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300" r:id="rId5"/>
    <p:sldId id="286" r:id="rId6"/>
    <p:sldId id="1004" r:id="rId7"/>
    <p:sldId id="1906" r:id="rId8"/>
    <p:sldId id="1907" r:id="rId9"/>
    <p:sldId id="1908" r:id="rId10"/>
    <p:sldId id="1909" r:id="rId11"/>
    <p:sldId id="1910" r:id="rId12"/>
    <p:sldId id="1911" r:id="rId13"/>
    <p:sldId id="1915" r:id="rId14"/>
    <p:sldId id="1912" r:id="rId15"/>
    <p:sldId id="1913" r:id="rId16"/>
    <p:sldId id="1914" r:id="rId17"/>
    <p:sldId id="1916" r:id="rId18"/>
    <p:sldId id="1917" r:id="rId19"/>
    <p:sldId id="1918" r:id="rId20"/>
    <p:sldId id="1919" r:id="rId21"/>
    <p:sldId id="1920" r:id="rId22"/>
    <p:sldId id="1921" r:id="rId23"/>
    <p:sldId id="1922" r:id="rId24"/>
    <p:sldId id="1923" r:id="rId25"/>
    <p:sldId id="1924" r:id="rId26"/>
    <p:sldId id="1925" r:id="rId27"/>
    <p:sldId id="1926" r:id="rId28"/>
    <p:sldId id="1927" r:id="rId29"/>
    <p:sldId id="1928" r:id="rId30"/>
    <p:sldId id="1929" r:id="rId31"/>
    <p:sldId id="1930" r:id="rId32"/>
    <p:sldId id="1932" r:id="rId33"/>
    <p:sldId id="1933" r:id="rId34"/>
    <p:sldId id="1934" r:id="rId35"/>
    <p:sldId id="1935" r:id="rId36"/>
    <p:sldId id="1936" r:id="rId37"/>
    <p:sldId id="1937" r:id="rId38"/>
    <p:sldId id="1938" r:id="rId39"/>
    <p:sldId id="1939" r:id="rId40"/>
    <p:sldId id="1940" r:id="rId41"/>
    <p:sldId id="1941" r:id="rId42"/>
    <p:sldId id="1943" r:id="rId43"/>
    <p:sldId id="1942" r:id="rId44"/>
    <p:sldId id="1945" r:id="rId45"/>
    <p:sldId id="1946" r:id="rId46"/>
    <p:sldId id="1947" r:id="rId47"/>
    <p:sldId id="1948" r:id="rId48"/>
    <p:sldId id="1951" r:id="rId49"/>
    <p:sldId id="1950" r:id="rId50"/>
    <p:sldId id="29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02" userDrawn="1">
          <p15:clr>
            <a:srgbClr val="A4A3A4"/>
          </p15:clr>
        </p15:guide>
        <p15:guide id="2" pos="415" userDrawn="1">
          <p15:clr>
            <a:srgbClr val="A4A3A4"/>
          </p15:clr>
        </p15:guide>
        <p15:guide id="3" orient="horz" pos="288" userDrawn="1">
          <p15:clr>
            <a:srgbClr val="A4A3A4"/>
          </p15:clr>
        </p15:guide>
        <p15:guide id="4" orient="horz" pos="3984" userDrawn="1">
          <p15:clr>
            <a:srgbClr val="A4A3A4"/>
          </p15:clr>
        </p15:guide>
        <p15:guide id="5" pos="7242" userDrawn="1">
          <p15:clr>
            <a:srgbClr val="A4A3A4"/>
          </p15:clr>
        </p15:guide>
        <p15:guide id="6" orient="horz" pos="1464" userDrawn="1">
          <p15:clr>
            <a:srgbClr val="A4A3A4"/>
          </p15:clr>
        </p15:guide>
        <p15:guide id="8" orient="horz" pos="1321" userDrawn="1">
          <p15:clr>
            <a:srgbClr val="A4A3A4"/>
          </p15:clr>
        </p15:guide>
        <p15:guide id="9" pos="6811" userDrawn="1">
          <p15:clr>
            <a:srgbClr val="A4A3A4"/>
          </p15:clr>
        </p15:guide>
        <p15:guide id="10" pos="211" userDrawn="1">
          <p15:clr>
            <a:srgbClr val="A4A3A4"/>
          </p15:clr>
        </p15:guide>
        <p15:guide id="11" pos="6108" userDrawn="1">
          <p15:clr>
            <a:srgbClr val="A4A3A4"/>
          </p15:clr>
        </p15:guide>
        <p15:guide id="12" pos="6584" userDrawn="1">
          <p15:clr>
            <a:srgbClr val="A4A3A4"/>
          </p15:clr>
        </p15:guide>
        <p15:guide id="13" orient="horz" pos="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DB0B18-26C5-1880-631C-23585484B6A0}" name="Mario Alejandro Acosta Rodríguez" initials="MAAR" userId="S::aacosta@flar.net::55ef65a8-75f4-4845-a1c2-7b1230284f83" providerId="AD"/>
  <p188:author id="{139CCA38-C211-4E7E-265C-3B2104FF85D4}" name="Viviana Del Pilar Monroy Mejia" initials="VM" userId="S::vmonroy@flar.net::5f16e94e-dfb9-49db-8640-7718a2a5888d" providerId="AD"/>
  <p188:author id="{38394989-45E6-1E00-46B7-BE831D02B426}" name="Nestor Benjumea" initials="NB" userId="S::nestorb@flar.net::ed0b8bf3-0ae3-4420-8554-2aac63cf275c" providerId="AD"/>
  <p188:author id="{D7DF8898-E3B8-61BE-03C8-A707783C0D80}" name="Jorge Esteban Camargo Forero" initials="JECF" userId="S::jcamargo@flar.net::ee79e5f4-13e3-4b16-9a8f-d9656972343c" providerId="AD"/>
  <p188:author id="{4A165BB3-B5E1-9565-70E0-E31760309118}" name="Javier Bonza" initials="JB" userId="S::jbonza@flar.net::7bb5275d-4c5a-42c3-89ca-8c365ac2b2a9" providerId="AD"/>
  <p188:author id="{E42049D7-6D34-65F4-DAFD-BB14B87C2831}" name="CA" initials="CA" userId="C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A48D"/>
    <a:srgbClr val="33CCCC"/>
    <a:srgbClr val="4472C4"/>
    <a:srgbClr val="CBA9E5"/>
    <a:srgbClr val="5B9BD5"/>
    <a:srgbClr val="595959"/>
    <a:srgbClr val="6BBCCE"/>
    <a:srgbClr val="7D1919"/>
    <a:srgbClr val="00CC99"/>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3EF884-990F-48E7-ADEC-433B0854558A}" v="821" dt="2023-02-15T18:56:00.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3702"/>
        <p:guide pos="415"/>
        <p:guide orient="horz" pos="288"/>
        <p:guide orient="horz" pos="3984"/>
        <p:guide pos="7242"/>
        <p:guide orient="horz" pos="1464"/>
        <p:guide orient="horz" pos="1321"/>
        <p:guide pos="6811"/>
        <p:guide pos="211"/>
        <p:guide pos="6108"/>
        <p:guide pos="6584"/>
        <p:guide orient="horz" pos="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onza" userId="7bb5275d-4c5a-42c3-89ca-8c365ac2b2a9" providerId="ADAL" clId="{C83EF884-990F-48E7-ADEC-433B0854558A}"/>
    <pc:docChg chg="undo redo custSel addSld delSld modSld">
      <pc:chgData name="Javier Bonza" userId="7bb5275d-4c5a-42c3-89ca-8c365ac2b2a9" providerId="ADAL" clId="{C83EF884-990F-48E7-ADEC-433B0854558A}" dt="2023-02-15T18:57:12.395" v="9558" actId="20577"/>
      <pc:docMkLst>
        <pc:docMk/>
      </pc:docMkLst>
      <pc:sldChg chg="addSp delSp modSp add mod">
        <pc:chgData name="Javier Bonza" userId="7bb5275d-4c5a-42c3-89ca-8c365ac2b2a9" providerId="ADAL" clId="{C83EF884-990F-48E7-ADEC-433B0854558A}" dt="2023-02-15T18:48:22.308" v="9409" actId="1076"/>
        <pc:sldMkLst>
          <pc:docMk/>
          <pc:sldMk cId="75944637" sldId="286"/>
        </pc:sldMkLst>
        <pc:spChg chg="mod topLvl">
          <ac:chgData name="Javier Bonza" userId="7bb5275d-4c5a-42c3-89ca-8c365ac2b2a9" providerId="ADAL" clId="{C83EF884-990F-48E7-ADEC-433B0854558A}" dt="2023-02-15T18:47:13.095" v="9342" actId="164"/>
          <ac:spMkLst>
            <pc:docMk/>
            <pc:sldMk cId="75944637" sldId="286"/>
            <ac:spMk id="11" creationId="{DC2FE17B-E015-44A0-9F9E-5DA73E520C36}"/>
          </ac:spMkLst>
        </pc:spChg>
        <pc:spChg chg="mod topLvl">
          <ac:chgData name="Javier Bonza" userId="7bb5275d-4c5a-42c3-89ca-8c365ac2b2a9" providerId="ADAL" clId="{C83EF884-990F-48E7-ADEC-433B0854558A}" dt="2023-02-15T18:47:13.095" v="9342" actId="164"/>
          <ac:spMkLst>
            <pc:docMk/>
            <pc:sldMk cId="75944637" sldId="286"/>
            <ac:spMk id="13" creationId="{09914454-1C6E-4029-8606-537F025BB3AA}"/>
          </ac:spMkLst>
        </pc:spChg>
        <pc:spChg chg="mod topLvl">
          <ac:chgData name="Javier Bonza" userId="7bb5275d-4c5a-42c3-89ca-8c365ac2b2a9" providerId="ADAL" clId="{C83EF884-990F-48E7-ADEC-433B0854558A}" dt="2023-02-15T18:47:13.095" v="9342" actId="164"/>
          <ac:spMkLst>
            <pc:docMk/>
            <pc:sldMk cId="75944637" sldId="286"/>
            <ac:spMk id="14" creationId="{DC2FE17B-E015-44A0-9F9E-5DA73E520C36}"/>
          </ac:spMkLst>
        </pc:spChg>
        <pc:spChg chg="mod topLvl">
          <ac:chgData name="Javier Bonza" userId="7bb5275d-4c5a-42c3-89ca-8c365ac2b2a9" providerId="ADAL" clId="{C83EF884-990F-48E7-ADEC-433B0854558A}" dt="2023-02-15T18:47:13.095" v="9342" actId="164"/>
          <ac:spMkLst>
            <pc:docMk/>
            <pc:sldMk cId="75944637" sldId="286"/>
            <ac:spMk id="16" creationId="{09914454-1C6E-4029-8606-537F025BB3AA}"/>
          </ac:spMkLst>
        </pc:spChg>
        <pc:spChg chg="mod topLvl">
          <ac:chgData name="Javier Bonza" userId="7bb5275d-4c5a-42c3-89ca-8c365ac2b2a9" providerId="ADAL" clId="{C83EF884-990F-48E7-ADEC-433B0854558A}" dt="2023-02-15T18:47:13.095" v="9342" actId="164"/>
          <ac:spMkLst>
            <pc:docMk/>
            <pc:sldMk cId="75944637" sldId="286"/>
            <ac:spMk id="17" creationId="{DC2FE17B-E015-44A0-9F9E-5DA73E520C36}"/>
          </ac:spMkLst>
        </pc:spChg>
        <pc:spChg chg="mod topLvl">
          <ac:chgData name="Javier Bonza" userId="7bb5275d-4c5a-42c3-89ca-8c365ac2b2a9" providerId="ADAL" clId="{C83EF884-990F-48E7-ADEC-433B0854558A}" dt="2023-02-15T18:48:16.935" v="9408" actId="6549"/>
          <ac:spMkLst>
            <pc:docMk/>
            <pc:sldMk cId="75944637" sldId="286"/>
            <ac:spMk id="19" creationId="{09914454-1C6E-4029-8606-537F025BB3AA}"/>
          </ac:spMkLst>
        </pc:spChg>
        <pc:spChg chg="mod topLvl">
          <ac:chgData name="Javier Bonza" userId="7bb5275d-4c5a-42c3-89ca-8c365ac2b2a9" providerId="ADAL" clId="{C83EF884-990F-48E7-ADEC-433B0854558A}" dt="2023-02-15T18:47:13.095" v="9342" actId="164"/>
          <ac:spMkLst>
            <pc:docMk/>
            <pc:sldMk cId="75944637" sldId="286"/>
            <ac:spMk id="24" creationId="{92508132-8E8C-45C9-AD4E-F95CD8A03E58}"/>
          </ac:spMkLst>
        </pc:spChg>
        <pc:spChg chg="mod topLvl">
          <ac:chgData name="Javier Bonza" userId="7bb5275d-4c5a-42c3-89ca-8c365ac2b2a9" providerId="ADAL" clId="{C83EF884-990F-48E7-ADEC-433B0854558A}" dt="2023-02-15T18:47:13.095" v="9342" actId="164"/>
          <ac:spMkLst>
            <pc:docMk/>
            <pc:sldMk cId="75944637" sldId="286"/>
            <ac:spMk id="25" creationId="{92508132-8E8C-45C9-AD4E-F95CD8A03E58}"/>
          </ac:spMkLst>
        </pc:spChg>
        <pc:spChg chg="mod topLvl">
          <ac:chgData name="Javier Bonza" userId="7bb5275d-4c5a-42c3-89ca-8c365ac2b2a9" providerId="ADAL" clId="{C83EF884-990F-48E7-ADEC-433B0854558A}" dt="2023-02-15T18:47:13.095" v="9342" actId="164"/>
          <ac:spMkLst>
            <pc:docMk/>
            <pc:sldMk cId="75944637" sldId="286"/>
            <ac:spMk id="26" creationId="{92508132-8E8C-45C9-AD4E-F95CD8A03E58}"/>
          </ac:spMkLst>
        </pc:spChg>
        <pc:spChg chg="del">
          <ac:chgData name="Javier Bonza" userId="7bb5275d-4c5a-42c3-89ca-8c365ac2b2a9" providerId="ADAL" clId="{C83EF884-990F-48E7-ADEC-433B0854558A}" dt="2023-02-15T01:11:38.211" v="319" actId="478"/>
          <ac:spMkLst>
            <pc:docMk/>
            <pc:sldMk cId="75944637" sldId="286"/>
            <ac:spMk id="29" creationId="{D6E314F8-6504-4558-908E-FEF8C58CF14A}"/>
          </ac:spMkLst>
        </pc:spChg>
        <pc:spChg chg="del">
          <ac:chgData name="Javier Bonza" userId="7bb5275d-4c5a-42c3-89ca-8c365ac2b2a9" providerId="ADAL" clId="{C83EF884-990F-48E7-ADEC-433B0854558A}" dt="2023-02-15T01:11:35.674" v="318" actId="478"/>
          <ac:spMkLst>
            <pc:docMk/>
            <pc:sldMk cId="75944637" sldId="286"/>
            <ac:spMk id="30" creationId="{630CFEF4-18C9-45C5-91B4-6D384697C7C1}"/>
          </ac:spMkLst>
        </pc:spChg>
        <pc:spChg chg="del">
          <ac:chgData name="Javier Bonza" userId="7bb5275d-4c5a-42c3-89ca-8c365ac2b2a9" providerId="ADAL" clId="{C83EF884-990F-48E7-ADEC-433B0854558A}" dt="2023-02-15T01:08:40.352" v="295" actId="478"/>
          <ac:spMkLst>
            <pc:docMk/>
            <pc:sldMk cId="75944637" sldId="286"/>
            <ac:spMk id="32" creationId="{882D47FB-85E1-476B-A152-02F4612FFC6F}"/>
          </ac:spMkLst>
        </pc:spChg>
        <pc:spChg chg="del">
          <ac:chgData name="Javier Bonza" userId="7bb5275d-4c5a-42c3-89ca-8c365ac2b2a9" providerId="ADAL" clId="{C83EF884-990F-48E7-ADEC-433B0854558A}" dt="2023-02-15T01:08:41.955" v="296" actId="478"/>
          <ac:spMkLst>
            <pc:docMk/>
            <pc:sldMk cId="75944637" sldId="286"/>
            <ac:spMk id="34" creationId="{3EB45E6E-C4FA-472A-9977-9EBC372F12F0}"/>
          </ac:spMkLst>
        </pc:spChg>
        <pc:spChg chg="del">
          <ac:chgData name="Javier Bonza" userId="7bb5275d-4c5a-42c3-89ca-8c365ac2b2a9" providerId="ADAL" clId="{C83EF884-990F-48E7-ADEC-433B0854558A}" dt="2023-02-15T01:08:44.513" v="298" actId="478"/>
          <ac:spMkLst>
            <pc:docMk/>
            <pc:sldMk cId="75944637" sldId="286"/>
            <ac:spMk id="36" creationId="{5FC8D72E-9B8A-4942-ADC0-473210C85F50}"/>
          </ac:spMkLst>
        </pc:spChg>
        <pc:spChg chg="del">
          <ac:chgData name="Javier Bonza" userId="7bb5275d-4c5a-42c3-89ca-8c365ac2b2a9" providerId="ADAL" clId="{C83EF884-990F-48E7-ADEC-433B0854558A}" dt="2023-02-15T01:08:43.153" v="297" actId="478"/>
          <ac:spMkLst>
            <pc:docMk/>
            <pc:sldMk cId="75944637" sldId="286"/>
            <ac:spMk id="37" creationId="{3B38B13D-9B42-4EF6-809F-4BA2D8EC0B90}"/>
          </ac:spMkLst>
        </pc:spChg>
        <pc:spChg chg="del">
          <ac:chgData name="Javier Bonza" userId="7bb5275d-4c5a-42c3-89ca-8c365ac2b2a9" providerId="ADAL" clId="{C83EF884-990F-48E7-ADEC-433B0854558A}" dt="2023-02-15T01:12:29.271" v="373" actId="478"/>
          <ac:spMkLst>
            <pc:docMk/>
            <pc:sldMk cId="75944637" sldId="286"/>
            <ac:spMk id="38" creationId="{3AA2D3A3-C428-4122-A774-2334F58153F2}"/>
          </ac:spMkLst>
        </pc:spChg>
        <pc:spChg chg="del">
          <ac:chgData name="Javier Bonza" userId="7bb5275d-4c5a-42c3-89ca-8c365ac2b2a9" providerId="ADAL" clId="{C83EF884-990F-48E7-ADEC-433B0854558A}" dt="2023-02-15T01:08:47.948" v="300" actId="478"/>
          <ac:spMkLst>
            <pc:docMk/>
            <pc:sldMk cId="75944637" sldId="286"/>
            <ac:spMk id="39" creationId="{4D738EDB-4258-4FD9-8D5C-8E1006D1B49D}"/>
          </ac:spMkLst>
        </pc:spChg>
        <pc:spChg chg="del">
          <ac:chgData name="Javier Bonza" userId="7bb5275d-4c5a-42c3-89ca-8c365ac2b2a9" providerId="ADAL" clId="{C83EF884-990F-48E7-ADEC-433B0854558A}" dt="2023-02-15T01:08:45.761" v="299" actId="478"/>
          <ac:spMkLst>
            <pc:docMk/>
            <pc:sldMk cId="75944637" sldId="286"/>
            <ac:spMk id="40" creationId="{EAB29E53-4CB8-4516-9EE0-58391879F39B}"/>
          </ac:spMkLst>
        </pc:spChg>
        <pc:spChg chg="del">
          <ac:chgData name="Javier Bonza" userId="7bb5275d-4c5a-42c3-89ca-8c365ac2b2a9" providerId="ADAL" clId="{C83EF884-990F-48E7-ADEC-433B0854558A}" dt="2023-02-15T01:13:04.195" v="429" actId="478"/>
          <ac:spMkLst>
            <pc:docMk/>
            <pc:sldMk cId="75944637" sldId="286"/>
            <ac:spMk id="41" creationId="{F22DFFF3-787C-47FA-B245-3D11DEC3E50F}"/>
          </ac:spMkLst>
        </pc:spChg>
        <pc:spChg chg="del">
          <ac:chgData name="Javier Bonza" userId="7bb5275d-4c5a-42c3-89ca-8c365ac2b2a9" providerId="ADAL" clId="{C83EF884-990F-48E7-ADEC-433B0854558A}" dt="2023-02-15T01:08:39.552" v="294" actId="478"/>
          <ac:spMkLst>
            <pc:docMk/>
            <pc:sldMk cId="75944637" sldId="286"/>
            <ac:spMk id="43" creationId="{0D208CF5-9CE1-4EB8-A8C7-D3E052B17AB2}"/>
          </ac:spMkLst>
        </pc:spChg>
        <pc:grpChg chg="add mod">
          <ac:chgData name="Javier Bonza" userId="7bb5275d-4c5a-42c3-89ca-8c365ac2b2a9" providerId="ADAL" clId="{C83EF884-990F-48E7-ADEC-433B0854558A}" dt="2023-02-15T18:48:22.308" v="9409" actId="1076"/>
          <ac:grpSpMkLst>
            <pc:docMk/>
            <pc:sldMk cId="75944637" sldId="286"/>
            <ac:grpSpMk id="2" creationId="{A11B1A36-F7AC-8C99-E692-25DC9E322068}"/>
          </ac:grpSpMkLst>
        </pc:grpChg>
        <pc:grpChg chg="add del mod">
          <ac:chgData name="Javier Bonza" userId="7bb5275d-4c5a-42c3-89ca-8c365ac2b2a9" providerId="ADAL" clId="{C83EF884-990F-48E7-ADEC-433B0854558A}" dt="2023-02-15T01:13:01.558" v="428" actId="165"/>
          <ac:grpSpMkLst>
            <pc:docMk/>
            <pc:sldMk cId="75944637" sldId="286"/>
            <ac:grpSpMk id="2" creationId="{E6D08473-0A43-0B2C-F5D8-5C192FA7B0B2}"/>
          </ac:grpSpMkLst>
        </pc:grpChg>
      </pc:sldChg>
      <pc:sldChg chg="modSp mod">
        <pc:chgData name="Javier Bonza" userId="7bb5275d-4c5a-42c3-89ca-8c365ac2b2a9" providerId="ADAL" clId="{C83EF884-990F-48E7-ADEC-433B0854558A}" dt="2023-02-15T01:39:53.944" v="814" actId="1036"/>
        <pc:sldMkLst>
          <pc:docMk/>
          <pc:sldMk cId="3673990036" sldId="300"/>
        </pc:sldMkLst>
        <pc:spChg chg="mod">
          <ac:chgData name="Javier Bonza" userId="7bb5275d-4c5a-42c3-89ca-8c365ac2b2a9" providerId="ADAL" clId="{C83EF884-990F-48E7-ADEC-433B0854558A}" dt="2023-02-15T01:39:53.944" v="814" actId="1036"/>
          <ac:spMkLst>
            <pc:docMk/>
            <pc:sldMk cId="3673990036" sldId="300"/>
            <ac:spMk id="55" creationId="{F2873F97-736A-4466-BDF2-D4A0E91AC415}"/>
          </ac:spMkLst>
        </pc:spChg>
        <pc:spChg chg="mod">
          <ac:chgData name="Javier Bonza" userId="7bb5275d-4c5a-42c3-89ca-8c365ac2b2a9" providerId="ADAL" clId="{C83EF884-990F-48E7-ADEC-433B0854558A}" dt="2023-02-14T23:56:53.275" v="45" actId="20577"/>
          <ac:spMkLst>
            <pc:docMk/>
            <pc:sldMk cId="3673990036" sldId="300"/>
            <ac:spMk id="56" creationId="{1598A9B5-3685-4B32-80FB-57173092CC57}"/>
          </ac:spMkLst>
        </pc:spChg>
        <pc:spChg chg="mod">
          <ac:chgData name="Javier Bonza" userId="7bb5275d-4c5a-42c3-89ca-8c365ac2b2a9" providerId="ADAL" clId="{C83EF884-990F-48E7-ADEC-433B0854558A}" dt="2023-02-15T00:00:22.791" v="131" actId="20577"/>
          <ac:spMkLst>
            <pc:docMk/>
            <pc:sldMk cId="3673990036" sldId="300"/>
            <ac:spMk id="94" creationId="{231D3EF2-4D58-4B7E-816F-706A893230F3}"/>
          </ac:spMkLst>
        </pc:spChg>
        <pc:spChg chg="mod">
          <ac:chgData name="Javier Bonza" userId="7bb5275d-4c5a-42c3-89ca-8c365ac2b2a9" providerId="ADAL" clId="{C83EF884-990F-48E7-ADEC-433B0854558A}" dt="2023-02-15T00:00:03.725" v="116" actId="20577"/>
          <ac:spMkLst>
            <pc:docMk/>
            <pc:sldMk cId="3673990036" sldId="300"/>
            <ac:spMk id="95" creationId="{A9DC3100-4F7C-4DE7-A1CC-7A2D056A012F}"/>
          </ac:spMkLst>
        </pc:spChg>
      </pc:sldChg>
      <pc:sldChg chg="addSp delSp modSp add mod">
        <pc:chgData name="Javier Bonza" userId="7bb5275d-4c5a-42c3-89ca-8c365ac2b2a9" providerId="ADAL" clId="{C83EF884-990F-48E7-ADEC-433B0854558A}" dt="2023-02-15T02:32:49.648" v="1141" actId="20577"/>
        <pc:sldMkLst>
          <pc:docMk/>
          <pc:sldMk cId="3761234138" sldId="1004"/>
        </pc:sldMkLst>
        <pc:spChg chg="add del mod">
          <ac:chgData name="Javier Bonza" userId="7bb5275d-4c5a-42c3-89ca-8c365ac2b2a9" providerId="ADAL" clId="{C83EF884-990F-48E7-ADEC-433B0854558A}" dt="2023-02-15T01:19:25.117" v="500"/>
          <ac:spMkLst>
            <pc:docMk/>
            <pc:sldMk cId="3761234138" sldId="1004"/>
            <ac:spMk id="2" creationId="{3ED0A027-3AB5-CF6A-62CC-01325C9279CF}"/>
          </ac:spMkLst>
        </pc:spChg>
        <pc:spChg chg="add del">
          <ac:chgData name="Javier Bonza" userId="7bb5275d-4c5a-42c3-89ca-8c365ac2b2a9" providerId="ADAL" clId="{C83EF884-990F-48E7-ADEC-433B0854558A}" dt="2023-02-15T01:19:24.063" v="498" actId="22"/>
          <ac:spMkLst>
            <pc:docMk/>
            <pc:sldMk cId="3761234138" sldId="1004"/>
            <ac:spMk id="4" creationId="{2459D926-C72B-5580-6A76-5032D6858411}"/>
          </ac:spMkLst>
        </pc:spChg>
        <pc:spChg chg="mod">
          <ac:chgData name="Javier Bonza" userId="7bb5275d-4c5a-42c3-89ca-8c365ac2b2a9" providerId="ADAL" clId="{C83EF884-990F-48E7-ADEC-433B0854558A}" dt="2023-02-15T01:20:13.073" v="519" actId="1076"/>
          <ac:spMkLst>
            <pc:docMk/>
            <pc:sldMk cId="3761234138" sldId="1004"/>
            <ac:spMk id="6" creationId="{6A15FEF0-3250-1CA8-9E24-2624844EB37F}"/>
          </ac:spMkLst>
        </pc:spChg>
        <pc:spChg chg="add mod">
          <ac:chgData name="Javier Bonza" userId="7bb5275d-4c5a-42c3-89ca-8c365ac2b2a9" providerId="ADAL" clId="{C83EF884-990F-48E7-ADEC-433B0854558A}" dt="2023-02-15T01:24:58.262" v="535" actId="20577"/>
          <ac:spMkLst>
            <pc:docMk/>
            <pc:sldMk cId="3761234138" sldId="1004"/>
            <ac:spMk id="10" creationId="{4C4816B8-4DAA-688C-04EE-5ED930868913}"/>
          </ac:spMkLst>
        </pc:spChg>
        <pc:spChg chg="del">
          <ac:chgData name="Javier Bonza" userId="7bb5275d-4c5a-42c3-89ca-8c365ac2b2a9" providerId="ADAL" clId="{C83EF884-990F-48E7-ADEC-433B0854558A}" dt="2023-02-15T01:17:45.760" v="484" actId="478"/>
          <ac:spMkLst>
            <pc:docMk/>
            <pc:sldMk cId="3761234138" sldId="1004"/>
            <ac:spMk id="11" creationId="{DC2FE17B-E015-44A0-9F9E-5DA73E520C36}"/>
          </ac:spMkLst>
        </pc:spChg>
        <pc:spChg chg="del">
          <ac:chgData name="Javier Bonza" userId="7bb5275d-4c5a-42c3-89ca-8c365ac2b2a9" providerId="ADAL" clId="{C83EF884-990F-48E7-ADEC-433B0854558A}" dt="2023-02-15T01:17:33.472" v="475" actId="478"/>
          <ac:spMkLst>
            <pc:docMk/>
            <pc:sldMk cId="3761234138" sldId="1004"/>
            <ac:spMk id="12" creationId="{77DEB115-B107-4B13-A987-BB06701C9CAA}"/>
          </ac:spMkLst>
        </pc:spChg>
        <pc:spChg chg="mod">
          <ac:chgData name="Javier Bonza" userId="7bb5275d-4c5a-42c3-89ca-8c365ac2b2a9" providerId="ADAL" clId="{C83EF884-990F-48E7-ADEC-433B0854558A}" dt="2023-02-15T01:22:13.339" v="520" actId="255"/>
          <ac:spMkLst>
            <pc:docMk/>
            <pc:sldMk cId="3761234138" sldId="1004"/>
            <ac:spMk id="13" creationId="{09914454-1C6E-4029-8606-537F025BB3AA}"/>
          </ac:spMkLst>
        </pc:spChg>
        <pc:spChg chg="del">
          <ac:chgData name="Javier Bonza" userId="7bb5275d-4c5a-42c3-89ca-8c365ac2b2a9" providerId="ADAL" clId="{C83EF884-990F-48E7-ADEC-433B0854558A}" dt="2023-02-15T01:17:44.286" v="483" actId="478"/>
          <ac:spMkLst>
            <pc:docMk/>
            <pc:sldMk cId="3761234138" sldId="1004"/>
            <ac:spMk id="14" creationId="{DC2FE17B-E015-44A0-9F9E-5DA73E520C36}"/>
          </ac:spMkLst>
        </pc:spChg>
        <pc:spChg chg="add del mod">
          <ac:chgData name="Javier Bonza" userId="7bb5275d-4c5a-42c3-89ca-8c365ac2b2a9" providerId="ADAL" clId="{C83EF884-990F-48E7-ADEC-433B0854558A}" dt="2023-02-15T01:19:58.572" v="517" actId="1076"/>
          <ac:spMkLst>
            <pc:docMk/>
            <pc:sldMk cId="3761234138" sldId="1004"/>
            <ac:spMk id="15" creationId="{77DEB115-B107-4B13-A987-BB06701C9CAA}"/>
          </ac:spMkLst>
        </pc:spChg>
        <pc:spChg chg="del">
          <ac:chgData name="Javier Bonza" userId="7bb5275d-4c5a-42c3-89ca-8c365ac2b2a9" providerId="ADAL" clId="{C83EF884-990F-48E7-ADEC-433B0854558A}" dt="2023-02-15T01:17:36.023" v="476" actId="478"/>
          <ac:spMkLst>
            <pc:docMk/>
            <pc:sldMk cId="3761234138" sldId="1004"/>
            <ac:spMk id="16" creationId="{09914454-1C6E-4029-8606-537F025BB3AA}"/>
          </ac:spMkLst>
        </pc:spChg>
        <pc:spChg chg="del">
          <ac:chgData name="Javier Bonza" userId="7bb5275d-4c5a-42c3-89ca-8c365ac2b2a9" providerId="ADAL" clId="{C83EF884-990F-48E7-ADEC-433B0854558A}" dt="2023-02-15T01:17:41.048" v="480" actId="478"/>
          <ac:spMkLst>
            <pc:docMk/>
            <pc:sldMk cId="3761234138" sldId="1004"/>
            <ac:spMk id="17" creationId="{DC2FE17B-E015-44A0-9F9E-5DA73E520C36}"/>
          </ac:spMkLst>
        </pc:spChg>
        <pc:spChg chg="del">
          <ac:chgData name="Javier Bonza" userId="7bb5275d-4c5a-42c3-89ca-8c365ac2b2a9" providerId="ADAL" clId="{C83EF884-990F-48E7-ADEC-433B0854558A}" dt="2023-02-15T01:17:38.673" v="478" actId="478"/>
          <ac:spMkLst>
            <pc:docMk/>
            <pc:sldMk cId="3761234138" sldId="1004"/>
            <ac:spMk id="18" creationId="{77DEB115-B107-4B13-A987-BB06701C9CAA}"/>
          </ac:spMkLst>
        </pc:spChg>
        <pc:spChg chg="del">
          <ac:chgData name="Javier Bonza" userId="7bb5275d-4c5a-42c3-89ca-8c365ac2b2a9" providerId="ADAL" clId="{C83EF884-990F-48E7-ADEC-433B0854558A}" dt="2023-02-15T01:17:37.404" v="477" actId="478"/>
          <ac:spMkLst>
            <pc:docMk/>
            <pc:sldMk cId="3761234138" sldId="1004"/>
            <ac:spMk id="19" creationId="{09914454-1C6E-4029-8606-537F025BB3AA}"/>
          </ac:spMkLst>
        </pc:spChg>
        <pc:spChg chg="del">
          <ac:chgData name="Javier Bonza" userId="7bb5275d-4c5a-42c3-89ca-8c365ac2b2a9" providerId="ADAL" clId="{C83EF884-990F-48E7-ADEC-433B0854558A}" dt="2023-02-15T01:18:17.422" v="492" actId="478"/>
          <ac:spMkLst>
            <pc:docMk/>
            <pc:sldMk cId="3761234138" sldId="1004"/>
            <ac:spMk id="24" creationId="{92508132-8E8C-45C9-AD4E-F95CD8A03E58}"/>
          </ac:spMkLst>
        </pc:spChg>
        <pc:spChg chg="del mod">
          <ac:chgData name="Javier Bonza" userId="7bb5275d-4c5a-42c3-89ca-8c365ac2b2a9" providerId="ADAL" clId="{C83EF884-990F-48E7-ADEC-433B0854558A}" dt="2023-02-15T01:17:43.565" v="482" actId="478"/>
          <ac:spMkLst>
            <pc:docMk/>
            <pc:sldMk cId="3761234138" sldId="1004"/>
            <ac:spMk id="25" creationId="{92508132-8E8C-45C9-AD4E-F95CD8A03E58}"/>
          </ac:spMkLst>
        </pc:spChg>
        <pc:spChg chg="mod">
          <ac:chgData name="Javier Bonza" userId="7bb5275d-4c5a-42c3-89ca-8c365ac2b2a9" providerId="ADAL" clId="{C83EF884-990F-48E7-ADEC-433B0854558A}" dt="2023-02-15T01:17:40.229" v="479" actId="6549"/>
          <ac:spMkLst>
            <pc:docMk/>
            <pc:sldMk cId="3761234138" sldId="1004"/>
            <ac:spMk id="26" creationId="{92508132-8E8C-45C9-AD4E-F95CD8A03E58}"/>
          </ac:spMkLst>
        </pc:spChg>
        <pc:spChg chg="mod">
          <ac:chgData name="Javier Bonza" userId="7bb5275d-4c5a-42c3-89ca-8c365ac2b2a9" providerId="ADAL" clId="{C83EF884-990F-48E7-ADEC-433B0854558A}" dt="2023-02-15T02:32:49.648" v="1141" actId="20577"/>
          <ac:spMkLst>
            <pc:docMk/>
            <pc:sldMk cId="3761234138" sldId="1004"/>
            <ac:spMk id="29" creationId="{25C22D51-30A9-40C1-9E0A-8C4384E0D915}"/>
          </ac:spMkLst>
        </pc:spChg>
        <pc:grpChg chg="add mod">
          <ac:chgData name="Javier Bonza" userId="7bb5275d-4c5a-42c3-89ca-8c365ac2b2a9" providerId="ADAL" clId="{C83EF884-990F-48E7-ADEC-433B0854558A}" dt="2023-02-15T01:20:13.073" v="519" actId="1076"/>
          <ac:grpSpMkLst>
            <pc:docMk/>
            <pc:sldMk cId="3761234138" sldId="1004"/>
            <ac:grpSpMk id="5" creationId="{D80077D0-5CA2-2E0A-73F7-37C91DA0D56E}"/>
          </ac:grpSpMkLst>
        </pc:grpChg>
        <pc:picChg chg="mod">
          <ac:chgData name="Javier Bonza" userId="7bb5275d-4c5a-42c3-89ca-8c365ac2b2a9" providerId="ADAL" clId="{C83EF884-990F-48E7-ADEC-433B0854558A}" dt="2023-02-15T01:20:13.073" v="519" actId="1076"/>
          <ac:picMkLst>
            <pc:docMk/>
            <pc:sldMk cId="3761234138" sldId="1004"/>
            <ac:picMk id="7" creationId="{F1F4F122-0FCF-70B7-F542-7A0E0BACE690}"/>
          </ac:picMkLst>
        </pc:picChg>
        <pc:cxnChg chg="add mod">
          <ac:chgData name="Javier Bonza" userId="7bb5275d-4c5a-42c3-89ca-8c365ac2b2a9" providerId="ADAL" clId="{C83EF884-990F-48E7-ADEC-433B0854558A}" dt="2023-02-15T01:22:29.578" v="522" actId="1076"/>
          <ac:cxnSpMkLst>
            <pc:docMk/>
            <pc:sldMk cId="3761234138" sldId="1004"/>
            <ac:cxnSpMk id="8" creationId="{51FF4914-7FBB-1619-3948-AE01D34860DF}"/>
          </ac:cxnSpMkLst>
        </pc:cxnChg>
      </pc:sldChg>
      <pc:sldChg chg="addSp delSp modSp del">
        <pc:chgData name="Javier Bonza" userId="7bb5275d-4c5a-42c3-89ca-8c365ac2b2a9" providerId="ADAL" clId="{C83EF884-990F-48E7-ADEC-433B0854558A}" dt="2023-02-15T03:12:49.523" v="1856" actId="47"/>
        <pc:sldMkLst>
          <pc:docMk/>
          <pc:sldMk cId="1745229388" sldId="1875"/>
        </pc:sldMkLst>
        <pc:spChg chg="mod">
          <ac:chgData name="Javier Bonza" userId="7bb5275d-4c5a-42c3-89ca-8c365ac2b2a9" providerId="ADAL" clId="{C83EF884-990F-48E7-ADEC-433B0854558A}" dt="2023-02-15T03:10:41.154" v="1781" actId="164"/>
          <ac:spMkLst>
            <pc:docMk/>
            <pc:sldMk cId="1745229388" sldId="1875"/>
            <ac:spMk id="5" creationId="{9F6BF64C-5109-0D57-0D30-A584FF38E0A0}"/>
          </ac:spMkLst>
        </pc:spChg>
        <pc:spChg chg="mod">
          <ac:chgData name="Javier Bonza" userId="7bb5275d-4c5a-42c3-89ca-8c365ac2b2a9" providerId="ADAL" clId="{C83EF884-990F-48E7-ADEC-433B0854558A}" dt="2023-02-15T03:10:41.154" v="1781" actId="164"/>
          <ac:spMkLst>
            <pc:docMk/>
            <pc:sldMk cId="1745229388" sldId="1875"/>
            <ac:spMk id="6" creationId="{03714540-CCA5-671E-FAAB-FF9E19FF97E4}"/>
          </ac:spMkLst>
        </pc:spChg>
        <pc:spChg chg="mod">
          <ac:chgData name="Javier Bonza" userId="7bb5275d-4c5a-42c3-89ca-8c365ac2b2a9" providerId="ADAL" clId="{C83EF884-990F-48E7-ADEC-433B0854558A}" dt="2023-02-15T03:10:41.154" v="1781" actId="164"/>
          <ac:spMkLst>
            <pc:docMk/>
            <pc:sldMk cId="1745229388" sldId="1875"/>
            <ac:spMk id="7" creationId="{64AC7E94-1E2B-C86F-5D20-6AB55F912A28}"/>
          </ac:spMkLst>
        </pc:spChg>
        <pc:spChg chg="mod">
          <ac:chgData name="Javier Bonza" userId="7bb5275d-4c5a-42c3-89ca-8c365ac2b2a9" providerId="ADAL" clId="{C83EF884-990F-48E7-ADEC-433B0854558A}" dt="2023-02-15T03:10:41.154" v="1781" actId="164"/>
          <ac:spMkLst>
            <pc:docMk/>
            <pc:sldMk cId="1745229388" sldId="1875"/>
            <ac:spMk id="8" creationId="{D0E9AAFB-2714-E579-3B5C-E5D0245C3F6F}"/>
          </ac:spMkLst>
        </pc:spChg>
        <pc:spChg chg="mod">
          <ac:chgData name="Javier Bonza" userId="7bb5275d-4c5a-42c3-89ca-8c365ac2b2a9" providerId="ADAL" clId="{C83EF884-990F-48E7-ADEC-433B0854558A}" dt="2023-02-15T03:10:41.154" v="1781" actId="164"/>
          <ac:spMkLst>
            <pc:docMk/>
            <pc:sldMk cId="1745229388" sldId="1875"/>
            <ac:spMk id="9" creationId="{AED5B892-E6AC-A0EA-D4FB-056C87978958}"/>
          </ac:spMkLst>
        </pc:spChg>
        <pc:spChg chg="mod">
          <ac:chgData name="Javier Bonza" userId="7bb5275d-4c5a-42c3-89ca-8c365ac2b2a9" providerId="ADAL" clId="{C83EF884-990F-48E7-ADEC-433B0854558A}" dt="2023-02-15T03:10:41.154" v="1781" actId="164"/>
          <ac:spMkLst>
            <pc:docMk/>
            <pc:sldMk cId="1745229388" sldId="1875"/>
            <ac:spMk id="10" creationId="{98536981-0FF4-5953-6A10-DF95D74DB3FA}"/>
          </ac:spMkLst>
        </pc:spChg>
        <pc:spChg chg="mod">
          <ac:chgData name="Javier Bonza" userId="7bb5275d-4c5a-42c3-89ca-8c365ac2b2a9" providerId="ADAL" clId="{C83EF884-990F-48E7-ADEC-433B0854558A}" dt="2023-02-15T03:10:41.154" v="1781" actId="164"/>
          <ac:spMkLst>
            <pc:docMk/>
            <pc:sldMk cId="1745229388" sldId="1875"/>
            <ac:spMk id="11" creationId="{C27258C8-BA2B-6B65-ECE4-0414D1FE70FA}"/>
          </ac:spMkLst>
        </pc:spChg>
        <pc:spChg chg="mod">
          <ac:chgData name="Javier Bonza" userId="7bb5275d-4c5a-42c3-89ca-8c365ac2b2a9" providerId="ADAL" clId="{C83EF884-990F-48E7-ADEC-433B0854558A}" dt="2023-02-15T03:10:41.154" v="1781" actId="164"/>
          <ac:spMkLst>
            <pc:docMk/>
            <pc:sldMk cId="1745229388" sldId="1875"/>
            <ac:spMk id="13" creationId="{21C4DFAA-7C8B-8AA6-98EE-1424E4DE53C7}"/>
          </ac:spMkLst>
        </pc:spChg>
        <pc:spChg chg="mod">
          <ac:chgData name="Javier Bonza" userId="7bb5275d-4c5a-42c3-89ca-8c365ac2b2a9" providerId="ADAL" clId="{C83EF884-990F-48E7-ADEC-433B0854558A}" dt="2023-02-15T03:10:41.154" v="1781" actId="164"/>
          <ac:spMkLst>
            <pc:docMk/>
            <pc:sldMk cId="1745229388" sldId="1875"/>
            <ac:spMk id="16" creationId="{296E219C-9DB5-4252-EE32-101B550B7B6E}"/>
          </ac:spMkLst>
        </pc:spChg>
        <pc:spChg chg="mod">
          <ac:chgData name="Javier Bonza" userId="7bb5275d-4c5a-42c3-89ca-8c365ac2b2a9" providerId="ADAL" clId="{C83EF884-990F-48E7-ADEC-433B0854558A}" dt="2023-02-15T03:10:41.154" v="1781" actId="164"/>
          <ac:spMkLst>
            <pc:docMk/>
            <pc:sldMk cId="1745229388" sldId="1875"/>
            <ac:spMk id="20" creationId="{39555E7D-6D10-03F2-FE7C-5A397E336405}"/>
          </ac:spMkLst>
        </pc:spChg>
        <pc:spChg chg="mod">
          <ac:chgData name="Javier Bonza" userId="7bb5275d-4c5a-42c3-89ca-8c365ac2b2a9" providerId="ADAL" clId="{C83EF884-990F-48E7-ADEC-433B0854558A}" dt="2023-02-15T03:10:41.154" v="1781" actId="164"/>
          <ac:spMkLst>
            <pc:docMk/>
            <pc:sldMk cId="1745229388" sldId="1875"/>
            <ac:spMk id="21" creationId="{68106BF8-E713-8BA4-9297-55D551ABDB5E}"/>
          </ac:spMkLst>
        </pc:spChg>
        <pc:spChg chg="mod">
          <ac:chgData name="Javier Bonza" userId="7bb5275d-4c5a-42c3-89ca-8c365ac2b2a9" providerId="ADAL" clId="{C83EF884-990F-48E7-ADEC-433B0854558A}" dt="2023-02-15T03:10:41.154" v="1781" actId="164"/>
          <ac:spMkLst>
            <pc:docMk/>
            <pc:sldMk cId="1745229388" sldId="1875"/>
            <ac:spMk id="22" creationId="{97828A33-E626-13EA-CC02-FF11EA4830E5}"/>
          </ac:spMkLst>
        </pc:spChg>
        <pc:spChg chg="mod">
          <ac:chgData name="Javier Bonza" userId="7bb5275d-4c5a-42c3-89ca-8c365ac2b2a9" providerId="ADAL" clId="{C83EF884-990F-48E7-ADEC-433B0854558A}" dt="2023-02-15T03:10:41.154" v="1781" actId="164"/>
          <ac:spMkLst>
            <pc:docMk/>
            <pc:sldMk cId="1745229388" sldId="1875"/>
            <ac:spMk id="26" creationId="{E97E4149-30E0-5125-DD1C-255F869ADF79}"/>
          </ac:spMkLst>
        </pc:spChg>
        <pc:grpChg chg="add del mod">
          <ac:chgData name="Javier Bonza" userId="7bb5275d-4c5a-42c3-89ca-8c365ac2b2a9" providerId="ADAL" clId="{C83EF884-990F-48E7-ADEC-433B0854558A}" dt="2023-02-15T03:10:51" v="1784" actId="164"/>
          <ac:grpSpMkLst>
            <pc:docMk/>
            <pc:sldMk cId="1745229388" sldId="1875"/>
            <ac:grpSpMk id="2" creationId="{0963D887-7BFE-8B8D-9193-613BCA85E57B}"/>
          </ac:grpSpMkLst>
        </pc:grpChg>
        <pc:grpChg chg="add mod">
          <ac:chgData name="Javier Bonza" userId="7bb5275d-4c5a-42c3-89ca-8c365ac2b2a9" providerId="ADAL" clId="{C83EF884-990F-48E7-ADEC-433B0854558A}" dt="2023-02-15T03:10:51" v="1784" actId="164"/>
          <ac:grpSpMkLst>
            <pc:docMk/>
            <pc:sldMk cId="1745229388" sldId="1875"/>
            <ac:grpSpMk id="3" creationId="{C2847C25-0631-DD49-97FB-FF28D55883E1}"/>
          </ac:grpSpMkLst>
        </pc:grpChg>
        <pc:picChg chg="mod">
          <ac:chgData name="Javier Bonza" userId="7bb5275d-4c5a-42c3-89ca-8c365ac2b2a9" providerId="ADAL" clId="{C83EF884-990F-48E7-ADEC-433B0854558A}" dt="2023-02-15T03:10:51" v="1784" actId="164"/>
          <ac:picMkLst>
            <pc:docMk/>
            <pc:sldMk cId="1745229388" sldId="1875"/>
            <ac:picMk id="15" creationId="{0FA5D217-6792-4E01-DEF6-741862A1EE5C}"/>
          </ac:picMkLst>
        </pc:picChg>
        <pc:picChg chg="mod">
          <ac:chgData name="Javier Bonza" userId="7bb5275d-4c5a-42c3-89ca-8c365ac2b2a9" providerId="ADAL" clId="{C83EF884-990F-48E7-ADEC-433B0854558A}" dt="2023-02-15T03:10:41.154" v="1781" actId="164"/>
          <ac:picMkLst>
            <pc:docMk/>
            <pc:sldMk cId="1745229388" sldId="1875"/>
            <ac:picMk id="17" creationId="{6540EE45-8DB7-286E-39FD-BE6BAF3FCF88}"/>
          </ac:picMkLst>
        </pc:picChg>
        <pc:picChg chg="mod">
          <ac:chgData name="Javier Bonza" userId="7bb5275d-4c5a-42c3-89ca-8c365ac2b2a9" providerId="ADAL" clId="{C83EF884-990F-48E7-ADEC-433B0854558A}" dt="2023-02-15T03:10:41.154" v="1781" actId="164"/>
          <ac:picMkLst>
            <pc:docMk/>
            <pc:sldMk cId="1745229388" sldId="1875"/>
            <ac:picMk id="18" creationId="{D06DFC95-0DE1-0264-1549-1EA5E67539DC}"/>
          </ac:picMkLst>
        </pc:picChg>
        <pc:picChg chg="mod">
          <ac:chgData name="Javier Bonza" userId="7bb5275d-4c5a-42c3-89ca-8c365ac2b2a9" providerId="ADAL" clId="{C83EF884-990F-48E7-ADEC-433B0854558A}" dt="2023-02-15T03:10:41.154" v="1781" actId="164"/>
          <ac:picMkLst>
            <pc:docMk/>
            <pc:sldMk cId="1745229388" sldId="1875"/>
            <ac:picMk id="19" creationId="{EF269677-8A58-4D15-A800-569302C435F9}"/>
          </ac:picMkLst>
        </pc:picChg>
        <pc:picChg chg="mod">
          <ac:chgData name="Javier Bonza" userId="7bb5275d-4c5a-42c3-89ca-8c365ac2b2a9" providerId="ADAL" clId="{C83EF884-990F-48E7-ADEC-433B0854558A}" dt="2023-02-15T03:10:41.154" v="1781" actId="164"/>
          <ac:picMkLst>
            <pc:docMk/>
            <pc:sldMk cId="1745229388" sldId="1875"/>
            <ac:picMk id="25" creationId="{8ABFBE51-5E05-2C6B-E2F1-3FF0B7C956AD}"/>
          </ac:picMkLst>
        </pc:picChg>
        <pc:cxnChg chg="mod">
          <ac:chgData name="Javier Bonza" userId="7bb5275d-4c5a-42c3-89ca-8c365ac2b2a9" providerId="ADAL" clId="{C83EF884-990F-48E7-ADEC-433B0854558A}" dt="2023-02-15T03:10:41.154" v="1781" actId="164"/>
          <ac:cxnSpMkLst>
            <pc:docMk/>
            <pc:sldMk cId="1745229388" sldId="1875"/>
            <ac:cxnSpMk id="23" creationId="{C482B88E-2E2B-7103-A384-92ADC967B3CE}"/>
          </ac:cxnSpMkLst>
        </pc:cxnChg>
      </pc:sldChg>
      <pc:sldChg chg="del">
        <pc:chgData name="Javier Bonza" userId="7bb5275d-4c5a-42c3-89ca-8c365ac2b2a9" providerId="ADAL" clId="{C83EF884-990F-48E7-ADEC-433B0854558A}" dt="2023-02-15T01:14:31.169" v="430" actId="47"/>
        <pc:sldMkLst>
          <pc:docMk/>
          <pc:sldMk cId="1038916398" sldId="1876"/>
        </pc:sldMkLst>
      </pc:sldChg>
      <pc:sldChg chg="del">
        <pc:chgData name="Javier Bonza" userId="7bb5275d-4c5a-42c3-89ca-8c365ac2b2a9" providerId="ADAL" clId="{C83EF884-990F-48E7-ADEC-433B0854558A}" dt="2023-02-15T17:54:59.768" v="7729" actId="47"/>
        <pc:sldMkLst>
          <pc:docMk/>
          <pc:sldMk cId="2094771557" sldId="1878"/>
        </pc:sldMkLst>
      </pc:sldChg>
      <pc:sldChg chg="delSp del mod">
        <pc:chgData name="Javier Bonza" userId="7bb5275d-4c5a-42c3-89ca-8c365ac2b2a9" providerId="ADAL" clId="{C83EF884-990F-48E7-ADEC-433B0854558A}" dt="2023-02-15T17:55:01.290" v="7730" actId="47"/>
        <pc:sldMkLst>
          <pc:docMk/>
          <pc:sldMk cId="158095004" sldId="1879"/>
        </pc:sldMkLst>
        <pc:spChg chg="del">
          <ac:chgData name="Javier Bonza" userId="7bb5275d-4c5a-42c3-89ca-8c365ac2b2a9" providerId="ADAL" clId="{C83EF884-990F-48E7-ADEC-433B0854558A}" dt="2023-02-15T16:02:23.286" v="5429" actId="21"/>
          <ac:spMkLst>
            <pc:docMk/>
            <pc:sldMk cId="158095004" sldId="1879"/>
            <ac:spMk id="3" creationId="{D246E42F-33B8-6C79-73FD-1CE129CC574C}"/>
          </ac:spMkLst>
        </pc:spChg>
      </pc:sldChg>
      <pc:sldChg chg="del">
        <pc:chgData name="Javier Bonza" userId="7bb5275d-4c5a-42c3-89ca-8c365ac2b2a9" providerId="ADAL" clId="{C83EF884-990F-48E7-ADEC-433B0854558A}" dt="2023-02-15T17:57:08.744" v="7742" actId="47"/>
        <pc:sldMkLst>
          <pc:docMk/>
          <pc:sldMk cId="3935997762" sldId="1880"/>
        </pc:sldMkLst>
      </pc:sldChg>
      <pc:sldChg chg="addSp delSp modSp del mod">
        <pc:chgData name="Javier Bonza" userId="7bb5275d-4c5a-42c3-89ca-8c365ac2b2a9" providerId="ADAL" clId="{C83EF884-990F-48E7-ADEC-433B0854558A}" dt="2023-02-15T15:47:13.623" v="5128" actId="47"/>
        <pc:sldMkLst>
          <pc:docMk/>
          <pc:sldMk cId="3404264466" sldId="1882"/>
        </pc:sldMkLst>
        <pc:grpChg chg="add del mod">
          <ac:chgData name="Javier Bonza" userId="7bb5275d-4c5a-42c3-89ca-8c365ac2b2a9" providerId="ADAL" clId="{C83EF884-990F-48E7-ADEC-433B0854558A}" dt="2023-02-15T15:36:55.343" v="4753" actId="21"/>
          <ac:grpSpMkLst>
            <pc:docMk/>
            <pc:sldMk cId="3404264466" sldId="1882"/>
            <ac:grpSpMk id="3" creationId="{408D093B-109B-11AD-CDD3-84819C618C55}"/>
          </ac:grpSpMkLst>
        </pc:grpChg>
        <pc:picChg chg="mod">
          <ac:chgData name="Javier Bonza" userId="7bb5275d-4c5a-42c3-89ca-8c365ac2b2a9" providerId="ADAL" clId="{C83EF884-990F-48E7-ADEC-433B0854558A}" dt="2023-02-15T15:36:48.909" v="4751" actId="164"/>
          <ac:picMkLst>
            <pc:docMk/>
            <pc:sldMk cId="3404264466" sldId="1882"/>
            <ac:picMk id="2" creationId="{9A2F85AB-B324-C9C5-ED19-9E3548A905E2}"/>
          </ac:picMkLst>
        </pc:picChg>
        <pc:picChg chg="mod">
          <ac:chgData name="Javier Bonza" userId="7bb5275d-4c5a-42c3-89ca-8c365ac2b2a9" providerId="ADAL" clId="{C83EF884-990F-48E7-ADEC-433B0854558A}" dt="2023-02-15T15:36:48.909" v="4751" actId="164"/>
          <ac:picMkLst>
            <pc:docMk/>
            <pc:sldMk cId="3404264466" sldId="1882"/>
            <ac:picMk id="4" creationId="{81DCAB07-D048-0550-1632-8CC38C3D6313}"/>
          </ac:picMkLst>
        </pc:picChg>
        <pc:picChg chg="mod">
          <ac:chgData name="Javier Bonza" userId="7bb5275d-4c5a-42c3-89ca-8c365ac2b2a9" providerId="ADAL" clId="{C83EF884-990F-48E7-ADEC-433B0854558A}" dt="2023-02-15T15:36:48.909" v="4751" actId="164"/>
          <ac:picMkLst>
            <pc:docMk/>
            <pc:sldMk cId="3404264466" sldId="1882"/>
            <ac:picMk id="6" creationId="{10469C18-DB2E-475D-EEED-F0546AC32E0F}"/>
          </ac:picMkLst>
        </pc:picChg>
        <pc:picChg chg="mod">
          <ac:chgData name="Javier Bonza" userId="7bb5275d-4c5a-42c3-89ca-8c365ac2b2a9" providerId="ADAL" clId="{C83EF884-990F-48E7-ADEC-433B0854558A}" dt="2023-02-15T15:36:48.909" v="4751" actId="164"/>
          <ac:picMkLst>
            <pc:docMk/>
            <pc:sldMk cId="3404264466" sldId="1882"/>
            <ac:picMk id="11" creationId="{E5DCA57F-9431-F618-BA57-1D9B0A3B4972}"/>
          </ac:picMkLst>
        </pc:picChg>
        <pc:picChg chg="mod">
          <ac:chgData name="Javier Bonza" userId="7bb5275d-4c5a-42c3-89ca-8c365ac2b2a9" providerId="ADAL" clId="{C83EF884-990F-48E7-ADEC-433B0854558A}" dt="2023-02-15T15:36:48.909" v="4751" actId="164"/>
          <ac:picMkLst>
            <pc:docMk/>
            <pc:sldMk cId="3404264466" sldId="1882"/>
            <ac:picMk id="13" creationId="{2A27B7A5-FACD-218D-C7B0-5B2A240B50FE}"/>
          </ac:picMkLst>
        </pc:picChg>
        <pc:picChg chg="mod">
          <ac:chgData name="Javier Bonza" userId="7bb5275d-4c5a-42c3-89ca-8c365ac2b2a9" providerId="ADAL" clId="{C83EF884-990F-48E7-ADEC-433B0854558A}" dt="2023-02-15T15:36:48.909" v="4751" actId="164"/>
          <ac:picMkLst>
            <pc:docMk/>
            <pc:sldMk cId="3404264466" sldId="1882"/>
            <ac:picMk id="15" creationId="{436861D2-7A14-2AAD-9E76-F75C1D0D3494}"/>
          </ac:picMkLst>
        </pc:picChg>
      </pc:sldChg>
      <pc:sldChg chg="del">
        <pc:chgData name="Javier Bonza" userId="7bb5275d-4c5a-42c3-89ca-8c365ac2b2a9" providerId="ADAL" clId="{C83EF884-990F-48E7-ADEC-433B0854558A}" dt="2023-02-15T17:55:56.999" v="7734" actId="47"/>
        <pc:sldMkLst>
          <pc:docMk/>
          <pc:sldMk cId="361989251" sldId="1883"/>
        </pc:sldMkLst>
      </pc:sldChg>
      <pc:sldChg chg="del">
        <pc:chgData name="Javier Bonza" userId="7bb5275d-4c5a-42c3-89ca-8c365ac2b2a9" providerId="ADAL" clId="{C83EF884-990F-48E7-ADEC-433B0854558A}" dt="2023-02-15T17:55:58.575" v="7735" actId="47"/>
        <pc:sldMkLst>
          <pc:docMk/>
          <pc:sldMk cId="318913758" sldId="1884"/>
        </pc:sldMkLst>
      </pc:sldChg>
      <pc:sldChg chg="del">
        <pc:chgData name="Javier Bonza" userId="7bb5275d-4c5a-42c3-89ca-8c365ac2b2a9" providerId="ADAL" clId="{C83EF884-990F-48E7-ADEC-433B0854558A}" dt="2023-02-15T18:08:06.863" v="8578" actId="47"/>
        <pc:sldMkLst>
          <pc:docMk/>
          <pc:sldMk cId="958471822" sldId="1885"/>
        </pc:sldMkLst>
      </pc:sldChg>
      <pc:sldChg chg="del">
        <pc:chgData name="Javier Bonza" userId="7bb5275d-4c5a-42c3-89ca-8c365ac2b2a9" providerId="ADAL" clId="{C83EF884-990F-48E7-ADEC-433B0854558A}" dt="2023-02-15T18:01:59.817" v="8112" actId="47"/>
        <pc:sldMkLst>
          <pc:docMk/>
          <pc:sldMk cId="1738470040" sldId="1886"/>
        </pc:sldMkLst>
      </pc:sldChg>
      <pc:sldChg chg="addSp modSp del">
        <pc:chgData name="Javier Bonza" userId="7bb5275d-4c5a-42c3-89ca-8c365ac2b2a9" providerId="ADAL" clId="{C83EF884-990F-48E7-ADEC-433B0854558A}" dt="2023-02-15T18:08:11.305" v="8579" actId="47"/>
        <pc:sldMkLst>
          <pc:docMk/>
          <pc:sldMk cId="3161800580" sldId="1887"/>
        </pc:sldMkLst>
        <pc:grpChg chg="add mod">
          <ac:chgData name="Javier Bonza" userId="7bb5275d-4c5a-42c3-89ca-8c365ac2b2a9" providerId="ADAL" clId="{C83EF884-990F-48E7-ADEC-433B0854558A}" dt="2023-02-15T15:17:18.016" v="3885" actId="1035"/>
          <ac:grpSpMkLst>
            <pc:docMk/>
            <pc:sldMk cId="3161800580" sldId="1887"/>
            <ac:grpSpMk id="2" creationId="{119276BA-50F2-D727-5997-B00B35F27683}"/>
          </ac:grpSpMkLst>
        </pc:grpChg>
        <pc:picChg chg="mod">
          <ac:chgData name="Javier Bonza" userId="7bb5275d-4c5a-42c3-89ca-8c365ac2b2a9" providerId="ADAL" clId="{C83EF884-990F-48E7-ADEC-433B0854558A}" dt="2023-02-15T15:17:18.016" v="3885" actId="1035"/>
          <ac:picMkLst>
            <pc:docMk/>
            <pc:sldMk cId="3161800580" sldId="1887"/>
            <ac:picMk id="9" creationId="{C65F5882-EDC4-497C-B8FF-A474ABA80BC8}"/>
          </ac:picMkLst>
        </pc:picChg>
        <pc:picChg chg="mod">
          <ac:chgData name="Javier Bonza" userId="7bb5275d-4c5a-42c3-89ca-8c365ac2b2a9" providerId="ADAL" clId="{C83EF884-990F-48E7-ADEC-433B0854558A}" dt="2023-02-15T15:17:18.016" v="3885" actId="1035"/>
          <ac:picMkLst>
            <pc:docMk/>
            <pc:sldMk cId="3161800580" sldId="1887"/>
            <ac:picMk id="1026" creationId="{82F00EBA-1BE3-790A-9F00-26D51CCBC63E}"/>
          </ac:picMkLst>
        </pc:picChg>
      </pc:sldChg>
      <pc:sldChg chg="del">
        <pc:chgData name="Javier Bonza" userId="7bb5275d-4c5a-42c3-89ca-8c365ac2b2a9" providerId="ADAL" clId="{C83EF884-990F-48E7-ADEC-433B0854558A}" dt="2023-02-15T17:55:40.222" v="7731" actId="47"/>
        <pc:sldMkLst>
          <pc:docMk/>
          <pc:sldMk cId="4112227885" sldId="1888"/>
        </pc:sldMkLst>
      </pc:sldChg>
      <pc:sldChg chg="del">
        <pc:chgData name="Javier Bonza" userId="7bb5275d-4c5a-42c3-89ca-8c365ac2b2a9" providerId="ADAL" clId="{C83EF884-990F-48E7-ADEC-433B0854558A}" dt="2023-02-15T18:08:11.305" v="8579" actId="47"/>
        <pc:sldMkLst>
          <pc:docMk/>
          <pc:sldMk cId="2868167598" sldId="1889"/>
        </pc:sldMkLst>
      </pc:sldChg>
      <pc:sldChg chg="del">
        <pc:chgData name="Javier Bonza" userId="7bb5275d-4c5a-42c3-89ca-8c365ac2b2a9" providerId="ADAL" clId="{C83EF884-990F-48E7-ADEC-433B0854558A}" dt="2023-02-15T17:55:43.254" v="7732" actId="47"/>
        <pc:sldMkLst>
          <pc:docMk/>
          <pc:sldMk cId="1281667" sldId="1890"/>
        </pc:sldMkLst>
      </pc:sldChg>
      <pc:sldChg chg="addSp modSp del">
        <pc:chgData name="Javier Bonza" userId="7bb5275d-4c5a-42c3-89ca-8c365ac2b2a9" providerId="ADAL" clId="{C83EF884-990F-48E7-ADEC-433B0854558A}" dt="2023-02-15T17:54:57.950" v="7728" actId="47"/>
        <pc:sldMkLst>
          <pc:docMk/>
          <pc:sldMk cId="2846523598" sldId="1893"/>
        </pc:sldMkLst>
        <pc:grpChg chg="add mod">
          <ac:chgData name="Javier Bonza" userId="7bb5275d-4c5a-42c3-89ca-8c365ac2b2a9" providerId="ADAL" clId="{C83EF884-990F-48E7-ADEC-433B0854558A}" dt="2023-02-15T15:39:05.949" v="4782" actId="164"/>
          <ac:grpSpMkLst>
            <pc:docMk/>
            <pc:sldMk cId="2846523598" sldId="1893"/>
            <ac:grpSpMk id="4" creationId="{61BE22E0-5853-6AE8-15BD-C9D0B43CC3B1}"/>
          </ac:grpSpMkLst>
        </pc:grpChg>
        <pc:picChg chg="mod">
          <ac:chgData name="Javier Bonza" userId="7bb5275d-4c5a-42c3-89ca-8c365ac2b2a9" providerId="ADAL" clId="{C83EF884-990F-48E7-ADEC-433B0854558A}" dt="2023-02-15T15:39:05.949" v="4782" actId="164"/>
          <ac:picMkLst>
            <pc:docMk/>
            <pc:sldMk cId="2846523598" sldId="1893"/>
            <ac:picMk id="2" creationId="{AD29D98E-46B7-2C3D-DA85-1A6E4E141F2F}"/>
          </ac:picMkLst>
        </pc:picChg>
        <pc:picChg chg="mod">
          <ac:chgData name="Javier Bonza" userId="7bb5275d-4c5a-42c3-89ca-8c365ac2b2a9" providerId="ADAL" clId="{C83EF884-990F-48E7-ADEC-433B0854558A}" dt="2023-02-15T15:39:05.949" v="4782" actId="164"/>
          <ac:picMkLst>
            <pc:docMk/>
            <pc:sldMk cId="2846523598" sldId="1893"/>
            <ac:picMk id="3" creationId="{E2AF51FA-A9FF-63B6-D85D-218C07DD1370}"/>
          </ac:picMkLst>
        </pc:picChg>
      </pc:sldChg>
      <pc:sldChg chg="del">
        <pc:chgData name="Javier Bonza" userId="7bb5275d-4c5a-42c3-89ca-8c365ac2b2a9" providerId="ADAL" clId="{C83EF884-990F-48E7-ADEC-433B0854558A}" dt="2023-02-15T17:55:51.134" v="7733" actId="47"/>
        <pc:sldMkLst>
          <pc:docMk/>
          <pc:sldMk cId="2272495477" sldId="1895"/>
        </pc:sldMkLst>
      </pc:sldChg>
      <pc:sldChg chg="del">
        <pc:chgData name="Javier Bonza" userId="7bb5275d-4c5a-42c3-89ca-8c365ac2b2a9" providerId="ADAL" clId="{C83EF884-990F-48E7-ADEC-433B0854558A}" dt="2023-02-15T18:08:11.305" v="8579" actId="47"/>
        <pc:sldMkLst>
          <pc:docMk/>
          <pc:sldMk cId="1813552202" sldId="1897"/>
        </pc:sldMkLst>
      </pc:sldChg>
      <pc:sldChg chg="del">
        <pc:chgData name="Javier Bonza" userId="7bb5275d-4c5a-42c3-89ca-8c365ac2b2a9" providerId="ADAL" clId="{C83EF884-990F-48E7-ADEC-433B0854558A}" dt="2023-02-15T18:06:32.071" v="8444" actId="47"/>
        <pc:sldMkLst>
          <pc:docMk/>
          <pc:sldMk cId="246148416" sldId="1898"/>
        </pc:sldMkLst>
      </pc:sldChg>
      <pc:sldChg chg="del">
        <pc:chgData name="Javier Bonza" userId="7bb5275d-4c5a-42c3-89ca-8c365ac2b2a9" providerId="ADAL" clId="{C83EF884-990F-48E7-ADEC-433B0854558A}" dt="2023-02-15T18:08:11.305" v="8579" actId="47"/>
        <pc:sldMkLst>
          <pc:docMk/>
          <pc:sldMk cId="3570554023" sldId="1900"/>
        </pc:sldMkLst>
      </pc:sldChg>
      <pc:sldChg chg="addSp delSp modSp del mod">
        <pc:chgData name="Javier Bonza" userId="7bb5275d-4c5a-42c3-89ca-8c365ac2b2a9" providerId="ADAL" clId="{C83EF884-990F-48E7-ADEC-433B0854558A}" dt="2023-02-15T18:08:04.278" v="8577" actId="47"/>
        <pc:sldMkLst>
          <pc:docMk/>
          <pc:sldMk cId="2879827470" sldId="1905"/>
        </pc:sldMkLst>
        <pc:picChg chg="add del mod">
          <ac:chgData name="Javier Bonza" userId="7bb5275d-4c5a-42c3-89ca-8c365ac2b2a9" providerId="ADAL" clId="{C83EF884-990F-48E7-ADEC-433B0854558A}" dt="2023-02-15T18:07:59.372" v="8575" actId="21"/>
          <ac:picMkLst>
            <pc:docMk/>
            <pc:sldMk cId="2879827470" sldId="1905"/>
            <ac:picMk id="2" creationId="{4D5F8D59-0517-86BD-2B52-EE2D4DBBE2B8}"/>
          </ac:picMkLst>
        </pc:picChg>
        <pc:picChg chg="del">
          <ac:chgData name="Javier Bonza" userId="7bb5275d-4c5a-42c3-89ca-8c365ac2b2a9" providerId="ADAL" clId="{C83EF884-990F-48E7-ADEC-433B0854558A}" dt="2023-02-15T18:07:43.438" v="8573" actId="21"/>
          <ac:picMkLst>
            <pc:docMk/>
            <pc:sldMk cId="2879827470" sldId="1905"/>
            <ac:picMk id="12" creationId="{225F0CD8-96C1-9B89-64B8-CFA8159C0BB3}"/>
          </ac:picMkLst>
        </pc:picChg>
      </pc:sldChg>
      <pc:sldChg chg="addSp delSp modSp add mod">
        <pc:chgData name="Javier Bonza" userId="7bb5275d-4c5a-42c3-89ca-8c365ac2b2a9" providerId="ADAL" clId="{C83EF884-990F-48E7-ADEC-433B0854558A}" dt="2023-02-15T02:32:58.795" v="1142"/>
        <pc:sldMkLst>
          <pc:docMk/>
          <pc:sldMk cId="3493907198" sldId="1906"/>
        </pc:sldMkLst>
        <pc:spChg chg="mod">
          <ac:chgData name="Javier Bonza" userId="7bb5275d-4c5a-42c3-89ca-8c365ac2b2a9" providerId="ADAL" clId="{C83EF884-990F-48E7-ADEC-433B0854558A}" dt="2023-02-15T01:27:43.703" v="579" actId="255"/>
          <ac:spMkLst>
            <pc:docMk/>
            <pc:sldMk cId="3493907198" sldId="1906"/>
            <ac:spMk id="10" creationId="{4C4816B8-4DAA-688C-04EE-5ED930868913}"/>
          </ac:spMkLst>
        </pc:spChg>
        <pc:spChg chg="mod">
          <ac:chgData name="Javier Bonza" userId="7bb5275d-4c5a-42c3-89ca-8c365ac2b2a9" providerId="ADAL" clId="{C83EF884-990F-48E7-ADEC-433B0854558A}" dt="2023-02-15T01:26:40.589" v="543" actId="255"/>
          <ac:spMkLst>
            <pc:docMk/>
            <pc:sldMk cId="3493907198" sldId="1906"/>
            <ac:spMk id="13" creationId="{09914454-1C6E-4029-8606-537F025BB3AA}"/>
          </ac:spMkLst>
        </pc:spChg>
        <pc:spChg chg="mod">
          <ac:chgData name="Javier Bonza" userId="7bb5275d-4c5a-42c3-89ca-8c365ac2b2a9" providerId="ADAL" clId="{C83EF884-990F-48E7-ADEC-433B0854558A}" dt="2023-02-15T01:26:58.440" v="571" actId="5793"/>
          <ac:spMkLst>
            <pc:docMk/>
            <pc:sldMk cId="3493907198" sldId="1906"/>
            <ac:spMk id="15" creationId="{77DEB115-B107-4B13-A987-BB06701C9CAA}"/>
          </ac:spMkLst>
        </pc:spChg>
        <pc:spChg chg="mod">
          <ac:chgData name="Javier Bonza" userId="7bb5275d-4c5a-42c3-89ca-8c365ac2b2a9" providerId="ADAL" clId="{C83EF884-990F-48E7-ADEC-433B0854558A}" dt="2023-02-15T02:32:58.795" v="1142"/>
          <ac:spMkLst>
            <pc:docMk/>
            <pc:sldMk cId="3493907198" sldId="1906"/>
            <ac:spMk id="29" creationId="{25C22D51-30A9-40C1-9E0A-8C4384E0D915}"/>
          </ac:spMkLst>
        </pc:spChg>
        <pc:grpChg chg="del">
          <ac:chgData name="Javier Bonza" userId="7bb5275d-4c5a-42c3-89ca-8c365ac2b2a9" providerId="ADAL" clId="{C83EF884-990F-48E7-ADEC-433B0854558A}" dt="2023-02-15T01:27:03.004" v="572" actId="478"/>
          <ac:grpSpMkLst>
            <pc:docMk/>
            <pc:sldMk cId="3493907198" sldId="1906"/>
            <ac:grpSpMk id="5" creationId="{D80077D0-5CA2-2E0A-73F7-37C91DA0D56E}"/>
          </ac:grpSpMkLst>
        </pc:grpChg>
        <pc:picChg chg="add mod">
          <ac:chgData name="Javier Bonza" userId="7bb5275d-4c5a-42c3-89ca-8c365ac2b2a9" providerId="ADAL" clId="{C83EF884-990F-48E7-ADEC-433B0854558A}" dt="2023-02-15T01:27:58.561" v="581" actId="1076"/>
          <ac:picMkLst>
            <pc:docMk/>
            <pc:sldMk cId="3493907198" sldId="1906"/>
            <ac:picMk id="2" creationId="{CCB93B5B-63AB-4316-6EDE-3F5315882968}"/>
          </ac:picMkLst>
        </pc:picChg>
        <pc:picChg chg="add del mod">
          <ac:chgData name="Javier Bonza" userId="7bb5275d-4c5a-42c3-89ca-8c365ac2b2a9" providerId="ADAL" clId="{C83EF884-990F-48E7-ADEC-433B0854558A}" dt="2023-02-15T01:28:13.581" v="583"/>
          <ac:picMkLst>
            <pc:docMk/>
            <pc:sldMk cId="3493907198" sldId="1906"/>
            <ac:picMk id="3" creationId="{22916E15-70A4-4050-99F5-1C0B54CE904D}"/>
          </ac:picMkLst>
        </pc:picChg>
        <pc:cxnChg chg="del">
          <ac:chgData name="Javier Bonza" userId="7bb5275d-4c5a-42c3-89ca-8c365ac2b2a9" providerId="ADAL" clId="{C83EF884-990F-48E7-ADEC-433B0854558A}" dt="2023-02-15T01:27:05.335" v="573" actId="478"/>
          <ac:cxnSpMkLst>
            <pc:docMk/>
            <pc:sldMk cId="3493907198" sldId="1906"/>
            <ac:cxnSpMk id="8" creationId="{51FF4914-7FBB-1619-3948-AE01D34860DF}"/>
          </ac:cxnSpMkLst>
        </pc:cxnChg>
      </pc:sldChg>
      <pc:sldChg chg="delSp modSp add mod">
        <pc:chgData name="Javier Bonza" userId="7bb5275d-4c5a-42c3-89ca-8c365ac2b2a9" providerId="ADAL" clId="{C83EF884-990F-48E7-ADEC-433B0854558A}" dt="2023-02-15T02:33:02.847" v="1143"/>
        <pc:sldMkLst>
          <pc:docMk/>
          <pc:sldMk cId="3875307759" sldId="1907"/>
        </pc:sldMkLst>
        <pc:spChg chg="del">
          <ac:chgData name="Javier Bonza" userId="7bb5275d-4c5a-42c3-89ca-8c365ac2b2a9" providerId="ADAL" clId="{C83EF884-990F-48E7-ADEC-433B0854558A}" dt="2023-02-15T01:28:47.667" v="608" actId="478"/>
          <ac:spMkLst>
            <pc:docMk/>
            <pc:sldMk cId="3875307759" sldId="1907"/>
            <ac:spMk id="10" creationId="{4C4816B8-4DAA-688C-04EE-5ED930868913}"/>
          </ac:spMkLst>
        </pc:spChg>
        <pc:spChg chg="mod">
          <ac:chgData name="Javier Bonza" userId="7bb5275d-4c5a-42c3-89ca-8c365ac2b2a9" providerId="ADAL" clId="{C83EF884-990F-48E7-ADEC-433B0854558A}" dt="2023-02-15T01:28:38.805" v="606" actId="20577"/>
          <ac:spMkLst>
            <pc:docMk/>
            <pc:sldMk cId="3875307759" sldId="1907"/>
            <ac:spMk id="13" creationId="{09914454-1C6E-4029-8606-537F025BB3AA}"/>
          </ac:spMkLst>
        </pc:spChg>
        <pc:spChg chg="mod">
          <ac:chgData name="Javier Bonza" userId="7bb5275d-4c5a-42c3-89ca-8c365ac2b2a9" providerId="ADAL" clId="{C83EF884-990F-48E7-ADEC-433B0854558A}" dt="2023-02-15T01:33:10.851" v="769" actId="20577"/>
          <ac:spMkLst>
            <pc:docMk/>
            <pc:sldMk cId="3875307759" sldId="1907"/>
            <ac:spMk id="15" creationId="{77DEB115-B107-4B13-A987-BB06701C9CAA}"/>
          </ac:spMkLst>
        </pc:spChg>
        <pc:spChg chg="mod">
          <ac:chgData name="Javier Bonza" userId="7bb5275d-4c5a-42c3-89ca-8c365ac2b2a9" providerId="ADAL" clId="{C83EF884-990F-48E7-ADEC-433B0854558A}" dt="2023-02-15T02:33:02.847" v="1143"/>
          <ac:spMkLst>
            <pc:docMk/>
            <pc:sldMk cId="3875307759" sldId="1907"/>
            <ac:spMk id="29" creationId="{25C22D51-30A9-40C1-9E0A-8C4384E0D915}"/>
          </ac:spMkLst>
        </pc:spChg>
        <pc:picChg chg="del">
          <ac:chgData name="Javier Bonza" userId="7bb5275d-4c5a-42c3-89ca-8c365ac2b2a9" providerId="ADAL" clId="{C83EF884-990F-48E7-ADEC-433B0854558A}" dt="2023-02-15T01:28:45.950" v="607" actId="478"/>
          <ac:picMkLst>
            <pc:docMk/>
            <pc:sldMk cId="3875307759" sldId="1907"/>
            <ac:picMk id="2" creationId="{CCB93B5B-63AB-4316-6EDE-3F5315882968}"/>
          </ac:picMkLst>
        </pc:picChg>
      </pc:sldChg>
      <pc:sldChg chg="addSp delSp modSp add mod">
        <pc:chgData name="Javier Bonza" userId="7bb5275d-4c5a-42c3-89ca-8c365ac2b2a9" providerId="ADAL" clId="{C83EF884-990F-48E7-ADEC-433B0854558A}" dt="2023-02-15T02:33:07.305" v="1144"/>
        <pc:sldMkLst>
          <pc:docMk/>
          <pc:sldMk cId="2494659977" sldId="1908"/>
        </pc:sldMkLst>
        <pc:spChg chg="add mod">
          <ac:chgData name="Javier Bonza" userId="7bb5275d-4c5a-42c3-89ca-8c365ac2b2a9" providerId="ADAL" clId="{C83EF884-990F-48E7-ADEC-433B0854558A}" dt="2023-02-15T01:37:38.527" v="780" actId="164"/>
          <ac:spMkLst>
            <pc:docMk/>
            <pc:sldMk cId="2494659977" sldId="1908"/>
            <ac:spMk id="5" creationId="{DD080D30-0528-0B90-AB55-B311E9B7657C}"/>
          </ac:spMkLst>
        </pc:spChg>
        <pc:spChg chg="add mod">
          <ac:chgData name="Javier Bonza" userId="7bb5275d-4c5a-42c3-89ca-8c365ac2b2a9" providerId="ADAL" clId="{C83EF884-990F-48E7-ADEC-433B0854558A}" dt="2023-02-15T01:37:38.527" v="780" actId="164"/>
          <ac:spMkLst>
            <pc:docMk/>
            <pc:sldMk cId="2494659977" sldId="1908"/>
            <ac:spMk id="6" creationId="{D7C54720-05BD-FC61-7B77-963B9AA0F062}"/>
          </ac:spMkLst>
        </pc:spChg>
        <pc:spChg chg="add mod">
          <ac:chgData name="Javier Bonza" userId="7bb5275d-4c5a-42c3-89ca-8c365ac2b2a9" providerId="ADAL" clId="{C83EF884-990F-48E7-ADEC-433B0854558A}" dt="2023-02-15T01:37:38.527" v="780" actId="164"/>
          <ac:spMkLst>
            <pc:docMk/>
            <pc:sldMk cId="2494659977" sldId="1908"/>
            <ac:spMk id="7" creationId="{13F9D5E5-E086-B088-002D-B7519EE53B74}"/>
          </ac:spMkLst>
        </pc:spChg>
        <pc:spChg chg="add del mod">
          <ac:chgData name="Javier Bonza" userId="7bb5275d-4c5a-42c3-89ca-8c365ac2b2a9" providerId="ADAL" clId="{C83EF884-990F-48E7-ADEC-433B0854558A}" dt="2023-02-15T01:45:40.605" v="934" actId="20577"/>
          <ac:spMkLst>
            <pc:docMk/>
            <pc:sldMk cId="2494659977" sldId="1908"/>
            <ac:spMk id="10" creationId="{353DA908-4282-6F5B-5120-95DACF506565}"/>
          </ac:spMkLst>
        </pc:spChg>
        <pc:spChg chg="add del">
          <ac:chgData name="Javier Bonza" userId="7bb5275d-4c5a-42c3-89ca-8c365ac2b2a9" providerId="ADAL" clId="{C83EF884-990F-48E7-ADEC-433B0854558A}" dt="2023-02-15T01:46:51.146" v="936" actId="22"/>
          <ac:spMkLst>
            <pc:docMk/>
            <pc:sldMk cId="2494659977" sldId="1908"/>
            <ac:spMk id="12" creationId="{4ADED4A7-1027-FFFD-2DE9-9B13C66BFAE3}"/>
          </ac:spMkLst>
        </pc:spChg>
        <pc:spChg chg="del">
          <ac:chgData name="Javier Bonza" userId="7bb5275d-4c5a-42c3-89ca-8c365ac2b2a9" providerId="ADAL" clId="{C83EF884-990F-48E7-ADEC-433B0854558A}" dt="2023-02-15T01:36:45.318" v="771" actId="478"/>
          <ac:spMkLst>
            <pc:docMk/>
            <pc:sldMk cId="2494659977" sldId="1908"/>
            <ac:spMk id="15" creationId="{77DEB115-B107-4B13-A987-BB06701C9CAA}"/>
          </ac:spMkLst>
        </pc:spChg>
        <pc:spChg chg="mod">
          <ac:chgData name="Javier Bonza" userId="7bb5275d-4c5a-42c3-89ca-8c365ac2b2a9" providerId="ADAL" clId="{C83EF884-990F-48E7-ADEC-433B0854558A}" dt="2023-02-15T02:33:07.305" v="1144"/>
          <ac:spMkLst>
            <pc:docMk/>
            <pc:sldMk cId="2494659977" sldId="1908"/>
            <ac:spMk id="29" creationId="{25C22D51-30A9-40C1-9E0A-8C4384E0D915}"/>
          </ac:spMkLst>
        </pc:spChg>
        <pc:grpChg chg="add mod">
          <ac:chgData name="Javier Bonza" userId="7bb5275d-4c5a-42c3-89ca-8c365ac2b2a9" providerId="ADAL" clId="{C83EF884-990F-48E7-ADEC-433B0854558A}" dt="2023-02-15T01:37:42.088" v="812" actId="1038"/>
          <ac:grpSpMkLst>
            <pc:docMk/>
            <pc:sldMk cId="2494659977" sldId="1908"/>
            <ac:grpSpMk id="8" creationId="{3D168B09-4EFA-84D7-ACE8-9606782143D2}"/>
          </ac:grpSpMkLst>
        </pc:grpChg>
        <pc:graphicFrameChg chg="add del mod">
          <ac:chgData name="Javier Bonza" userId="7bb5275d-4c5a-42c3-89ca-8c365ac2b2a9" providerId="ADAL" clId="{C83EF884-990F-48E7-ADEC-433B0854558A}" dt="2023-02-15T01:37:01.529" v="773" actId="478"/>
          <ac:graphicFrameMkLst>
            <pc:docMk/>
            <pc:sldMk cId="2494659977" sldId="1908"/>
            <ac:graphicFrameMk id="2" creationId="{8EFBA717-C290-4549-A835-C786AF758470}"/>
          </ac:graphicFrameMkLst>
        </pc:graphicFrameChg>
        <pc:graphicFrameChg chg="add mod modGraphic">
          <ac:chgData name="Javier Bonza" userId="7bb5275d-4c5a-42c3-89ca-8c365ac2b2a9" providerId="ADAL" clId="{C83EF884-990F-48E7-ADEC-433B0854558A}" dt="2023-02-15T01:37:38.527" v="780" actId="164"/>
          <ac:graphicFrameMkLst>
            <pc:docMk/>
            <pc:sldMk cId="2494659977" sldId="1908"/>
            <ac:graphicFrameMk id="4" creationId="{7536F950-8621-D324-4B05-9B670015076B}"/>
          </ac:graphicFrameMkLst>
        </pc:graphicFrameChg>
        <pc:picChg chg="add del">
          <ac:chgData name="Javier Bonza" userId="7bb5275d-4c5a-42c3-89ca-8c365ac2b2a9" providerId="ADAL" clId="{C83EF884-990F-48E7-ADEC-433B0854558A}" dt="2023-02-15T01:37:22.102" v="776" actId="478"/>
          <ac:picMkLst>
            <pc:docMk/>
            <pc:sldMk cId="2494659977" sldId="1908"/>
            <ac:picMk id="3" creationId="{D47E4785-315B-D80B-85A8-D1297E9DF65C}"/>
          </ac:picMkLst>
        </pc:picChg>
      </pc:sldChg>
      <pc:sldChg chg="addSp delSp modSp add mod">
        <pc:chgData name="Javier Bonza" userId="7bb5275d-4c5a-42c3-89ca-8c365ac2b2a9" providerId="ADAL" clId="{C83EF884-990F-48E7-ADEC-433B0854558A}" dt="2023-02-15T03:10:19.591" v="1780" actId="1076"/>
        <pc:sldMkLst>
          <pc:docMk/>
          <pc:sldMk cId="1394708457" sldId="1909"/>
        </pc:sldMkLst>
        <pc:spChg chg="add del">
          <ac:chgData name="Javier Bonza" userId="7bb5275d-4c5a-42c3-89ca-8c365ac2b2a9" providerId="ADAL" clId="{C83EF884-990F-48E7-ADEC-433B0854558A}" dt="2023-02-15T02:28:37.599" v="1107" actId="478"/>
          <ac:spMkLst>
            <pc:docMk/>
            <pc:sldMk cId="1394708457" sldId="1909"/>
            <ac:spMk id="3" creationId="{4E49D9E6-C421-4453-BD38-0605F5337D53}"/>
          </ac:spMkLst>
        </pc:spChg>
        <pc:spChg chg="mod">
          <ac:chgData name="Javier Bonza" userId="7bb5275d-4c5a-42c3-89ca-8c365ac2b2a9" providerId="ADAL" clId="{C83EF884-990F-48E7-ADEC-433B0854558A}" dt="2023-02-15T03:10:19.591" v="1780" actId="1076"/>
          <ac:spMkLst>
            <pc:docMk/>
            <pc:sldMk cId="1394708457" sldId="1909"/>
            <ac:spMk id="10" creationId="{353DA908-4282-6F5B-5120-95DACF506565}"/>
          </ac:spMkLst>
        </pc:spChg>
        <pc:spChg chg="mod">
          <ac:chgData name="Javier Bonza" userId="7bb5275d-4c5a-42c3-89ca-8c365ac2b2a9" providerId="ADAL" clId="{C83EF884-990F-48E7-ADEC-433B0854558A}" dt="2023-02-15T01:47:20.783" v="947" actId="20577"/>
          <ac:spMkLst>
            <pc:docMk/>
            <pc:sldMk cId="1394708457" sldId="1909"/>
            <ac:spMk id="13" creationId="{09914454-1C6E-4029-8606-537F025BB3AA}"/>
          </ac:spMkLst>
        </pc:spChg>
        <pc:spChg chg="mod">
          <ac:chgData name="Javier Bonza" userId="7bb5275d-4c5a-42c3-89ca-8c365ac2b2a9" providerId="ADAL" clId="{C83EF884-990F-48E7-ADEC-433B0854558A}" dt="2023-02-15T02:33:10.883" v="1145"/>
          <ac:spMkLst>
            <pc:docMk/>
            <pc:sldMk cId="1394708457" sldId="1909"/>
            <ac:spMk id="29" creationId="{25C22D51-30A9-40C1-9E0A-8C4384E0D915}"/>
          </ac:spMkLst>
        </pc:spChg>
        <pc:grpChg chg="del">
          <ac:chgData name="Javier Bonza" userId="7bb5275d-4c5a-42c3-89ca-8c365ac2b2a9" providerId="ADAL" clId="{C83EF884-990F-48E7-ADEC-433B0854558A}" dt="2023-02-15T01:51:32.348" v="954" actId="478"/>
          <ac:grpSpMkLst>
            <pc:docMk/>
            <pc:sldMk cId="1394708457" sldId="1909"/>
            <ac:grpSpMk id="8" creationId="{3D168B09-4EFA-84D7-ACE8-9606782143D2}"/>
          </ac:grpSpMkLst>
        </pc:grpChg>
        <pc:picChg chg="add del">
          <ac:chgData name="Javier Bonza" userId="7bb5275d-4c5a-42c3-89ca-8c365ac2b2a9" providerId="ADAL" clId="{C83EF884-990F-48E7-ADEC-433B0854558A}" dt="2023-02-15T02:30:07.628" v="1111" actId="478"/>
          <ac:picMkLst>
            <pc:docMk/>
            <pc:sldMk cId="1394708457" sldId="1909"/>
            <ac:picMk id="9" creationId="{D70DE81D-BC87-40CE-9F6A-5CE9C824486A}"/>
          </ac:picMkLst>
        </pc:picChg>
        <pc:picChg chg="add mod">
          <ac:chgData name="Javier Bonza" userId="7bb5275d-4c5a-42c3-89ca-8c365ac2b2a9" providerId="ADAL" clId="{C83EF884-990F-48E7-ADEC-433B0854558A}" dt="2023-02-15T03:10:19.447" v="1779" actId="1076"/>
          <ac:picMkLst>
            <pc:docMk/>
            <pc:sldMk cId="1394708457" sldId="1909"/>
            <ac:picMk id="11" creationId="{FA8D5349-075A-AF99-2465-005BF259F32D}"/>
          </ac:picMkLst>
        </pc:picChg>
      </pc:sldChg>
      <pc:sldChg chg="addSp delSp modSp add mod">
        <pc:chgData name="Javier Bonza" userId="7bb5275d-4c5a-42c3-89ca-8c365ac2b2a9" providerId="ADAL" clId="{C83EF884-990F-48E7-ADEC-433B0854558A}" dt="2023-02-15T02:57:25.140" v="1451" actId="14100"/>
        <pc:sldMkLst>
          <pc:docMk/>
          <pc:sldMk cId="3312897215" sldId="1910"/>
        </pc:sldMkLst>
        <pc:spChg chg="mod">
          <ac:chgData name="Javier Bonza" userId="7bb5275d-4c5a-42c3-89ca-8c365ac2b2a9" providerId="ADAL" clId="{C83EF884-990F-48E7-ADEC-433B0854558A}" dt="2023-02-15T02:57:19.521" v="1449" actId="123"/>
          <ac:spMkLst>
            <pc:docMk/>
            <pc:sldMk cId="3312897215" sldId="1910"/>
            <ac:spMk id="10" creationId="{353DA908-4282-6F5B-5120-95DACF506565}"/>
          </ac:spMkLst>
        </pc:spChg>
        <pc:spChg chg="mod">
          <ac:chgData name="Javier Bonza" userId="7bb5275d-4c5a-42c3-89ca-8c365ac2b2a9" providerId="ADAL" clId="{C83EF884-990F-48E7-ADEC-433B0854558A}" dt="2023-02-15T02:33:45.477" v="1195" actId="20577"/>
          <ac:spMkLst>
            <pc:docMk/>
            <pc:sldMk cId="3312897215" sldId="1910"/>
            <ac:spMk id="13" creationId="{09914454-1C6E-4029-8606-537F025BB3AA}"/>
          </ac:spMkLst>
        </pc:spChg>
        <pc:spChg chg="mod">
          <ac:chgData name="Javier Bonza" userId="7bb5275d-4c5a-42c3-89ca-8c365ac2b2a9" providerId="ADAL" clId="{C83EF884-990F-48E7-ADEC-433B0854558A}" dt="2023-02-15T02:33:14.398" v="1146"/>
          <ac:spMkLst>
            <pc:docMk/>
            <pc:sldMk cId="3312897215" sldId="1910"/>
            <ac:spMk id="29" creationId="{25C22D51-30A9-40C1-9E0A-8C4384E0D915}"/>
          </ac:spMkLst>
        </pc:spChg>
        <pc:picChg chg="add mod">
          <ac:chgData name="Javier Bonza" userId="7bb5275d-4c5a-42c3-89ca-8c365ac2b2a9" providerId="ADAL" clId="{C83EF884-990F-48E7-ADEC-433B0854558A}" dt="2023-02-15T02:57:25.140" v="1451" actId="14100"/>
          <ac:picMkLst>
            <pc:docMk/>
            <pc:sldMk cId="3312897215" sldId="1910"/>
            <ac:picMk id="2" creationId="{37090CEF-5E66-B92A-81C5-CEA8CE51675B}"/>
          </ac:picMkLst>
        </pc:picChg>
        <pc:picChg chg="del">
          <ac:chgData name="Javier Bonza" userId="7bb5275d-4c5a-42c3-89ca-8c365ac2b2a9" providerId="ADAL" clId="{C83EF884-990F-48E7-ADEC-433B0854558A}" dt="2023-02-15T02:33:20.453" v="1147" actId="478"/>
          <ac:picMkLst>
            <pc:docMk/>
            <pc:sldMk cId="3312897215" sldId="1910"/>
            <ac:picMk id="11" creationId="{FA8D5349-075A-AF99-2465-005BF259F32D}"/>
          </ac:picMkLst>
        </pc:picChg>
      </pc:sldChg>
      <pc:sldChg chg="delSp modSp add mod">
        <pc:chgData name="Javier Bonza" userId="7bb5275d-4c5a-42c3-89ca-8c365ac2b2a9" providerId="ADAL" clId="{C83EF884-990F-48E7-ADEC-433B0854558A}" dt="2023-02-15T03:26:56.579" v="2098" actId="6549"/>
        <pc:sldMkLst>
          <pc:docMk/>
          <pc:sldMk cId="894567132" sldId="1911"/>
        </pc:sldMkLst>
        <pc:spChg chg="mod">
          <ac:chgData name="Javier Bonza" userId="7bb5275d-4c5a-42c3-89ca-8c365ac2b2a9" providerId="ADAL" clId="{C83EF884-990F-48E7-ADEC-433B0854558A}" dt="2023-02-15T03:26:56.579" v="2098" actId="6549"/>
          <ac:spMkLst>
            <pc:docMk/>
            <pc:sldMk cId="894567132" sldId="1911"/>
            <ac:spMk id="10" creationId="{353DA908-4282-6F5B-5120-95DACF506565}"/>
          </ac:spMkLst>
        </pc:spChg>
        <pc:spChg chg="mod">
          <ac:chgData name="Javier Bonza" userId="7bb5275d-4c5a-42c3-89ca-8c365ac2b2a9" providerId="ADAL" clId="{C83EF884-990F-48E7-ADEC-433B0854558A}" dt="2023-02-15T02:44:05.501" v="1298" actId="20577"/>
          <ac:spMkLst>
            <pc:docMk/>
            <pc:sldMk cId="894567132" sldId="1911"/>
            <ac:spMk id="13" creationId="{09914454-1C6E-4029-8606-537F025BB3AA}"/>
          </ac:spMkLst>
        </pc:spChg>
        <pc:spChg chg="mod">
          <ac:chgData name="Javier Bonza" userId="7bb5275d-4c5a-42c3-89ca-8c365ac2b2a9" providerId="ADAL" clId="{C83EF884-990F-48E7-ADEC-433B0854558A}" dt="2023-02-15T02:39:46.705" v="1272" actId="20577"/>
          <ac:spMkLst>
            <pc:docMk/>
            <pc:sldMk cId="894567132" sldId="1911"/>
            <ac:spMk id="29" creationId="{25C22D51-30A9-40C1-9E0A-8C4384E0D915}"/>
          </ac:spMkLst>
        </pc:spChg>
        <pc:picChg chg="del">
          <ac:chgData name="Javier Bonza" userId="7bb5275d-4c5a-42c3-89ca-8c365ac2b2a9" providerId="ADAL" clId="{C83EF884-990F-48E7-ADEC-433B0854558A}" dt="2023-02-15T02:42:34.768" v="1292" actId="478"/>
          <ac:picMkLst>
            <pc:docMk/>
            <pc:sldMk cId="894567132" sldId="1911"/>
            <ac:picMk id="2" creationId="{37090CEF-5E66-B92A-81C5-CEA8CE51675B}"/>
          </ac:picMkLst>
        </pc:picChg>
      </pc:sldChg>
      <pc:sldChg chg="addSp delSp modSp add mod">
        <pc:chgData name="Javier Bonza" userId="7bb5275d-4c5a-42c3-89ca-8c365ac2b2a9" providerId="ADAL" clId="{C83EF884-990F-48E7-ADEC-433B0854558A}" dt="2023-02-15T03:33:27.926" v="2133" actId="14100"/>
        <pc:sldMkLst>
          <pc:docMk/>
          <pc:sldMk cId="956566445" sldId="1912"/>
        </pc:sldMkLst>
        <pc:spChg chg="mod">
          <ac:chgData name="Javier Bonza" userId="7bb5275d-4c5a-42c3-89ca-8c365ac2b2a9" providerId="ADAL" clId="{C83EF884-990F-48E7-ADEC-433B0854558A}" dt="2023-02-15T03:20:31.680" v="1950" actId="1076"/>
          <ac:spMkLst>
            <pc:docMk/>
            <pc:sldMk cId="956566445" sldId="1912"/>
            <ac:spMk id="5" creationId="{43DAFD95-5418-37C6-E4A6-74288CC4E320}"/>
          </ac:spMkLst>
        </pc:spChg>
        <pc:spChg chg="mod">
          <ac:chgData name="Javier Bonza" userId="7bb5275d-4c5a-42c3-89ca-8c365ac2b2a9" providerId="ADAL" clId="{C83EF884-990F-48E7-ADEC-433B0854558A}" dt="2023-02-15T03:33:27.926" v="2133" actId="14100"/>
          <ac:spMkLst>
            <pc:docMk/>
            <pc:sldMk cId="956566445" sldId="1912"/>
            <ac:spMk id="6" creationId="{DB32BBF7-7C0B-36A0-0F26-FB60C6BE3912}"/>
          </ac:spMkLst>
        </pc:spChg>
        <pc:spChg chg="mod">
          <ac:chgData name="Javier Bonza" userId="7bb5275d-4c5a-42c3-89ca-8c365ac2b2a9" providerId="ADAL" clId="{C83EF884-990F-48E7-ADEC-433B0854558A}" dt="2023-02-15T03:20:31.680" v="1950" actId="1076"/>
          <ac:spMkLst>
            <pc:docMk/>
            <pc:sldMk cId="956566445" sldId="1912"/>
            <ac:spMk id="7" creationId="{0524BF78-7C3D-E8D5-2DE3-3022D5324D80}"/>
          </ac:spMkLst>
        </pc:spChg>
        <pc:spChg chg="mod">
          <ac:chgData name="Javier Bonza" userId="7bb5275d-4c5a-42c3-89ca-8c365ac2b2a9" providerId="ADAL" clId="{C83EF884-990F-48E7-ADEC-433B0854558A}" dt="2023-02-15T03:33:17.996" v="2129" actId="20577"/>
          <ac:spMkLst>
            <pc:docMk/>
            <pc:sldMk cId="956566445" sldId="1912"/>
            <ac:spMk id="8" creationId="{520F4FF5-8E8F-15C5-2C15-2C8D5AE075FE}"/>
          </ac:spMkLst>
        </pc:spChg>
        <pc:spChg chg="mod">
          <ac:chgData name="Javier Bonza" userId="7bb5275d-4c5a-42c3-89ca-8c365ac2b2a9" providerId="ADAL" clId="{C83EF884-990F-48E7-ADEC-433B0854558A}" dt="2023-02-15T03:20:31.680" v="1950" actId="1076"/>
          <ac:spMkLst>
            <pc:docMk/>
            <pc:sldMk cId="956566445" sldId="1912"/>
            <ac:spMk id="9" creationId="{F182B459-0C0B-59A1-1E8E-696C059DAC6C}"/>
          </ac:spMkLst>
        </pc:spChg>
        <pc:spChg chg="del">
          <ac:chgData name="Javier Bonza" userId="7bb5275d-4c5a-42c3-89ca-8c365ac2b2a9" providerId="ADAL" clId="{C83EF884-990F-48E7-ADEC-433B0854558A}" dt="2023-02-15T03:08:18.791" v="1757" actId="478"/>
          <ac:spMkLst>
            <pc:docMk/>
            <pc:sldMk cId="956566445" sldId="1912"/>
            <ac:spMk id="10" creationId="{353DA908-4282-6F5B-5120-95DACF506565}"/>
          </ac:spMkLst>
        </pc:spChg>
        <pc:spChg chg="mod">
          <ac:chgData name="Javier Bonza" userId="7bb5275d-4c5a-42c3-89ca-8c365ac2b2a9" providerId="ADAL" clId="{C83EF884-990F-48E7-ADEC-433B0854558A}" dt="2023-02-15T03:20:31.680" v="1950" actId="1076"/>
          <ac:spMkLst>
            <pc:docMk/>
            <pc:sldMk cId="956566445" sldId="1912"/>
            <ac:spMk id="11" creationId="{96CCACC7-C015-42DC-EA97-94EAA4F18C32}"/>
          </ac:spMkLst>
        </pc:spChg>
        <pc:spChg chg="mod">
          <ac:chgData name="Javier Bonza" userId="7bb5275d-4c5a-42c3-89ca-8c365ac2b2a9" providerId="ADAL" clId="{C83EF884-990F-48E7-ADEC-433B0854558A}" dt="2023-02-15T03:20:33.440" v="1951" actId="1076"/>
          <ac:spMkLst>
            <pc:docMk/>
            <pc:sldMk cId="956566445" sldId="1912"/>
            <ac:spMk id="12" creationId="{9647E3CC-5CD9-9923-8372-53CDFE4A8128}"/>
          </ac:spMkLst>
        </pc:spChg>
        <pc:spChg chg="mod">
          <ac:chgData name="Javier Bonza" userId="7bb5275d-4c5a-42c3-89ca-8c365ac2b2a9" providerId="ADAL" clId="{C83EF884-990F-48E7-ADEC-433B0854558A}" dt="2023-02-15T03:12:16.615" v="1854" actId="20577"/>
          <ac:spMkLst>
            <pc:docMk/>
            <pc:sldMk cId="956566445" sldId="1912"/>
            <ac:spMk id="13" creationId="{09914454-1C6E-4029-8606-537F025BB3AA}"/>
          </ac:spMkLst>
        </pc:spChg>
        <pc:spChg chg="mod">
          <ac:chgData name="Javier Bonza" userId="7bb5275d-4c5a-42c3-89ca-8c365ac2b2a9" providerId="ADAL" clId="{C83EF884-990F-48E7-ADEC-433B0854558A}" dt="2023-02-15T03:20:31.680" v="1950" actId="1076"/>
          <ac:spMkLst>
            <pc:docMk/>
            <pc:sldMk cId="956566445" sldId="1912"/>
            <ac:spMk id="14" creationId="{20306CA5-41D5-66A9-77CA-FBCFA1BE249F}"/>
          </ac:spMkLst>
        </pc:spChg>
        <pc:spChg chg="mod">
          <ac:chgData name="Javier Bonza" userId="7bb5275d-4c5a-42c3-89ca-8c365ac2b2a9" providerId="ADAL" clId="{C83EF884-990F-48E7-ADEC-433B0854558A}" dt="2023-02-15T03:20:31.680" v="1950" actId="1076"/>
          <ac:spMkLst>
            <pc:docMk/>
            <pc:sldMk cId="956566445" sldId="1912"/>
            <ac:spMk id="15" creationId="{255FFA18-1DD1-2076-5315-9E223C178FC0}"/>
          </ac:spMkLst>
        </pc:spChg>
        <pc:spChg chg="mod">
          <ac:chgData name="Javier Bonza" userId="7bb5275d-4c5a-42c3-89ca-8c365ac2b2a9" providerId="ADAL" clId="{C83EF884-990F-48E7-ADEC-433B0854558A}" dt="2023-02-15T03:20:48.385" v="1955" actId="1076"/>
          <ac:spMkLst>
            <pc:docMk/>
            <pc:sldMk cId="956566445" sldId="1912"/>
            <ac:spMk id="19" creationId="{A7026B78-9BBC-5124-1B50-AE28D0A2A643}"/>
          </ac:spMkLst>
        </pc:spChg>
        <pc:spChg chg="mod">
          <ac:chgData name="Javier Bonza" userId="7bb5275d-4c5a-42c3-89ca-8c365ac2b2a9" providerId="ADAL" clId="{C83EF884-990F-48E7-ADEC-433B0854558A}" dt="2023-02-15T03:20:50.793" v="1956" actId="1076"/>
          <ac:spMkLst>
            <pc:docMk/>
            <pc:sldMk cId="956566445" sldId="1912"/>
            <ac:spMk id="20" creationId="{7AD28C89-B682-488A-78BF-43E69DF9B8AE}"/>
          </ac:spMkLst>
        </pc:spChg>
        <pc:spChg chg="mod">
          <ac:chgData name="Javier Bonza" userId="7bb5275d-4c5a-42c3-89ca-8c365ac2b2a9" providerId="ADAL" clId="{C83EF884-990F-48E7-ADEC-433B0854558A}" dt="2023-02-15T03:20:56.584" v="1958" actId="1076"/>
          <ac:spMkLst>
            <pc:docMk/>
            <pc:sldMk cId="956566445" sldId="1912"/>
            <ac:spMk id="21" creationId="{BE9EE8D2-1F89-5E7C-E3E2-6551BDD640FB}"/>
          </ac:spMkLst>
        </pc:spChg>
        <pc:spChg chg="mod">
          <ac:chgData name="Javier Bonza" userId="7bb5275d-4c5a-42c3-89ca-8c365ac2b2a9" providerId="ADAL" clId="{C83EF884-990F-48E7-ADEC-433B0854558A}" dt="2023-02-15T03:20:31.680" v="1950" actId="1076"/>
          <ac:spMkLst>
            <pc:docMk/>
            <pc:sldMk cId="956566445" sldId="1912"/>
            <ac:spMk id="24" creationId="{0D590848-961D-A4A6-249A-DD9390A3FA03}"/>
          </ac:spMkLst>
        </pc:spChg>
        <pc:grpChg chg="add mod">
          <ac:chgData name="Javier Bonza" userId="7bb5275d-4c5a-42c3-89ca-8c365ac2b2a9" providerId="ADAL" clId="{C83EF884-990F-48E7-ADEC-433B0854558A}" dt="2023-02-15T03:20:31.680" v="1950" actId="1076"/>
          <ac:grpSpMkLst>
            <pc:docMk/>
            <pc:sldMk cId="956566445" sldId="1912"/>
            <ac:grpSpMk id="2" creationId="{7E7C96E5-CCFA-98ED-C5CA-E7056D38904C}"/>
          </ac:grpSpMkLst>
        </pc:grpChg>
        <pc:grpChg chg="mod">
          <ac:chgData name="Javier Bonza" userId="7bb5275d-4c5a-42c3-89ca-8c365ac2b2a9" providerId="ADAL" clId="{C83EF884-990F-48E7-ADEC-433B0854558A}" dt="2023-02-15T03:20:31.680" v="1950" actId="1076"/>
          <ac:grpSpMkLst>
            <pc:docMk/>
            <pc:sldMk cId="956566445" sldId="1912"/>
            <ac:grpSpMk id="4" creationId="{7170EAFE-9F7D-0C92-FAE7-1D6C319164D4}"/>
          </ac:grpSpMkLst>
        </pc:grpChg>
        <pc:grpChg chg="mod">
          <ac:chgData name="Javier Bonza" userId="7bb5275d-4c5a-42c3-89ca-8c365ac2b2a9" providerId="ADAL" clId="{C83EF884-990F-48E7-ADEC-433B0854558A}" dt="2023-02-15T03:20:11.940" v="1944" actId="1076"/>
          <ac:grpSpMkLst>
            <pc:docMk/>
            <pc:sldMk cId="956566445" sldId="1912"/>
            <ac:grpSpMk id="36" creationId="{440EF148-E95D-4B85-BB8D-93E2C51D1D3F}"/>
          </ac:grpSpMkLst>
        </pc:grpChg>
        <pc:picChg chg="mod">
          <ac:chgData name="Javier Bonza" userId="7bb5275d-4c5a-42c3-89ca-8c365ac2b2a9" providerId="ADAL" clId="{C83EF884-990F-48E7-ADEC-433B0854558A}" dt="2023-02-15T03:20:31.680" v="1950" actId="1076"/>
          <ac:picMkLst>
            <pc:docMk/>
            <pc:sldMk cId="956566445" sldId="1912"/>
            <ac:picMk id="3" creationId="{FC3257D2-855A-8831-A787-05A5073E80EC}"/>
          </ac:picMkLst>
        </pc:picChg>
        <pc:picChg chg="mod">
          <ac:chgData name="Javier Bonza" userId="7bb5275d-4c5a-42c3-89ca-8c365ac2b2a9" providerId="ADAL" clId="{C83EF884-990F-48E7-ADEC-433B0854558A}" dt="2023-02-15T03:20:31.680" v="1950" actId="1076"/>
          <ac:picMkLst>
            <pc:docMk/>
            <pc:sldMk cId="956566445" sldId="1912"/>
            <ac:picMk id="16" creationId="{EAAC3829-F807-DE41-EC97-51C7092F5E78}"/>
          </ac:picMkLst>
        </pc:picChg>
        <pc:picChg chg="mod">
          <ac:chgData name="Javier Bonza" userId="7bb5275d-4c5a-42c3-89ca-8c365ac2b2a9" providerId="ADAL" clId="{C83EF884-990F-48E7-ADEC-433B0854558A}" dt="2023-02-15T03:20:31.680" v="1950" actId="1076"/>
          <ac:picMkLst>
            <pc:docMk/>
            <pc:sldMk cId="956566445" sldId="1912"/>
            <ac:picMk id="17" creationId="{29787F82-9D23-D71E-F5F0-02ED0318860F}"/>
          </ac:picMkLst>
        </pc:picChg>
        <pc:picChg chg="mod">
          <ac:chgData name="Javier Bonza" userId="7bb5275d-4c5a-42c3-89ca-8c365ac2b2a9" providerId="ADAL" clId="{C83EF884-990F-48E7-ADEC-433B0854558A}" dt="2023-02-15T03:20:31.680" v="1950" actId="1076"/>
          <ac:picMkLst>
            <pc:docMk/>
            <pc:sldMk cId="956566445" sldId="1912"/>
            <ac:picMk id="18" creationId="{E4F91BE9-BEFD-3DE3-2F31-3C88EB35E00A}"/>
          </ac:picMkLst>
        </pc:picChg>
        <pc:picChg chg="mod">
          <ac:chgData name="Javier Bonza" userId="7bb5275d-4c5a-42c3-89ca-8c365ac2b2a9" providerId="ADAL" clId="{C83EF884-990F-48E7-ADEC-433B0854558A}" dt="2023-02-15T03:20:31.680" v="1950" actId="1076"/>
          <ac:picMkLst>
            <pc:docMk/>
            <pc:sldMk cId="956566445" sldId="1912"/>
            <ac:picMk id="23" creationId="{868460FD-74FF-40B5-28B5-B22AF4764550}"/>
          </ac:picMkLst>
        </pc:picChg>
        <pc:cxnChg chg="mod">
          <ac:chgData name="Javier Bonza" userId="7bb5275d-4c5a-42c3-89ca-8c365ac2b2a9" providerId="ADAL" clId="{C83EF884-990F-48E7-ADEC-433B0854558A}" dt="2023-02-15T03:20:52.704" v="1957" actId="1076"/>
          <ac:cxnSpMkLst>
            <pc:docMk/>
            <pc:sldMk cId="956566445" sldId="1912"/>
            <ac:cxnSpMk id="22" creationId="{FA95B945-747E-9E1A-C054-907A027FE5F7}"/>
          </ac:cxnSpMkLst>
        </pc:cxnChg>
      </pc:sldChg>
      <pc:sldChg chg="addSp delSp modSp add mod">
        <pc:chgData name="Javier Bonza" userId="7bb5275d-4c5a-42c3-89ca-8c365ac2b2a9" providerId="ADAL" clId="{C83EF884-990F-48E7-ADEC-433B0854558A}" dt="2023-02-15T03:18:39.392" v="1938" actId="1076"/>
        <pc:sldMkLst>
          <pc:docMk/>
          <pc:sldMk cId="2143974130" sldId="1913"/>
        </pc:sldMkLst>
        <pc:spChg chg="mod">
          <ac:chgData name="Javier Bonza" userId="7bb5275d-4c5a-42c3-89ca-8c365ac2b2a9" providerId="ADAL" clId="{C83EF884-990F-48E7-ADEC-433B0854558A}" dt="2023-02-15T03:14:37.533" v="1893"/>
          <ac:spMkLst>
            <pc:docMk/>
            <pc:sldMk cId="2143974130" sldId="1913"/>
            <ac:spMk id="13" creationId="{09914454-1C6E-4029-8606-537F025BB3AA}"/>
          </ac:spMkLst>
        </pc:spChg>
        <pc:spChg chg="add mod">
          <ac:chgData name="Javier Bonza" userId="7bb5275d-4c5a-42c3-89ca-8c365ac2b2a9" providerId="ADAL" clId="{C83EF884-990F-48E7-ADEC-433B0854558A}" dt="2023-02-15T03:18:36.913" v="1937" actId="1076"/>
          <ac:spMkLst>
            <pc:docMk/>
            <pc:sldMk cId="2143974130" sldId="1913"/>
            <ac:spMk id="25" creationId="{125D9560-7FA6-08F1-0215-B45824EB2BD7}"/>
          </ac:spMkLst>
        </pc:spChg>
        <pc:grpChg chg="del">
          <ac:chgData name="Javier Bonza" userId="7bb5275d-4c5a-42c3-89ca-8c365ac2b2a9" providerId="ADAL" clId="{C83EF884-990F-48E7-ADEC-433B0854558A}" dt="2023-02-15T03:14:01.847" v="1858" actId="478"/>
          <ac:grpSpMkLst>
            <pc:docMk/>
            <pc:sldMk cId="2143974130" sldId="1913"/>
            <ac:grpSpMk id="2" creationId="{7E7C96E5-CCFA-98ED-C5CA-E7056D38904C}"/>
          </ac:grpSpMkLst>
        </pc:grpChg>
        <pc:grpChg chg="add mod">
          <ac:chgData name="Javier Bonza" userId="7bb5275d-4c5a-42c3-89ca-8c365ac2b2a9" providerId="ADAL" clId="{C83EF884-990F-48E7-ADEC-433B0854558A}" dt="2023-02-15T03:18:39.392" v="1938" actId="1076"/>
          <ac:grpSpMkLst>
            <pc:docMk/>
            <pc:sldMk cId="2143974130" sldId="1913"/>
            <ac:grpSpMk id="30" creationId="{9BF157D6-82AD-AA2F-50A0-0D4487A4EB2A}"/>
          </ac:grpSpMkLst>
        </pc:grpChg>
        <pc:picChg chg="mod">
          <ac:chgData name="Javier Bonza" userId="7bb5275d-4c5a-42c3-89ca-8c365ac2b2a9" providerId="ADAL" clId="{C83EF884-990F-48E7-ADEC-433B0854558A}" dt="2023-02-15T03:18:39.392" v="1938" actId="1076"/>
          <ac:picMkLst>
            <pc:docMk/>
            <pc:sldMk cId="2143974130" sldId="1913"/>
            <ac:picMk id="31" creationId="{27D7098B-4782-1E5B-03DD-50F8C2D85EFE}"/>
          </ac:picMkLst>
        </pc:picChg>
        <pc:picChg chg="mod">
          <ac:chgData name="Javier Bonza" userId="7bb5275d-4c5a-42c3-89ca-8c365ac2b2a9" providerId="ADAL" clId="{C83EF884-990F-48E7-ADEC-433B0854558A}" dt="2023-02-15T03:18:39.392" v="1938" actId="1076"/>
          <ac:picMkLst>
            <pc:docMk/>
            <pc:sldMk cId="2143974130" sldId="1913"/>
            <ac:picMk id="32" creationId="{FDB17523-26E5-4F73-BE50-5190B1EB3762}"/>
          </ac:picMkLst>
        </pc:picChg>
        <pc:picChg chg="mod">
          <ac:chgData name="Javier Bonza" userId="7bb5275d-4c5a-42c3-89ca-8c365ac2b2a9" providerId="ADAL" clId="{C83EF884-990F-48E7-ADEC-433B0854558A}" dt="2023-02-15T03:18:39.392" v="1938" actId="1076"/>
          <ac:picMkLst>
            <pc:docMk/>
            <pc:sldMk cId="2143974130" sldId="1913"/>
            <ac:picMk id="33" creationId="{6EE00854-F710-14B8-385E-2D23C789B1D3}"/>
          </ac:picMkLst>
        </pc:picChg>
      </pc:sldChg>
      <pc:sldChg chg="delSp modSp add mod">
        <pc:chgData name="Javier Bonza" userId="7bb5275d-4c5a-42c3-89ca-8c365ac2b2a9" providerId="ADAL" clId="{C83EF884-990F-48E7-ADEC-433B0854558A}" dt="2023-02-15T03:22:35.313" v="2035" actId="1076"/>
        <pc:sldMkLst>
          <pc:docMk/>
          <pc:sldMk cId="3924688534" sldId="1914"/>
        </pc:sldMkLst>
        <pc:spChg chg="mod">
          <ac:chgData name="Javier Bonza" userId="7bb5275d-4c5a-42c3-89ca-8c365ac2b2a9" providerId="ADAL" clId="{C83EF884-990F-48E7-ADEC-433B0854558A}" dt="2023-02-15T03:22:32.336" v="2034" actId="1076"/>
          <ac:spMkLst>
            <pc:docMk/>
            <pc:sldMk cId="3924688534" sldId="1914"/>
            <ac:spMk id="13" creationId="{09914454-1C6E-4029-8606-537F025BB3AA}"/>
          </ac:spMkLst>
        </pc:spChg>
        <pc:spChg chg="mod">
          <ac:chgData name="Javier Bonza" userId="7bb5275d-4c5a-42c3-89ca-8c365ac2b2a9" providerId="ADAL" clId="{C83EF884-990F-48E7-ADEC-433B0854558A}" dt="2023-02-15T03:22:35.313" v="2035" actId="1076"/>
          <ac:spMkLst>
            <pc:docMk/>
            <pc:sldMk cId="3924688534" sldId="1914"/>
            <ac:spMk id="25" creationId="{125D9560-7FA6-08F1-0215-B45824EB2BD7}"/>
          </ac:spMkLst>
        </pc:spChg>
        <pc:grpChg chg="del">
          <ac:chgData name="Javier Bonza" userId="7bb5275d-4c5a-42c3-89ca-8c365ac2b2a9" providerId="ADAL" clId="{C83EF884-990F-48E7-ADEC-433B0854558A}" dt="2023-02-15T03:19:23.791" v="1940" actId="478"/>
          <ac:grpSpMkLst>
            <pc:docMk/>
            <pc:sldMk cId="3924688534" sldId="1914"/>
            <ac:grpSpMk id="30" creationId="{9BF157D6-82AD-AA2F-50A0-0D4487A4EB2A}"/>
          </ac:grpSpMkLst>
        </pc:grpChg>
      </pc:sldChg>
      <pc:sldChg chg="add del">
        <pc:chgData name="Javier Bonza" userId="7bb5275d-4c5a-42c3-89ca-8c365ac2b2a9" providerId="ADAL" clId="{C83EF884-990F-48E7-ADEC-433B0854558A}" dt="2023-02-15T03:19:41.425" v="1942" actId="47"/>
        <pc:sldMkLst>
          <pc:docMk/>
          <pc:sldMk cId="3837942864" sldId="1915"/>
        </pc:sldMkLst>
      </pc:sldChg>
      <pc:sldChg chg="modSp add mod">
        <pc:chgData name="Javier Bonza" userId="7bb5275d-4c5a-42c3-89ca-8c365ac2b2a9" providerId="ADAL" clId="{C83EF884-990F-48E7-ADEC-433B0854558A}" dt="2023-02-15T03:27:47.957" v="2105" actId="15"/>
        <pc:sldMkLst>
          <pc:docMk/>
          <pc:sldMk cId="4169985718" sldId="1915"/>
        </pc:sldMkLst>
        <pc:spChg chg="mod">
          <ac:chgData name="Javier Bonza" userId="7bb5275d-4c5a-42c3-89ca-8c365ac2b2a9" providerId="ADAL" clId="{C83EF884-990F-48E7-ADEC-433B0854558A}" dt="2023-02-15T03:25:28.827" v="2093" actId="20577"/>
          <ac:spMkLst>
            <pc:docMk/>
            <pc:sldMk cId="4169985718" sldId="1915"/>
            <ac:spMk id="13" creationId="{09914454-1C6E-4029-8606-537F025BB3AA}"/>
          </ac:spMkLst>
        </pc:spChg>
        <pc:spChg chg="mod">
          <ac:chgData name="Javier Bonza" userId="7bb5275d-4c5a-42c3-89ca-8c365ac2b2a9" providerId="ADAL" clId="{C83EF884-990F-48E7-ADEC-433B0854558A}" dt="2023-02-15T03:27:47.957" v="2105" actId="15"/>
          <ac:spMkLst>
            <pc:docMk/>
            <pc:sldMk cId="4169985718" sldId="1915"/>
            <ac:spMk id="25" creationId="{125D9560-7FA6-08F1-0215-B45824EB2BD7}"/>
          </ac:spMkLst>
        </pc:spChg>
      </pc:sldChg>
      <pc:sldChg chg="addSp delSp modSp add mod">
        <pc:chgData name="Javier Bonza" userId="7bb5275d-4c5a-42c3-89ca-8c365ac2b2a9" providerId="ADAL" clId="{C83EF884-990F-48E7-ADEC-433B0854558A}" dt="2023-02-15T12:48:20.839" v="2538" actId="20577"/>
        <pc:sldMkLst>
          <pc:docMk/>
          <pc:sldMk cId="2649594794" sldId="1916"/>
        </pc:sldMkLst>
        <pc:spChg chg="add mod">
          <ac:chgData name="Javier Bonza" userId="7bb5275d-4c5a-42c3-89ca-8c365ac2b2a9" providerId="ADAL" clId="{C83EF884-990F-48E7-ADEC-433B0854558A}" dt="2023-02-15T03:40:31.025" v="2441" actId="164"/>
          <ac:spMkLst>
            <pc:docMk/>
            <pc:sldMk cId="2649594794" sldId="1916"/>
            <ac:spMk id="2" creationId="{95C3DADE-E6DD-0B15-EC73-043D5B22E2E0}"/>
          </ac:spMkLst>
        </pc:spChg>
        <pc:spChg chg="add mod">
          <ac:chgData name="Javier Bonza" userId="7bb5275d-4c5a-42c3-89ca-8c365ac2b2a9" providerId="ADAL" clId="{C83EF884-990F-48E7-ADEC-433B0854558A}" dt="2023-02-15T03:40:23.142" v="2440" actId="164"/>
          <ac:spMkLst>
            <pc:docMk/>
            <pc:sldMk cId="2649594794" sldId="1916"/>
            <ac:spMk id="3" creationId="{8E4E1540-544A-DCFB-5B05-00262DEB051E}"/>
          </ac:spMkLst>
        </pc:spChg>
        <pc:spChg chg="add mod">
          <ac:chgData name="Javier Bonza" userId="7bb5275d-4c5a-42c3-89ca-8c365ac2b2a9" providerId="ADAL" clId="{C83EF884-990F-48E7-ADEC-433B0854558A}" dt="2023-02-15T03:38:31.335" v="2365" actId="164"/>
          <ac:spMkLst>
            <pc:docMk/>
            <pc:sldMk cId="2649594794" sldId="1916"/>
            <ac:spMk id="4" creationId="{C38D17FE-AA31-54F2-E570-16186A247EBF}"/>
          </ac:spMkLst>
        </pc:spChg>
        <pc:spChg chg="add mod">
          <ac:chgData name="Javier Bonza" userId="7bb5275d-4c5a-42c3-89ca-8c365ac2b2a9" providerId="ADAL" clId="{C83EF884-990F-48E7-ADEC-433B0854558A}" dt="2023-02-15T03:40:31.025" v="2441" actId="164"/>
          <ac:spMkLst>
            <pc:docMk/>
            <pc:sldMk cId="2649594794" sldId="1916"/>
            <ac:spMk id="5" creationId="{02A59581-AB4B-E9A7-544B-FD1964D1416C}"/>
          </ac:spMkLst>
        </pc:spChg>
        <pc:spChg chg="add mod">
          <ac:chgData name="Javier Bonza" userId="7bb5275d-4c5a-42c3-89ca-8c365ac2b2a9" providerId="ADAL" clId="{C83EF884-990F-48E7-ADEC-433B0854558A}" dt="2023-02-15T03:40:23.142" v="2440" actId="164"/>
          <ac:spMkLst>
            <pc:docMk/>
            <pc:sldMk cId="2649594794" sldId="1916"/>
            <ac:spMk id="6" creationId="{306098C9-7B18-5E65-7204-52AE8803C03D}"/>
          </ac:spMkLst>
        </pc:spChg>
        <pc:spChg chg="add mod">
          <ac:chgData name="Javier Bonza" userId="7bb5275d-4c5a-42c3-89ca-8c365ac2b2a9" providerId="ADAL" clId="{C83EF884-990F-48E7-ADEC-433B0854558A}" dt="2023-02-15T03:38:31.335" v="2365" actId="164"/>
          <ac:spMkLst>
            <pc:docMk/>
            <pc:sldMk cId="2649594794" sldId="1916"/>
            <ac:spMk id="7" creationId="{B38CF5B1-1A95-B890-AD13-08466029F010}"/>
          </ac:spMkLst>
        </pc:spChg>
        <pc:spChg chg="add mod">
          <ac:chgData name="Javier Bonza" userId="7bb5275d-4c5a-42c3-89ca-8c365ac2b2a9" providerId="ADAL" clId="{C83EF884-990F-48E7-ADEC-433B0854558A}" dt="2023-02-15T03:38:36.090" v="2366" actId="164"/>
          <ac:spMkLst>
            <pc:docMk/>
            <pc:sldMk cId="2649594794" sldId="1916"/>
            <ac:spMk id="8" creationId="{413399F5-ACEC-4A45-EED7-85D4C7FBDD52}"/>
          </ac:spMkLst>
        </pc:spChg>
        <pc:spChg chg="add mod">
          <ac:chgData name="Javier Bonza" userId="7bb5275d-4c5a-42c3-89ca-8c365ac2b2a9" providerId="ADAL" clId="{C83EF884-990F-48E7-ADEC-433B0854558A}" dt="2023-02-15T03:38:36.090" v="2366" actId="164"/>
          <ac:spMkLst>
            <pc:docMk/>
            <pc:sldMk cId="2649594794" sldId="1916"/>
            <ac:spMk id="9" creationId="{C5DE300F-23B2-4F48-6944-5C807C7C0C08}"/>
          </ac:spMkLst>
        </pc:spChg>
        <pc:spChg chg="add mod">
          <ac:chgData name="Javier Bonza" userId="7bb5275d-4c5a-42c3-89ca-8c365ac2b2a9" providerId="ADAL" clId="{C83EF884-990F-48E7-ADEC-433B0854558A}" dt="2023-02-15T03:43:28.278" v="2494" actId="164"/>
          <ac:spMkLst>
            <pc:docMk/>
            <pc:sldMk cId="2649594794" sldId="1916"/>
            <ac:spMk id="10" creationId="{9B8E88A5-9E07-5B09-C562-F9DDA62D49D4}"/>
          </ac:spMkLst>
        </pc:spChg>
        <pc:spChg chg="add mod">
          <ac:chgData name="Javier Bonza" userId="7bb5275d-4c5a-42c3-89ca-8c365ac2b2a9" providerId="ADAL" clId="{C83EF884-990F-48E7-ADEC-433B0854558A}" dt="2023-02-15T03:43:28.278" v="2494" actId="164"/>
          <ac:spMkLst>
            <pc:docMk/>
            <pc:sldMk cId="2649594794" sldId="1916"/>
            <ac:spMk id="12" creationId="{D5365B73-A2F4-8C9A-79DA-C843C645DCA0}"/>
          </ac:spMkLst>
        </pc:spChg>
        <pc:spChg chg="mod">
          <ac:chgData name="Javier Bonza" userId="7bb5275d-4c5a-42c3-89ca-8c365ac2b2a9" providerId="ADAL" clId="{C83EF884-990F-48E7-ADEC-433B0854558A}" dt="2023-02-15T03:34:00.816" v="2188" actId="14100"/>
          <ac:spMkLst>
            <pc:docMk/>
            <pc:sldMk cId="2649594794" sldId="1916"/>
            <ac:spMk id="13" creationId="{09914454-1C6E-4029-8606-537F025BB3AA}"/>
          </ac:spMkLst>
        </pc:spChg>
        <pc:spChg chg="add mod">
          <ac:chgData name="Javier Bonza" userId="7bb5275d-4c5a-42c3-89ca-8c365ac2b2a9" providerId="ADAL" clId="{C83EF884-990F-48E7-ADEC-433B0854558A}" dt="2023-02-15T03:43:28.278" v="2494" actId="164"/>
          <ac:spMkLst>
            <pc:docMk/>
            <pc:sldMk cId="2649594794" sldId="1916"/>
            <ac:spMk id="16" creationId="{E7B87EE3-DDD0-F113-77E2-84FF45B6FB40}"/>
          </ac:spMkLst>
        </pc:spChg>
        <pc:spChg chg="add del mod">
          <ac:chgData name="Javier Bonza" userId="7bb5275d-4c5a-42c3-89ca-8c365ac2b2a9" providerId="ADAL" clId="{C83EF884-990F-48E7-ADEC-433B0854558A}" dt="2023-02-15T03:39:37.801" v="2423"/>
          <ac:spMkLst>
            <pc:docMk/>
            <pc:sldMk cId="2649594794" sldId="1916"/>
            <ac:spMk id="17" creationId="{DF489476-F061-8E0D-D9AB-EDAB1CD31077}"/>
          </ac:spMkLst>
        </pc:spChg>
        <pc:spChg chg="add del">
          <ac:chgData name="Javier Bonza" userId="7bb5275d-4c5a-42c3-89ca-8c365ac2b2a9" providerId="ADAL" clId="{C83EF884-990F-48E7-ADEC-433B0854558A}" dt="2023-02-15T03:42:53.933" v="2488" actId="22"/>
          <ac:spMkLst>
            <pc:docMk/>
            <pc:sldMk cId="2649594794" sldId="1916"/>
            <ac:spMk id="21" creationId="{CFFD2A02-B2B6-AB04-8150-57C90A77B5D7}"/>
          </ac:spMkLst>
        </pc:spChg>
        <pc:spChg chg="add mod">
          <ac:chgData name="Javier Bonza" userId="7bb5275d-4c5a-42c3-89ca-8c365ac2b2a9" providerId="ADAL" clId="{C83EF884-990F-48E7-ADEC-433B0854558A}" dt="2023-02-15T12:48:20.839" v="2538" actId="20577"/>
          <ac:spMkLst>
            <pc:docMk/>
            <pc:sldMk cId="2649594794" sldId="1916"/>
            <ac:spMk id="23" creationId="{AF8F902C-0564-D2A1-212B-74A48D47655B}"/>
          </ac:spMkLst>
        </pc:spChg>
        <pc:spChg chg="del">
          <ac:chgData name="Javier Bonza" userId="7bb5275d-4c5a-42c3-89ca-8c365ac2b2a9" providerId="ADAL" clId="{C83EF884-990F-48E7-ADEC-433B0854558A}" dt="2023-02-15T03:34:03.331" v="2189" actId="478"/>
          <ac:spMkLst>
            <pc:docMk/>
            <pc:sldMk cId="2649594794" sldId="1916"/>
            <ac:spMk id="25" creationId="{125D9560-7FA6-08F1-0215-B45824EB2BD7}"/>
          </ac:spMkLst>
        </pc:spChg>
        <pc:grpChg chg="add mod">
          <ac:chgData name="Javier Bonza" userId="7bb5275d-4c5a-42c3-89ca-8c365ac2b2a9" providerId="ADAL" clId="{C83EF884-990F-48E7-ADEC-433B0854558A}" dt="2023-02-15T03:43:28.278" v="2494" actId="164"/>
          <ac:grpSpMkLst>
            <pc:docMk/>
            <pc:sldMk cId="2649594794" sldId="1916"/>
            <ac:grpSpMk id="14" creationId="{9E1F6F63-8AFB-F8B1-7BD9-3BB2494BBC2A}"/>
          </ac:grpSpMkLst>
        </pc:grpChg>
        <pc:grpChg chg="add mod">
          <ac:chgData name="Javier Bonza" userId="7bb5275d-4c5a-42c3-89ca-8c365ac2b2a9" providerId="ADAL" clId="{C83EF884-990F-48E7-ADEC-433B0854558A}" dt="2023-02-15T03:43:28.278" v="2494" actId="164"/>
          <ac:grpSpMkLst>
            <pc:docMk/>
            <pc:sldMk cId="2649594794" sldId="1916"/>
            <ac:grpSpMk id="15" creationId="{6CB64EED-3A9C-3CF2-FD2B-812426913DE0}"/>
          </ac:grpSpMkLst>
        </pc:grpChg>
        <pc:grpChg chg="add mod">
          <ac:chgData name="Javier Bonza" userId="7bb5275d-4c5a-42c3-89ca-8c365ac2b2a9" providerId="ADAL" clId="{C83EF884-990F-48E7-ADEC-433B0854558A}" dt="2023-02-15T03:43:28.278" v="2494" actId="164"/>
          <ac:grpSpMkLst>
            <pc:docMk/>
            <pc:sldMk cId="2649594794" sldId="1916"/>
            <ac:grpSpMk id="18" creationId="{FB8A983D-4DFC-24B2-989E-4A1069F754DA}"/>
          </ac:grpSpMkLst>
        </pc:grpChg>
        <pc:grpChg chg="add mod">
          <ac:chgData name="Javier Bonza" userId="7bb5275d-4c5a-42c3-89ca-8c365ac2b2a9" providerId="ADAL" clId="{C83EF884-990F-48E7-ADEC-433B0854558A}" dt="2023-02-15T03:43:28.278" v="2494" actId="164"/>
          <ac:grpSpMkLst>
            <pc:docMk/>
            <pc:sldMk cId="2649594794" sldId="1916"/>
            <ac:grpSpMk id="19" creationId="{AA407648-5A4A-C5B9-5F5A-4DF4AC08BDC6}"/>
          </ac:grpSpMkLst>
        </pc:grpChg>
        <pc:grpChg chg="add mod">
          <ac:chgData name="Javier Bonza" userId="7bb5275d-4c5a-42c3-89ca-8c365ac2b2a9" providerId="ADAL" clId="{C83EF884-990F-48E7-ADEC-433B0854558A}" dt="2023-02-15T03:43:32.310" v="2495" actId="1076"/>
          <ac:grpSpMkLst>
            <pc:docMk/>
            <pc:sldMk cId="2649594794" sldId="1916"/>
            <ac:grpSpMk id="24" creationId="{2FF4F552-7A24-80B9-58C2-E52A727C47B5}"/>
          </ac:grpSpMkLst>
        </pc:grpChg>
      </pc:sldChg>
      <pc:sldChg chg="addSp delSp modSp add mod">
        <pc:chgData name="Javier Bonza" userId="7bb5275d-4c5a-42c3-89ca-8c365ac2b2a9" providerId="ADAL" clId="{C83EF884-990F-48E7-ADEC-433B0854558A}" dt="2023-02-15T15:00:29.086" v="3457" actId="6549"/>
        <pc:sldMkLst>
          <pc:docMk/>
          <pc:sldMk cId="1382274452" sldId="1917"/>
        </pc:sldMkLst>
        <pc:spChg chg="add mod">
          <ac:chgData name="Javier Bonza" userId="7bb5275d-4c5a-42c3-89ca-8c365ac2b2a9" providerId="ADAL" clId="{C83EF884-990F-48E7-ADEC-433B0854558A}" dt="2023-02-15T14:20:53.430" v="2927" actId="27107"/>
          <ac:spMkLst>
            <pc:docMk/>
            <pc:sldMk cId="1382274452" sldId="1917"/>
            <ac:spMk id="11" creationId="{BCEABE38-BF5D-EA3A-C2CE-CF540F366B73}"/>
          </ac:spMkLst>
        </pc:spChg>
        <pc:spChg chg="mod">
          <ac:chgData name="Javier Bonza" userId="7bb5275d-4c5a-42c3-89ca-8c365ac2b2a9" providerId="ADAL" clId="{C83EF884-990F-48E7-ADEC-433B0854558A}" dt="2023-02-15T13:02:08.881" v="2590" actId="20577"/>
          <ac:spMkLst>
            <pc:docMk/>
            <pc:sldMk cId="1382274452" sldId="1917"/>
            <ac:spMk id="13" creationId="{09914454-1C6E-4029-8606-537F025BB3AA}"/>
          </ac:spMkLst>
        </pc:spChg>
        <pc:spChg chg="add mod">
          <ac:chgData name="Javier Bonza" userId="7bb5275d-4c5a-42c3-89ca-8c365ac2b2a9" providerId="ADAL" clId="{C83EF884-990F-48E7-ADEC-433B0854558A}" dt="2023-02-15T15:00:29.086" v="3457" actId="6549"/>
          <ac:spMkLst>
            <pc:docMk/>
            <pc:sldMk cId="1382274452" sldId="1917"/>
            <ac:spMk id="20" creationId="{C4B36F7D-84A1-7DCA-75C2-3C56EAFFA897}"/>
          </ac:spMkLst>
        </pc:spChg>
        <pc:grpChg chg="del">
          <ac:chgData name="Javier Bonza" userId="7bb5275d-4c5a-42c3-89ca-8c365ac2b2a9" providerId="ADAL" clId="{C83EF884-990F-48E7-ADEC-433B0854558A}" dt="2023-02-15T13:02:18.967" v="2591" actId="478"/>
          <ac:grpSpMkLst>
            <pc:docMk/>
            <pc:sldMk cId="1382274452" sldId="1917"/>
            <ac:grpSpMk id="24" creationId="{2FF4F552-7A24-80B9-58C2-E52A727C47B5}"/>
          </ac:grpSpMkLst>
        </pc:grpChg>
      </pc:sldChg>
      <pc:sldChg chg="addSp delSp modSp add mod">
        <pc:chgData name="Javier Bonza" userId="7bb5275d-4c5a-42c3-89ca-8c365ac2b2a9" providerId="ADAL" clId="{C83EF884-990F-48E7-ADEC-433B0854558A}" dt="2023-02-15T15:19:45.186" v="3990" actId="1037"/>
        <pc:sldMkLst>
          <pc:docMk/>
          <pc:sldMk cId="3250218130" sldId="1918"/>
        </pc:sldMkLst>
        <pc:spChg chg="add mod">
          <ac:chgData name="Javier Bonza" userId="7bb5275d-4c5a-42c3-89ca-8c365ac2b2a9" providerId="ADAL" clId="{C83EF884-990F-48E7-ADEC-433B0854558A}" dt="2023-02-15T15:19:45.186" v="3990" actId="1037"/>
          <ac:spMkLst>
            <pc:docMk/>
            <pc:sldMk cId="3250218130" sldId="1918"/>
            <ac:spMk id="4" creationId="{67A2C360-809C-A6B4-B026-B7388B5A6426}"/>
          </ac:spMkLst>
        </pc:spChg>
        <pc:spChg chg="add mod">
          <ac:chgData name="Javier Bonza" userId="7bb5275d-4c5a-42c3-89ca-8c365ac2b2a9" providerId="ADAL" clId="{C83EF884-990F-48E7-ADEC-433B0854558A}" dt="2023-02-15T15:19:17.556" v="3959" actId="20577"/>
          <ac:spMkLst>
            <pc:docMk/>
            <pc:sldMk cId="3250218130" sldId="1918"/>
            <ac:spMk id="5" creationId="{6ADDFA80-56B2-5C9D-658D-F40203DAB5BB}"/>
          </ac:spMkLst>
        </pc:spChg>
        <pc:spChg chg="del">
          <ac:chgData name="Javier Bonza" userId="7bb5275d-4c5a-42c3-89ca-8c365ac2b2a9" providerId="ADAL" clId="{C83EF884-990F-48E7-ADEC-433B0854558A}" dt="2023-02-15T14:28:51.755" v="2929" actId="478"/>
          <ac:spMkLst>
            <pc:docMk/>
            <pc:sldMk cId="3250218130" sldId="1918"/>
            <ac:spMk id="11" creationId="{BCEABE38-BF5D-EA3A-C2CE-CF540F366B73}"/>
          </ac:spMkLst>
        </pc:spChg>
        <pc:spChg chg="mod">
          <ac:chgData name="Javier Bonza" userId="7bb5275d-4c5a-42c3-89ca-8c365ac2b2a9" providerId="ADAL" clId="{C83EF884-990F-48E7-ADEC-433B0854558A}" dt="2023-02-15T14:42:03.938" v="3213" actId="20577"/>
          <ac:spMkLst>
            <pc:docMk/>
            <pc:sldMk cId="3250218130" sldId="1918"/>
            <ac:spMk id="13" creationId="{09914454-1C6E-4029-8606-537F025BB3AA}"/>
          </ac:spMkLst>
        </pc:spChg>
        <pc:spChg chg="del mod">
          <ac:chgData name="Javier Bonza" userId="7bb5275d-4c5a-42c3-89ca-8c365ac2b2a9" providerId="ADAL" clId="{C83EF884-990F-48E7-ADEC-433B0854558A}" dt="2023-02-15T14:31:33.020" v="2950" actId="478"/>
          <ac:spMkLst>
            <pc:docMk/>
            <pc:sldMk cId="3250218130" sldId="1918"/>
            <ac:spMk id="20" creationId="{C4B36F7D-84A1-7DCA-75C2-3C56EAFFA897}"/>
          </ac:spMkLst>
        </pc:spChg>
        <pc:grpChg chg="add mod">
          <ac:chgData name="Javier Bonza" userId="7bb5275d-4c5a-42c3-89ca-8c365ac2b2a9" providerId="ADAL" clId="{C83EF884-990F-48E7-ADEC-433B0854558A}" dt="2023-02-15T15:19:33.692" v="3976" actId="1035"/>
          <ac:grpSpMkLst>
            <pc:docMk/>
            <pc:sldMk cId="3250218130" sldId="1918"/>
            <ac:grpSpMk id="6" creationId="{D0E7B802-D778-9DC7-7765-A2B47960CF88}"/>
          </ac:grpSpMkLst>
        </pc:grpChg>
        <pc:picChg chg="add mod">
          <ac:chgData name="Javier Bonza" userId="7bb5275d-4c5a-42c3-89ca-8c365ac2b2a9" providerId="ADAL" clId="{C83EF884-990F-48E7-ADEC-433B0854558A}" dt="2023-02-15T15:19:28.090" v="3960" actId="164"/>
          <ac:picMkLst>
            <pc:docMk/>
            <pc:sldMk cId="3250218130" sldId="1918"/>
            <ac:picMk id="2" creationId="{10270B7A-5DA6-7C42-F73E-18D022367F8D}"/>
          </ac:picMkLst>
        </pc:picChg>
        <pc:picChg chg="add mod">
          <ac:chgData name="Javier Bonza" userId="7bb5275d-4c5a-42c3-89ca-8c365ac2b2a9" providerId="ADAL" clId="{C83EF884-990F-48E7-ADEC-433B0854558A}" dt="2023-02-15T15:19:28.090" v="3960" actId="164"/>
          <ac:picMkLst>
            <pc:docMk/>
            <pc:sldMk cId="3250218130" sldId="1918"/>
            <ac:picMk id="3" creationId="{3C780C76-4C2A-B500-1DFE-9D9E995EDBD8}"/>
          </ac:picMkLst>
        </pc:picChg>
      </pc:sldChg>
      <pc:sldChg chg="addSp delSp modSp add mod">
        <pc:chgData name="Javier Bonza" userId="7bb5275d-4c5a-42c3-89ca-8c365ac2b2a9" providerId="ADAL" clId="{C83EF884-990F-48E7-ADEC-433B0854558A}" dt="2023-02-15T15:06:33.867" v="3636" actId="113"/>
        <pc:sldMkLst>
          <pc:docMk/>
          <pc:sldMk cId="284223534" sldId="1919"/>
        </pc:sldMkLst>
        <pc:spChg chg="del">
          <ac:chgData name="Javier Bonza" userId="7bb5275d-4c5a-42c3-89ca-8c365ac2b2a9" providerId="ADAL" clId="{C83EF884-990F-48E7-ADEC-433B0854558A}" dt="2023-02-15T14:55:27.465" v="3332" actId="478"/>
          <ac:spMkLst>
            <pc:docMk/>
            <pc:sldMk cId="284223534" sldId="1919"/>
            <ac:spMk id="4" creationId="{67A2C360-809C-A6B4-B026-B7388B5A6426}"/>
          </ac:spMkLst>
        </pc:spChg>
        <pc:spChg chg="mod">
          <ac:chgData name="Javier Bonza" userId="7bb5275d-4c5a-42c3-89ca-8c365ac2b2a9" providerId="ADAL" clId="{C83EF884-990F-48E7-ADEC-433B0854558A}" dt="2023-02-15T15:01:02.725" v="3459" actId="20577"/>
          <ac:spMkLst>
            <pc:docMk/>
            <pc:sldMk cId="284223534" sldId="1919"/>
            <ac:spMk id="5" creationId="{6ADDFA80-56B2-5C9D-658D-F40203DAB5BB}"/>
          </ac:spMkLst>
        </pc:spChg>
        <pc:spChg chg="add mod">
          <ac:chgData name="Javier Bonza" userId="7bb5275d-4c5a-42c3-89ca-8c365ac2b2a9" providerId="ADAL" clId="{C83EF884-990F-48E7-ADEC-433B0854558A}" dt="2023-02-15T15:06:33.867" v="3636" actId="113"/>
          <ac:spMkLst>
            <pc:docMk/>
            <pc:sldMk cId="284223534" sldId="1919"/>
            <ac:spMk id="6" creationId="{81F84B4D-9E60-96D7-503C-823B3CDF1624}"/>
          </ac:spMkLst>
        </pc:spChg>
        <pc:spChg chg="mod">
          <ac:chgData name="Javier Bonza" userId="7bb5275d-4c5a-42c3-89ca-8c365ac2b2a9" providerId="ADAL" clId="{C83EF884-990F-48E7-ADEC-433B0854558A}" dt="2023-02-15T14:55:58.714" v="3385" actId="20577"/>
          <ac:spMkLst>
            <pc:docMk/>
            <pc:sldMk cId="284223534" sldId="1919"/>
            <ac:spMk id="13" creationId="{09914454-1C6E-4029-8606-537F025BB3AA}"/>
          </ac:spMkLst>
        </pc:spChg>
        <pc:picChg chg="del">
          <ac:chgData name="Javier Bonza" userId="7bb5275d-4c5a-42c3-89ca-8c365ac2b2a9" providerId="ADAL" clId="{C83EF884-990F-48E7-ADEC-433B0854558A}" dt="2023-02-15T14:55:24.201" v="3330" actId="478"/>
          <ac:picMkLst>
            <pc:docMk/>
            <pc:sldMk cId="284223534" sldId="1919"/>
            <ac:picMk id="2" creationId="{10270B7A-5DA6-7C42-F73E-18D022367F8D}"/>
          </ac:picMkLst>
        </pc:picChg>
        <pc:picChg chg="del">
          <ac:chgData name="Javier Bonza" userId="7bb5275d-4c5a-42c3-89ca-8c365ac2b2a9" providerId="ADAL" clId="{C83EF884-990F-48E7-ADEC-433B0854558A}" dt="2023-02-15T14:55:25.804" v="3331" actId="478"/>
          <ac:picMkLst>
            <pc:docMk/>
            <pc:sldMk cId="284223534" sldId="1919"/>
            <ac:picMk id="3" creationId="{3C780C76-4C2A-B500-1DFE-9D9E995EDBD8}"/>
          </ac:picMkLst>
        </pc:picChg>
      </pc:sldChg>
      <pc:sldChg chg="addSp delSp modSp add mod">
        <pc:chgData name="Javier Bonza" userId="7bb5275d-4c5a-42c3-89ca-8c365ac2b2a9" providerId="ADAL" clId="{C83EF884-990F-48E7-ADEC-433B0854558A}" dt="2023-02-15T15:40:08.462" v="4851" actId="1076"/>
        <pc:sldMkLst>
          <pc:docMk/>
          <pc:sldMk cId="1712284150" sldId="1920"/>
        </pc:sldMkLst>
        <pc:spChg chg="mod">
          <ac:chgData name="Javier Bonza" userId="7bb5275d-4c5a-42c3-89ca-8c365ac2b2a9" providerId="ADAL" clId="{C83EF884-990F-48E7-ADEC-433B0854558A}" dt="2023-02-15T15:20:51.052" v="4032" actId="20577"/>
          <ac:spMkLst>
            <pc:docMk/>
            <pc:sldMk cId="1712284150" sldId="1920"/>
            <ac:spMk id="5" creationId="{6ADDFA80-56B2-5C9D-658D-F40203DAB5BB}"/>
          </ac:spMkLst>
        </pc:spChg>
        <pc:spChg chg="del">
          <ac:chgData name="Javier Bonza" userId="7bb5275d-4c5a-42c3-89ca-8c365ac2b2a9" providerId="ADAL" clId="{C83EF884-990F-48E7-ADEC-433B0854558A}" dt="2023-02-15T15:07:13.044" v="3638" actId="478"/>
          <ac:spMkLst>
            <pc:docMk/>
            <pc:sldMk cId="1712284150" sldId="1920"/>
            <ac:spMk id="6" creationId="{81F84B4D-9E60-96D7-503C-823B3CDF1624}"/>
          </ac:spMkLst>
        </pc:spChg>
        <pc:spChg chg="add mod">
          <ac:chgData name="Javier Bonza" userId="7bb5275d-4c5a-42c3-89ca-8c365ac2b2a9" providerId="ADAL" clId="{C83EF884-990F-48E7-ADEC-433B0854558A}" dt="2023-02-15T15:40:08.462" v="4851" actId="1076"/>
          <ac:spMkLst>
            <pc:docMk/>
            <pc:sldMk cId="1712284150" sldId="1920"/>
            <ac:spMk id="8" creationId="{1A045070-C4C0-1A95-0013-8F6E34AF8367}"/>
          </ac:spMkLst>
        </pc:spChg>
        <pc:spChg chg="mod">
          <ac:chgData name="Javier Bonza" userId="7bb5275d-4c5a-42c3-89ca-8c365ac2b2a9" providerId="ADAL" clId="{C83EF884-990F-48E7-ADEC-433B0854558A}" dt="2023-02-15T15:11:39.172" v="3689" actId="20577"/>
          <ac:spMkLst>
            <pc:docMk/>
            <pc:sldMk cId="1712284150" sldId="1920"/>
            <ac:spMk id="13" creationId="{09914454-1C6E-4029-8606-537F025BB3AA}"/>
          </ac:spMkLst>
        </pc:spChg>
        <pc:picChg chg="add mod">
          <ac:chgData name="Javier Bonza" userId="7bb5275d-4c5a-42c3-89ca-8c365ac2b2a9" providerId="ADAL" clId="{C83EF884-990F-48E7-ADEC-433B0854558A}" dt="2023-02-15T15:15:05.846" v="3699" actId="1076"/>
          <ac:picMkLst>
            <pc:docMk/>
            <pc:sldMk cId="1712284150" sldId="1920"/>
            <ac:picMk id="2" creationId="{4D811687-BB08-BCF2-0917-28DB005FABC6}"/>
          </ac:picMkLst>
        </pc:picChg>
        <pc:picChg chg="add del mod">
          <ac:chgData name="Javier Bonza" userId="7bb5275d-4c5a-42c3-89ca-8c365ac2b2a9" providerId="ADAL" clId="{C83EF884-990F-48E7-ADEC-433B0854558A}" dt="2023-02-15T15:14:13.357" v="3692" actId="478"/>
          <ac:picMkLst>
            <pc:docMk/>
            <pc:sldMk cId="1712284150" sldId="1920"/>
            <ac:picMk id="3" creationId="{AD467C8A-8803-34B2-B851-9527FBBAEDE4}"/>
          </ac:picMkLst>
        </pc:picChg>
        <pc:picChg chg="add mod modCrop">
          <ac:chgData name="Javier Bonza" userId="7bb5275d-4c5a-42c3-89ca-8c365ac2b2a9" providerId="ADAL" clId="{C83EF884-990F-48E7-ADEC-433B0854558A}" dt="2023-02-15T15:15:20.002" v="3700" actId="732"/>
          <ac:picMkLst>
            <pc:docMk/>
            <pc:sldMk cId="1712284150" sldId="1920"/>
            <ac:picMk id="7" creationId="{AAAC79AD-1B04-FA36-8639-EA5E3D98B7E6}"/>
          </ac:picMkLst>
        </pc:picChg>
      </pc:sldChg>
      <pc:sldChg chg="addSp delSp modSp add mod">
        <pc:chgData name="Javier Bonza" userId="7bb5275d-4c5a-42c3-89ca-8c365ac2b2a9" providerId="ADAL" clId="{C83EF884-990F-48E7-ADEC-433B0854558A}" dt="2023-02-15T15:40:18.024" v="4852"/>
        <pc:sldMkLst>
          <pc:docMk/>
          <pc:sldMk cId="239555201" sldId="1921"/>
        </pc:sldMkLst>
        <pc:spChg chg="del">
          <ac:chgData name="Javier Bonza" userId="7bb5275d-4c5a-42c3-89ca-8c365ac2b2a9" providerId="ADAL" clId="{C83EF884-990F-48E7-ADEC-433B0854558A}" dt="2023-02-15T15:18:09.911" v="3935" actId="478"/>
          <ac:spMkLst>
            <pc:docMk/>
            <pc:sldMk cId="239555201" sldId="1921"/>
            <ac:spMk id="5" creationId="{6ADDFA80-56B2-5C9D-658D-F40203DAB5BB}"/>
          </ac:spMkLst>
        </pc:spChg>
        <pc:spChg chg="add mod">
          <ac:chgData name="Javier Bonza" userId="7bb5275d-4c5a-42c3-89ca-8c365ac2b2a9" providerId="ADAL" clId="{C83EF884-990F-48E7-ADEC-433B0854558A}" dt="2023-02-15T15:22:22.453" v="4076" actId="113"/>
          <ac:spMkLst>
            <pc:docMk/>
            <pc:sldMk cId="239555201" sldId="1921"/>
            <ac:spMk id="9" creationId="{4A437C50-019E-1D3D-FDEB-24092E2CFE42}"/>
          </ac:spMkLst>
        </pc:spChg>
        <pc:spChg chg="add mod">
          <ac:chgData name="Javier Bonza" userId="7bb5275d-4c5a-42c3-89ca-8c365ac2b2a9" providerId="ADAL" clId="{C83EF884-990F-48E7-ADEC-433B0854558A}" dt="2023-02-15T15:22:41.289" v="4099" actId="20577"/>
          <ac:spMkLst>
            <pc:docMk/>
            <pc:sldMk cId="239555201" sldId="1921"/>
            <ac:spMk id="10" creationId="{C6F4F4FE-5FDB-FBBB-7390-E456DF5AFD4A}"/>
          </ac:spMkLst>
        </pc:spChg>
        <pc:spChg chg="add mod">
          <ac:chgData name="Javier Bonza" userId="7bb5275d-4c5a-42c3-89ca-8c365ac2b2a9" providerId="ADAL" clId="{C83EF884-990F-48E7-ADEC-433B0854558A}" dt="2023-02-15T15:40:18.024" v="4852"/>
          <ac:spMkLst>
            <pc:docMk/>
            <pc:sldMk cId="239555201" sldId="1921"/>
            <ac:spMk id="11" creationId="{ADFF489B-4983-10D7-2F23-7CCF06CBF1BE}"/>
          </ac:spMkLst>
        </pc:spChg>
        <pc:spChg chg="mod">
          <ac:chgData name="Javier Bonza" userId="7bb5275d-4c5a-42c3-89ca-8c365ac2b2a9" providerId="ADAL" clId="{C83EF884-990F-48E7-ADEC-433B0854558A}" dt="2023-02-15T15:18:14.315" v="3936" actId="1076"/>
          <ac:spMkLst>
            <pc:docMk/>
            <pc:sldMk cId="239555201" sldId="1921"/>
            <ac:spMk id="13" creationId="{09914454-1C6E-4029-8606-537F025BB3AA}"/>
          </ac:spMkLst>
        </pc:spChg>
        <pc:grpChg chg="add mod">
          <ac:chgData name="Javier Bonza" userId="7bb5275d-4c5a-42c3-89ca-8c365ac2b2a9" providerId="ADAL" clId="{C83EF884-990F-48E7-ADEC-433B0854558A}" dt="2023-02-15T15:18:21.186" v="3944" actId="1038"/>
          <ac:grpSpMkLst>
            <pc:docMk/>
            <pc:sldMk cId="239555201" sldId="1921"/>
            <ac:grpSpMk id="3" creationId="{6FB2B32C-88AA-1FB1-3779-EB7A45F2D3E2}"/>
          </ac:grpSpMkLst>
        </pc:grpChg>
        <pc:picChg chg="del">
          <ac:chgData name="Javier Bonza" userId="7bb5275d-4c5a-42c3-89ca-8c365ac2b2a9" providerId="ADAL" clId="{C83EF884-990F-48E7-ADEC-433B0854558A}" dt="2023-02-15T15:17:03.915" v="3881" actId="478"/>
          <ac:picMkLst>
            <pc:docMk/>
            <pc:sldMk cId="239555201" sldId="1921"/>
            <ac:picMk id="2" creationId="{4D811687-BB08-BCF2-0917-28DB005FABC6}"/>
          </ac:picMkLst>
        </pc:picChg>
        <pc:picChg chg="mod">
          <ac:chgData name="Javier Bonza" userId="7bb5275d-4c5a-42c3-89ca-8c365ac2b2a9" providerId="ADAL" clId="{C83EF884-990F-48E7-ADEC-433B0854558A}" dt="2023-02-15T15:18:21.186" v="3944" actId="1038"/>
          <ac:picMkLst>
            <pc:docMk/>
            <pc:sldMk cId="239555201" sldId="1921"/>
            <ac:picMk id="4" creationId="{B1B378DA-6DCD-E858-4F5A-329AD9F0C3A7}"/>
          </ac:picMkLst>
        </pc:picChg>
        <pc:picChg chg="mod">
          <ac:chgData name="Javier Bonza" userId="7bb5275d-4c5a-42c3-89ca-8c365ac2b2a9" providerId="ADAL" clId="{C83EF884-990F-48E7-ADEC-433B0854558A}" dt="2023-02-15T15:18:21.186" v="3944" actId="1038"/>
          <ac:picMkLst>
            <pc:docMk/>
            <pc:sldMk cId="239555201" sldId="1921"/>
            <ac:picMk id="6" creationId="{9D8B4EF1-7BDD-DCA9-A69B-35837F2E7F53}"/>
          </ac:picMkLst>
        </pc:picChg>
        <pc:picChg chg="del">
          <ac:chgData name="Javier Bonza" userId="7bb5275d-4c5a-42c3-89ca-8c365ac2b2a9" providerId="ADAL" clId="{C83EF884-990F-48E7-ADEC-433B0854558A}" dt="2023-02-15T15:17:03.116" v="3880" actId="478"/>
          <ac:picMkLst>
            <pc:docMk/>
            <pc:sldMk cId="239555201" sldId="1921"/>
            <ac:picMk id="7" creationId="{AAAC79AD-1B04-FA36-8639-EA5E3D98B7E6}"/>
          </ac:picMkLst>
        </pc:picChg>
      </pc:sldChg>
      <pc:sldChg chg="delSp modSp add mod">
        <pc:chgData name="Javier Bonza" userId="7bb5275d-4c5a-42c3-89ca-8c365ac2b2a9" providerId="ADAL" clId="{C83EF884-990F-48E7-ADEC-433B0854558A}" dt="2023-02-15T15:36:08.544" v="4720" actId="20577"/>
        <pc:sldMkLst>
          <pc:docMk/>
          <pc:sldMk cId="4106200806" sldId="1922"/>
        </pc:sldMkLst>
        <pc:spChg chg="mod">
          <ac:chgData name="Javier Bonza" userId="7bb5275d-4c5a-42c3-89ca-8c365ac2b2a9" providerId="ADAL" clId="{C83EF884-990F-48E7-ADEC-433B0854558A}" dt="2023-02-15T15:36:08.544" v="4720" actId="20577"/>
          <ac:spMkLst>
            <pc:docMk/>
            <pc:sldMk cId="4106200806" sldId="1922"/>
            <ac:spMk id="5" creationId="{6ADDFA80-56B2-5C9D-658D-F40203DAB5BB}"/>
          </ac:spMkLst>
        </pc:spChg>
        <pc:spChg chg="del">
          <ac:chgData name="Javier Bonza" userId="7bb5275d-4c5a-42c3-89ca-8c365ac2b2a9" providerId="ADAL" clId="{C83EF884-990F-48E7-ADEC-433B0854558A}" dt="2023-02-15T15:24:51.252" v="4101" actId="478"/>
          <ac:spMkLst>
            <pc:docMk/>
            <pc:sldMk cId="4106200806" sldId="1922"/>
            <ac:spMk id="6" creationId="{81F84B4D-9E60-96D7-503C-823B3CDF1624}"/>
          </ac:spMkLst>
        </pc:spChg>
        <pc:spChg chg="mod">
          <ac:chgData name="Javier Bonza" userId="7bb5275d-4c5a-42c3-89ca-8c365ac2b2a9" providerId="ADAL" clId="{C83EF884-990F-48E7-ADEC-433B0854558A}" dt="2023-02-15T15:25:06.249" v="4144" actId="20577"/>
          <ac:spMkLst>
            <pc:docMk/>
            <pc:sldMk cId="4106200806" sldId="1922"/>
            <ac:spMk id="13" creationId="{09914454-1C6E-4029-8606-537F025BB3AA}"/>
          </ac:spMkLst>
        </pc:spChg>
      </pc:sldChg>
      <pc:sldChg chg="addSp delSp modSp add mod">
        <pc:chgData name="Javier Bonza" userId="7bb5275d-4c5a-42c3-89ca-8c365ac2b2a9" providerId="ADAL" clId="{C83EF884-990F-48E7-ADEC-433B0854558A}" dt="2023-02-15T15:40:32.872" v="4871" actId="1036"/>
        <pc:sldMkLst>
          <pc:docMk/>
          <pc:sldMk cId="2894780592" sldId="1923"/>
        </pc:sldMkLst>
        <pc:spChg chg="del">
          <ac:chgData name="Javier Bonza" userId="7bb5275d-4c5a-42c3-89ca-8c365ac2b2a9" providerId="ADAL" clId="{C83EF884-990F-48E7-ADEC-433B0854558A}" dt="2023-02-15T15:30:28.868" v="4304" actId="478"/>
          <ac:spMkLst>
            <pc:docMk/>
            <pc:sldMk cId="2894780592" sldId="1923"/>
            <ac:spMk id="5" creationId="{6ADDFA80-56B2-5C9D-658D-F40203DAB5BB}"/>
          </ac:spMkLst>
        </pc:spChg>
        <pc:spChg chg="mod">
          <ac:chgData name="Javier Bonza" userId="7bb5275d-4c5a-42c3-89ca-8c365ac2b2a9" providerId="ADAL" clId="{C83EF884-990F-48E7-ADEC-433B0854558A}" dt="2023-02-15T15:37:30.328" v="4773" actId="20577"/>
          <ac:spMkLst>
            <pc:docMk/>
            <pc:sldMk cId="2894780592" sldId="1923"/>
            <ac:spMk id="13" creationId="{09914454-1C6E-4029-8606-537F025BB3AA}"/>
          </ac:spMkLst>
        </pc:spChg>
        <pc:spChg chg="add mod">
          <ac:chgData name="Javier Bonza" userId="7bb5275d-4c5a-42c3-89ca-8c365ac2b2a9" providerId="ADAL" clId="{C83EF884-990F-48E7-ADEC-433B0854558A}" dt="2023-02-15T15:40:32.872" v="4871" actId="1036"/>
          <ac:spMkLst>
            <pc:docMk/>
            <pc:sldMk cId="2894780592" sldId="1923"/>
            <ac:spMk id="18" creationId="{9CEC80F1-CBF3-DD6B-0EF9-E3E1FB7C646F}"/>
          </ac:spMkLst>
        </pc:spChg>
        <pc:grpChg chg="add del mod">
          <ac:chgData name="Javier Bonza" userId="7bb5275d-4c5a-42c3-89ca-8c365ac2b2a9" providerId="ADAL" clId="{C83EF884-990F-48E7-ADEC-433B0854558A}" dt="2023-02-15T15:38:17.994" v="4774" actId="478"/>
          <ac:grpSpMkLst>
            <pc:docMk/>
            <pc:sldMk cId="2894780592" sldId="1923"/>
            <ac:grpSpMk id="2" creationId="{F68EA94F-C65A-C86A-F716-CE2711B57685}"/>
          </ac:grpSpMkLst>
        </pc:grpChg>
        <pc:grpChg chg="add mod">
          <ac:chgData name="Javier Bonza" userId="7bb5275d-4c5a-42c3-89ca-8c365ac2b2a9" providerId="ADAL" clId="{C83EF884-990F-48E7-ADEC-433B0854558A}" dt="2023-02-15T15:40:27.575" v="4864" actId="1035"/>
          <ac:grpSpMkLst>
            <pc:docMk/>
            <pc:sldMk cId="2894780592" sldId="1923"/>
            <ac:grpSpMk id="10" creationId="{8CEE163C-77FC-1419-A894-5BA2BBF6672D}"/>
          </ac:grpSpMkLst>
        </pc:grpChg>
        <pc:picChg chg="mod">
          <ac:chgData name="Javier Bonza" userId="7bb5275d-4c5a-42c3-89ca-8c365ac2b2a9" providerId="ADAL" clId="{C83EF884-990F-48E7-ADEC-433B0854558A}" dt="2023-02-15T15:36:59.928" v="4754"/>
          <ac:picMkLst>
            <pc:docMk/>
            <pc:sldMk cId="2894780592" sldId="1923"/>
            <ac:picMk id="3" creationId="{45CAFD5C-A7F8-CE45-7081-1BBEBF438D78}"/>
          </ac:picMkLst>
        </pc:picChg>
        <pc:picChg chg="mod">
          <ac:chgData name="Javier Bonza" userId="7bb5275d-4c5a-42c3-89ca-8c365ac2b2a9" providerId="ADAL" clId="{C83EF884-990F-48E7-ADEC-433B0854558A}" dt="2023-02-15T15:36:59.928" v="4754"/>
          <ac:picMkLst>
            <pc:docMk/>
            <pc:sldMk cId="2894780592" sldId="1923"/>
            <ac:picMk id="4" creationId="{9ADB43CE-6851-DBBD-781A-23B8BD275326}"/>
          </ac:picMkLst>
        </pc:picChg>
        <pc:picChg chg="mod">
          <ac:chgData name="Javier Bonza" userId="7bb5275d-4c5a-42c3-89ca-8c365ac2b2a9" providerId="ADAL" clId="{C83EF884-990F-48E7-ADEC-433B0854558A}" dt="2023-02-15T15:36:59.928" v="4754"/>
          <ac:picMkLst>
            <pc:docMk/>
            <pc:sldMk cId="2894780592" sldId="1923"/>
            <ac:picMk id="6" creationId="{4A6A8930-9BB9-9D7B-F025-493BD2187ACA}"/>
          </ac:picMkLst>
        </pc:picChg>
        <pc:picChg chg="mod">
          <ac:chgData name="Javier Bonza" userId="7bb5275d-4c5a-42c3-89ca-8c365ac2b2a9" providerId="ADAL" clId="{C83EF884-990F-48E7-ADEC-433B0854558A}" dt="2023-02-15T15:36:59.928" v="4754"/>
          <ac:picMkLst>
            <pc:docMk/>
            <pc:sldMk cId="2894780592" sldId="1923"/>
            <ac:picMk id="7" creationId="{65B9781C-01B7-81EB-C9E7-11C1BB4DAC5B}"/>
          </ac:picMkLst>
        </pc:picChg>
        <pc:picChg chg="mod">
          <ac:chgData name="Javier Bonza" userId="7bb5275d-4c5a-42c3-89ca-8c365ac2b2a9" providerId="ADAL" clId="{C83EF884-990F-48E7-ADEC-433B0854558A}" dt="2023-02-15T15:36:59.928" v="4754"/>
          <ac:picMkLst>
            <pc:docMk/>
            <pc:sldMk cId="2894780592" sldId="1923"/>
            <ac:picMk id="8" creationId="{D53CD6ED-8135-B9F1-CD4C-C22092B09D42}"/>
          </ac:picMkLst>
        </pc:picChg>
        <pc:picChg chg="mod">
          <ac:chgData name="Javier Bonza" userId="7bb5275d-4c5a-42c3-89ca-8c365ac2b2a9" providerId="ADAL" clId="{C83EF884-990F-48E7-ADEC-433B0854558A}" dt="2023-02-15T15:36:59.928" v="4754"/>
          <ac:picMkLst>
            <pc:docMk/>
            <pc:sldMk cId="2894780592" sldId="1923"/>
            <ac:picMk id="9" creationId="{A24542C5-2AA0-E166-9E3C-88E1EF6F51F7}"/>
          </ac:picMkLst>
        </pc:picChg>
        <pc:picChg chg="mod">
          <ac:chgData name="Javier Bonza" userId="7bb5275d-4c5a-42c3-89ca-8c365ac2b2a9" providerId="ADAL" clId="{C83EF884-990F-48E7-ADEC-433B0854558A}" dt="2023-02-15T15:38:19.058" v="4775"/>
          <ac:picMkLst>
            <pc:docMk/>
            <pc:sldMk cId="2894780592" sldId="1923"/>
            <ac:picMk id="11" creationId="{4AA1AD69-8C6D-9C0B-2DE8-297818AD14F6}"/>
          </ac:picMkLst>
        </pc:picChg>
        <pc:picChg chg="mod">
          <ac:chgData name="Javier Bonza" userId="7bb5275d-4c5a-42c3-89ca-8c365ac2b2a9" providerId="ADAL" clId="{C83EF884-990F-48E7-ADEC-433B0854558A}" dt="2023-02-15T15:38:19.058" v="4775"/>
          <ac:picMkLst>
            <pc:docMk/>
            <pc:sldMk cId="2894780592" sldId="1923"/>
            <ac:picMk id="12" creationId="{548D8336-E747-4789-8155-33166D496D00}"/>
          </ac:picMkLst>
        </pc:picChg>
        <pc:picChg chg="mod">
          <ac:chgData name="Javier Bonza" userId="7bb5275d-4c5a-42c3-89ca-8c365ac2b2a9" providerId="ADAL" clId="{C83EF884-990F-48E7-ADEC-433B0854558A}" dt="2023-02-15T15:38:19.058" v="4775"/>
          <ac:picMkLst>
            <pc:docMk/>
            <pc:sldMk cId="2894780592" sldId="1923"/>
            <ac:picMk id="14" creationId="{07D7793A-F062-E71D-A9AA-AEBC677AEE19}"/>
          </ac:picMkLst>
        </pc:picChg>
        <pc:picChg chg="mod">
          <ac:chgData name="Javier Bonza" userId="7bb5275d-4c5a-42c3-89ca-8c365ac2b2a9" providerId="ADAL" clId="{C83EF884-990F-48E7-ADEC-433B0854558A}" dt="2023-02-15T15:38:19.058" v="4775"/>
          <ac:picMkLst>
            <pc:docMk/>
            <pc:sldMk cId="2894780592" sldId="1923"/>
            <ac:picMk id="15" creationId="{022C66C2-44F3-8310-C7CB-5A55AD995FD5}"/>
          </ac:picMkLst>
        </pc:picChg>
        <pc:picChg chg="mod">
          <ac:chgData name="Javier Bonza" userId="7bb5275d-4c5a-42c3-89ca-8c365ac2b2a9" providerId="ADAL" clId="{C83EF884-990F-48E7-ADEC-433B0854558A}" dt="2023-02-15T15:38:19.058" v="4775"/>
          <ac:picMkLst>
            <pc:docMk/>
            <pc:sldMk cId="2894780592" sldId="1923"/>
            <ac:picMk id="16" creationId="{5EBD1F47-2061-1A87-213A-A14AE9025B1E}"/>
          </ac:picMkLst>
        </pc:picChg>
        <pc:picChg chg="mod">
          <ac:chgData name="Javier Bonza" userId="7bb5275d-4c5a-42c3-89ca-8c365ac2b2a9" providerId="ADAL" clId="{C83EF884-990F-48E7-ADEC-433B0854558A}" dt="2023-02-15T15:38:19.058" v="4775"/>
          <ac:picMkLst>
            <pc:docMk/>
            <pc:sldMk cId="2894780592" sldId="1923"/>
            <ac:picMk id="17" creationId="{11D11F25-6FB7-06E5-E2C1-DA53595D0EDF}"/>
          </ac:picMkLst>
        </pc:picChg>
      </pc:sldChg>
      <pc:sldChg chg="addSp delSp modSp add mod">
        <pc:chgData name="Javier Bonza" userId="7bb5275d-4c5a-42c3-89ca-8c365ac2b2a9" providerId="ADAL" clId="{C83EF884-990F-48E7-ADEC-433B0854558A}" dt="2023-02-15T15:44:42.658" v="5029" actId="6549"/>
        <pc:sldMkLst>
          <pc:docMk/>
          <pc:sldMk cId="4115588914" sldId="1924"/>
        </pc:sldMkLst>
        <pc:spChg chg="add mod">
          <ac:chgData name="Javier Bonza" userId="7bb5275d-4c5a-42c3-89ca-8c365ac2b2a9" providerId="ADAL" clId="{C83EF884-990F-48E7-ADEC-433B0854558A}" dt="2023-02-15T15:40:39.689" v="4911" actId="1037"/>
          <ac:spMkLst>
            <pc:docMk/>
            <pc:sldMk cId="4115588914" sldId="1924"/>
            <ac:spMk id="5" creationId="{E3E245BF-3ECB-02E7-68BF-01A4F2FF400E}"/>
          </ac:spMkLst>
        </pc:spChg>
        <pc:spChg chg="mod">
          <ac:chgData name="Javier Bonza" userId="7bb5275d-4c5a-42c3-89ca-8c365ac2b2a9" providerId="ADAL" clId="{C83EF884-990F-48E7-ADEC-433B0854558A}" dt="2023-02-15T15:44:42.658" v="5029" actId="6549"/>
          <ac:spMkLst>
            <pc:docMk/>
            <pc:sldMk cId="4115588914" sldId="1924"/>
            <ac:spMk id="13" creationId="{09914454-1C6E-4029-8606-537F025BB3AA}"/>
          </ac:spMkLst>
        </pc:spChg>
        <pc:grpChg chg="add mod">
          <ac:chgData name="Javier Bonza" userId="7bb5275d-4c5a-42c3-89ca-8c365ac2b2a9" providerId="ADAL" clId="{C83EF884-990F-48E7-ADEC-433B0854558A}" dt="2023-02-15T15:39:23.649" v="4787" actId="1076"/>
          <ac:grpSpMkLst>
            <pc:docMk/>
            <pc:sldMk cId="4115588914" sldId="1924"/>
            <ac:grpSpMk id="4" creationId="{A0E9A772-8A8A-1EE4-D2A1-8428ED68795F}"/>
          </ac:grpSpMkLst>
        </pc:grpChg>
        <pc:grpChg chg="del">
          <ac:chgData name="Javier Bonza" userId="7bb5275d-4c5a-42c3-89ca-8c365ac2b2a9" providerId="ADAL" clId="{C83EF884-990F-48E7-ADEC-433B0854558A}" dt="2023-02-15T15:38:41.876" v="4781" actId="478"/>
          <ac:grpSpMkLst>
            <pc:docMk/>
            <pc:sldMk cId="4115588914" sldId="1924"/>
            <ac:grpSpMk id="10" creationId="{8CEE163C-77FC-1419-A894-5BA2BBF6672D}"/>
          </ac:grpSpMkLst>
        </pc:grpChg>
        <pc:picChg chg="add mod">
          <ac:chgData name="Javier Bonza" userId="7bb5275d-4c5a-42c3-89ca-8c365ac2b2a9" providerId="ADAL" clId="{C83EF884-990F-48E7-ADEC-433B0854558A}" dt="2023-02-15T15:39:15.909" v="4784" actId="164"/>
          <ac:picMkLst>
            <pc:docMk/>
            <pc:sldMk cId="4115588914" sldId="1924"/>
            <ac:picMk id="2" creationId="{96082DD0-716C-D492-2C4D-12FFCE1201CF}"/>
          </ac:picMkLst>
        </pc:picChg>
        <pc:picChg chg="add mod">
          <ac:chgData name="Javier Bonza" userId="7bb5275d-4c5a-42c3-89ca-8c365ac2b2a9" providerId="ADAL" clId="{C83EF884-990F-48E7-ADEC-433B0854558A}" dt="2023-02-15T15:39:15.909" v="4784" actId="164"/>
          <ac:picMkLst>
            <pc:docMk/>
            <pc:sldMk cId="4115588914" sldId="1924"/>
            <ac:picMk id="3" creationId="{FB162230-D4F5-0526-4D48-3092270E58FE}"/>
          </ac:picMkLst>
        </pc:picChg>
      </pc:sldChg>
      <pc:sldChg chg="addSp delSp modSp add mod">
        <pc:chgData name="Javier Bonza" userId="7bb5275d-4c5a-42c3-89ca-8c365ac2b2a9" providerId="ADAL" clId="{C83EF884-990F-48E7-ADEC-433B0854558A}" dt="2023-02-15T16:06:52.309" v="5500" actId="14100"/>
        <pc:sldMkLst>
          <pc:docMk/>
          <pc:sldMk cId="2831224598" sldId="1925"/>
        </pc:sldMkLst>
        <pc:spChg chg="mod">
          <ac:chgData name="Javier Bonza" userId="7bb5275d-4c5a-42c3-89ca-8c365ac2b2a9" providerId="ADAL" clId="{C83EF884-990F-48E7-ADEC-433B0854558A}" dt="2023-02-15T15:45:21.035" v="5110" actId="1036"/>
          <ac:spMkLst>
            <pc:docMk/>
            <pc:sldMk cId="2831224598" sldId="1925"/>
            <ac:spMk id="5" creationId="{E3E245BF-3ECB-02E7-68BF-01A4F2FF400E}"/>
          </ac:spMkLst>
        </pc:spChg>
        <pc:spChg chg="add mod">
          <ac:chgData name="Javier Bonza" userId="7bb5275d-4c5a-42c3-89ca-8c365ac2b2a9" providerId="ADAL" clId="{C83EF884-990F-48E7-ADEC-433B0854558A}" dt="2023-02-15T16:06:52.309" v="5500" actId="14100"/>
          <ac:spMkLst>
            <pc:docMk/>
            <pc:sldMk cId="2831224598" sldId="1925"/>
            <ac:spMk id="8" creationId="{078ADB84-468C-36AB-0B1D-07ADEB38006D}"/>
          </ac:spMkLst>
        </pc:spChg>
        <pc:spChg chg="mod">
          <ac:chgData name="Javier Bonza" userId="7bb5275d-4c5a-42c3-89ca-8c365ac2b2a9" providerId="ADAL" clId="{C83EF884-990F-48E7-ADEC-433B0854558A}" dt="2023-02-15T15:44:51.461" v="5040" actId="6549"/>
          <ac:spMkLst>
            <pc:docMk/>
            <pc:sldMk cId="2831224598" sldId="1925"/>
            <ac:spMk id="13" creationId="{09914454-1C6E-4029-8606-537F025BB3AA}"/>
          </ac:spMkLst>
        </pc:spChg>
        <pc:grpChg chg="del">
          <ac:chgData name="Javier Bonza" userId="7bb5275d-4c5a-42c3-89ca-8c365ac2b2a9" providerId="ADAL" clId="{C83EF884-990F-48E7-ADEC-433B0854558A}" dt="2023-02-15T15:41:22.123" v="4985" actId="478"/>
          <ac:grpSpMkLst>
            <pc:docMk/>
            <pc:sldMk cId="2831224598" sldId="1925"/>
            <ac:grpSpMk id="4" creationId="{A0E9A772-8A8A-1EE4-D2A1-8428ED68795F}"/>
          </ac:grpSpMkLst>
        </pc:grpChg>
        <pc:graphicFrameChg chg="add del mod">
          <ac:chgData name="Javier Bonza" userId="7bb5275d-4c5a-42c3-89ca-8c365ac2b2a9" providerId="ADAL" clId="{C83EF884-990F-48E7-ADEC-433B0854558A}" dt="2023-02-15T15:44:13.538" v="5014"/>
          <ac:graphicFrameMkLst>
            <pc:docMk/>
            <pc:sldMk cId="2831224598" sldId="1925"/>
            <ac:graphicFrameMk id="6" creationId="{16C7EA5E-EFBD-2C4E-D025-B239F3B9403B}"/>
          </ac:graphicFrameMkLst>
        </pc:graphicFrameChg>
        <pc:picChg chg="add mod">
          <ac:chgData name="Javier Bonza" userId="7bb5275d-4c5a-42c3-89ca-8c365ac2b2a9" providerId="ADAL" clId="{C83EF884-990F-48E7-ADEC-433B0854558A}" dt="2023-02-15T15:44:25.755" v="5018" actId="14100"/>
          <ac:picMkLst>
            <pc:docMk/>
            <pc:sldMk cId="2831224598" sldId="1925"/>
            <ac:picMk id="7" creationId="{0A3FDE01-CD04-7F09-0C03-5133FADF9CDA}"/>
          </ac:picMkLst>
        </pc:picChg>
      </pc:sldChg>
      <pc:sldChg chg="addSp delSp modSp add mod">
        <pc:chgData name="Javier Bonza" userId="7bb5275d-4c5a-42c3-89ca-8c365ac2b2a9" providerId="ADAL" clId="{C83EF884-990F-48E7-ADEC-433B0854558A}" dt="2023-02-15T15:49:27.492" v="5164" actId="1076"/>
        <pc:sldMkLst>
          <pc:docMk/>
          <pc:sldMk cId="3100012908" sldId="1926"/>
        </pc:sldMkLst>
        <pc:spChg chg="mod">
          <ac:chgData name="Javier Bonza" userId="7bb5275d-4c5a-42c3-89ca-8c365ac2b2a9" providerId="ADAL" clId="{C83EF884-990F-48E7-ADEC-433B0854558A}" dt="2023-02-15T15:49:27.492" v="5164" actId="1076"/>
          <ac:spMkLst>
            <pc:docMk/>
            <pc:sldMk cId="3100012908" sldId="1926"/>
            <ac:spMk id="5" creationId="{E3E245BF-3ECB-02E7-68BF-01A4F2FF400E}"/>
          </ac:spMkLst>
        </pc:spChg>
        <pc:spChg chg="del">
          <ac:chgData name="Javier Bonza" userId="7bb5275d-4c5a-42c3-89ca-8c365ac2b2a9" providerId="ADAL" clId="{C83EF884-990F-48E7-ADEC-433B0854558A}" dt="2023-02-15T15:48:22.250" v="5159" actId="478"/>
          <ac:spMkLst>
            <pc:docMk/>
            <pc:sldMk cId="3100012908" sldId="1926"/>
            <ac:spMk id="8" creationId="{078ADB84-468C-36AB-0B1D-07ADEB38006D}"/>
          </ac:spMkLst>
        </pc:spChg>
        <pc:spChg chg="mod">
          <ac:chgData name="Javier Bonza" userId="7bb5275d-4c5a-42c3-89ca-8c365ac2b2a9" providerId="ADAL" clId="{C83EF884-990F-48E7-ADEC-433B0854558A}" dt="2023-02-15T15:48:18.356" v="5157" actId="108"/>
          <ac:spMkLst>
            <pc:docMk/>
            <pc:sldMk cId="3100012908" sldId="1926"/>
            <ac:spMk id="13" creationId="{09914454-1C6E-4029-8606-537F025BB3AA}"/>
          </ac:spMkLst>
        </pc:spChg>
        <pc:picChg chg="add mod">
          <ac:chgData name="Javier Bonza" userId="7bb5275d-4c5a-42c3-89ca-8c365ac2b2a9" providerId="ADAL" clId="{C83EF884-990F-48E7-ADEC-433B0854558A}" dt="2023-02-15T15:49:22.132" v="5163" actId="1076"/>
          <ac:picMkLst>
            <pc:docMk/>
            <pc:sldMk cId="3100012908" sldId="1926"/>
            <ac:picMk id="2" creationId="{FEE36255-BD2C-F177-EC1C-75676D71710B}"/>
          </ac:picMkLst>
        </pc:picChg>
        <pc:picChg chg="del">
          <ac:chgData name="Javier Bonza" userId="7bb5275d-4c5a-42c3-89ca-8c365ac2b2a9" providerId="ADAL" clId="{C83EF884-990F-48E7-ADEC-433B0854558A}" dt="2023-02-15T15:48:20.498" v="5158" actId="478"/>
          <ac:picMkLst>
            <pc:docMk/>
            <pc:sldMk cId="3100012908" sldId="1926"/>
            <ac:picMk id="7" creationId="{0A3FDE01-CD04-7F09-0C03-5133FADF9CDA}"/>
          </ac:picMkLst>
        </pc:picChg>
      </pc:sldChg>
      <pc:sldChg chg="addSp delSp modSp add mod">
        <pc:chgData name="Javier Bonza" userId="7bb5275d-4c5a-42c3-89ca-8c365ac2b2a9" providerId="ADAL" clId="{C83EF884-990F-48E7-ADEC-433B0854558A}" dt="2023-02-15T15:53:01.905" v="5203"/>
        <pc:sldMkLst>
          <pc:docMk/>
          <pc:sldMk cId="270502861" sldId="1927"/>
        </pc:sldMkLst>
        <pc:spChg chg="add del mod topLvl">
          <ac:chgData name="Javier Bonza" userId="7bb5275d-4c5a-42c3-89ca-8c365ac2b2a9" providerId="ADAL" clId="{C83EF884-990F-48E7-ADEC-433B0854558A}" dt="2023-02-15T15:52:44.315" v="5201" actId="338"/>
          <ac:spMkLst>
            <pc:docMk/>
            <pc:sldMk cId="270502861" sldId="1927"/>
            <ac:spMk id="3" creationId="{1956B331-CF27-1A92-89DC-3265C0587886}"/>
          </ac:spMkLst>
        </pc:spChg>
        <pc:spChg chg="add del mod topLvl">
          <ac:chgData name="Javier Bonza" userId="7bb5275d-4c5a-42c3-89ca-8c365ac2b2a9" providerId="ADAL" clId="{C83EF884-990F-48E7-ADEC-433B0854558A}" dt="2023-02-15T15:52:44.315" v="5201" actId="338"/>
          <ac:spMkLst>
            <pc:docMk/>
            <pc:sldMk cId="270502861" sldId="1927"/>
            <ac:spMk id="4" creationId="{7B29C8D0-CABB-510E-D457-48E24838D515}"/>
          </ac:spMkLst>
        </pc:spChg>
        <pc:spChg chg="mod">
          <ac:chgData name="Javier Bonza" userId="7bb5275d-4c5a-42c3-89ca-8c365ac2b2a9" providerId="ADAL" clId="{C83EF884-990F-48E7-ADEC-433B0854558A}" dt="2023-02-15T15:52:09.421" v="5194" actId="14100"/>
          <ac:spMkLst>
            <pc:docMk/>
            <pc:sldMk cId="270502861" sldId="1927"/>
            <ac:spMk id="5" creationId="{E3E245BF-3ECB-02E7-68BF-01A4F2FF400E}"/>
          </ac:spMkLst>
        </pc:spChg>
        <pc:spChg chg="add del">
          <ac:chgData name="Javier Bonza" userId="7bb5275d-4c5a-42c3-89ca-8c365ac2b2a9" providerId="ADAL" clId="{C83EF884-990F-48E7-ADEC-433B0854558A}" dt="2023-02-15T15:53:01.905" v="5203"/>
          <ac:spMkLst>
            <pc:docMk/>
            <pc:sldMk cId="270502861" sldId="1927"/>
            <ac:spMk id="9" creationId="{A22A9551-D7E8-DABD-E15D-6310EAC743AD}"/>
          </ac:spMkLst>
        </pc:spChg>
        <pc:spChg chg="add del">
          <ac:chgData name="Javier Bonza" userId="7bb5275d-4c5a-42c3-89ca-8c365ac2b2a9" providerId="ADAL" clId="{C83EF884-990F-48E7-ADEC-433B0854558A}" dt="2023-02-15T15:53:01.905" v="5203"/>
          <ac:spMkLst>
            <pc:docMk/>
            <pc:sldMk cId="270502861" sldId="1927"/>
            <ac:spMk id="10" creationId="{1EC423D2-FBE1-71B0-9880-359F3BAB1E55}"/>
          </ac:spMkLst>
        </pc:spChg>
        <pc:grpChg chg="add del mod">
          <ac:chgData name="Javier Bonza" userId="7bb5275d-4c5a-42c3-89ca-8c365ac2b2a9" providerId="ADAL" clId="{C83EF884-990F-48E7-ADEC-433B0854558A}" dt="2023-02-15T15:51:00.208" v="5182" actId="165"/>
          <ac:grpSpMkLst>
            <pc:docMk/>
            <pc:sldMk cId="270502861" sldId="1927"/>
            <ac:grpSpMk id="6" creationId="{ED83A1DB-574E-4BE1-DE91-C6CEDAB8F781}"/>
          </ac:grpSpMkLst>
        </pc:grpChg>
        <pc:grpChg chg="add del mod">
          <ac:chgData name="Javier Bonza" userId="7bb5275d-4c5a-42c3-89ca-8c365ac2b2a9" providerId="ADAL" clId="{C83EF884-990F-48E7-ADEC-433B0854558A}" dt="2023-02-15T15:52:16.954" v="5195" actId="165"/>
          <ac:grpSpMkLst>
            <pc:docMk/>
            <pc:sldMk cId="270502861" sldId="1927"/>
            <ac:grpSpMk id="7" creationId="{B92CEA25-FF15-D927-DF2A-B870518C8755}"/>
          </ac:grpSpMkLst>
        </pc:grpChg>
        <pc:grpChg chg="add mod">
          <ac:chgData name="Javier Bonza" userId="7bb5275d-4c5a-42c3-89ca-8c365ac2b2a9" providerId="ADAL" clId="{C83EF884-990F-48E7-ADEC-433B0854558A}" dt="2023-02-15T15:52:44.315" v="5201" actId="338"/>
          <ac:grpSpMkLst>
            <pc:docMk/>
            <pc:sldMk cId="270502861" sldId="1927"/>
            <ac:grpSpMk id="8" creationId="{4D8B66AE-ACDE-1FA1-D29C-BF0730F3FD6B}"/>
          </ac:grpSpMkLst>
        </pc:grpChg>
        <pc:picChg chg="del">
          <ac:chgData name="Javier Bonza" userId="7bb5275d-4c5a-42c3-89ca-8c365ac2b2a9" providerId="ADAL" clId="{C83EF884-990F-48E7-ADEC-433B0854558A}" dt="2023-02-15T15:50:07.624" v="5166" actId="478"/>
          <ac:picMkLst>
            <pc:docMk/>
            <pc:sldMk cId="270502861" sldId="1927"/>
            <ac:picMk id="2" creationId="{FEE36255-BD2C-F177-EC1C-75676D71710B}"/>
          </ac:picMkLst>
        </pc:picChg>
        <pc:picChg chg="add del mod topLvl">
          <ac:chgData name="Javier Bonza" userId="7bb5275d-4c5a-42c3-89ca-8c365ac2b2a9" providerId="ADAL" clId="{C83EF884-990F-48E7-ADEC-433B0854558A}" dt="2023-02-15T15:52:44.315" v="5201" actId="338"/>
          <ac:picMkLst>
            <pc:docMk/>
            <pc:sldMk cId="270502861" sldId="1927"/>
            <ac:picMk id="2049" creationId="{4A814E35-830D-EAE4-159F-4B1BCFE1C48D}"/>
          </ac:picMkLst>
        </pc:picChg>
        <pc:picChg chg="add del">
          <ac:chgData name="Javier Bonza" userId="7bb5275d-4c5a-42c3-89ca-8c365ac2b2a9" providerId="ADAL" clId="{C83EF884-990F-48E7-ADEC-433B0854558A}" dt="2023-02-15T15:53:01.905" v="5203"/>
          <ac:picMkLst>
            <pc:docMk/>
            <pc:sldMk cId="270502861" sldId="1927"/>
            <ac:picMk id="2052" creationId="{C199C80D-F4BD-1699-B19F-06FA49696DC4}"/>
          </ac:picMkLst>
        </pc:picChg>
      </pc:sldChg>
      <pc:sldChg chg="addSp delSp modSp add mod">
        <pc:chgData name="Javier Bonza" userId="7bb5275d-4c5a-42c3-89ca-8c365ac2b2a9" providerId="ADAL" clId="{C83EF884-990F-48E7-ADEC-433B0854558A}" dt="2023-02-15T16:03:04.653" v="5435" actId="1076"/>
        <pc:sldMkLst>
          <pc:docMk/>
          <pc:sldMk cId="482487163" sldId="1928"/>
        </pc:sldMkLst>
        <pc:spChg chg="add mod">
          <ac:chgData name="Javier Bonza" userId="7bb5275d-4c5a-42c3-89ca-8c365ac2b2a9" providerId="ADAL" clId="{C83EF884-990F-48E7-ADEC-433B0854558A}" dt="2023-02-15T16:01:38.033" v="5411" actId="115"/>
          <ac:spMkLst>
            <pc:docMk/>
            <pc:sldMk cId="482487163" sldId="1928"/>
            <ac:spMk id="2" creationId="{BACDAF94-2D39-D470-1B23-F55DC762FC5B}"/>
          </ac:spMkLst>
        </pc:spChg>
        <pc:spChg chg="add mod">
          <ac:chgData name="Javier Bonza" userId="7bb5275d-4c5a-42c3-89ca-8c365ac2b2a9" providerId="ADAL" clId="{C83EF884-990F-48E7-ADEC-433B0854558A}" dt="2023-02-15T16:02:59.964" v="5434" actId="1076"/>
          <ac:spMkLst>
            <pc:docMk/>
            <pc:sldMk cId="482487163" sldId="1928"/>
            <ac:spMk id="3" creationId="{C2460996-CD46-BDC4-1265-527E534D56A2}"/>
          </ac:spMkLst>
        </pc:spChg>
        <pc:spChg chg="add mod">
          <ac:chgData name="Javier Bonza" userId="7bb5275d-4c5a-42c3-89ca-8c365ac2b2a9" providerId="ADAL" clId="{C83EF884-990F-48E7-ADEC-433B0854558A}" dt="2023-02-15T16:03:04.653" v="5435" actId="1076"/>
          <ac:spMkLst>
            <pc:docMk/>
            <pc:sldMk cId="482487163" sldId="1928"/>
            <ac:spMk id="4" creationId="{15579D20-3BE8-BC98-7206-67F3F6DD131B}"/>
          </ac:spMkLst>
        </pc:spChg>
        <pc:spChg chg="del">
          <ac:chgData name="Javier Bonza" userId="7bb5275d-4c5a-42c3-89ca-8c365ac2b2a9" providerId="ADAL" clId="{C83EF884-990F-48E7-ADEC-433B0854558A}" dt="2023-02-15T15:54:51.629" v="5316" actId="478"/>
          <ac:spMkLst>
            <pc:docMk/>
            <pc:sldMk cId="482487163" sldId="1928"/>
            <ac:spMk id="5" creationId="{E3E245BF-3ECB-02E7-68BF-01A4F2FF400E}"/>
          </ac:spMkLst>
        </pc:spChg>
        <pc:spChg chg="del">
          <ac:chgData name="Javier Bonza" userId="7bb5275d-4c5a-42c3-89ca-8c365ac2b2a9" providerId="ADAL" clId="{C83EF884-990F-48E7-ADEC-433B0854558A}" dt="2023-02-15T15:54:49.890" v="5315" actId="478"/>
          <ac:spMkLst>
            <pc:docMk/>
            <pc:sldMk cId="482487163" sldId="1928"/>
            <ac:spMk id="8" creationId="{078ADB84-468C-36AB-0B1D-07ADEB38006D}"/>
          </ac:spMkLst>
        </pc:spChg>
        <pc:spChg chg="mod">
          <ac:chgData name="Javier Bonza" userId="7bb5275d-4c5a-42c3-89ca-8c365ac2b2a9" providerId="ADAL" clId="{C83EF884-990F-48E7-ADEC-433B0854558A}" dt="2023-02-15T16:02:11.753" v="5428" actId="20577"/>
          <ac:spMkLst>
            <pc:docMk/>
            <pc:sldMk cId="482487163" sldId="1928"/>
            <ac:spMk id="13" creationId="{09914454-1C6E-4029-8606-537F025BB3AA}"/>
          </ac:spMkLst>
        </pc:spChg>
        <pc:picChg chg="del">
          <ac:chgData name="Javier Bonza" userId="7bb5275d-4c5a-42c3-89ca-8c365ac2b2a9" providerId="ADAL" clId="{C83EF884-990F-48E7-ADEC-433B0854558A}" dt="2023-02-15T15:54:48.405" v="5314" actId="478"/>
          <ac:picMkLst>
            <pc:docMk/>
            <pc:sldMk cId="482487163" sldId="1928"/>
            <ac:picMk id="7" creationId="{0A3FDE01-CD04-7F09-0C03-5133FADF9CDA}"/>
          </ac:picMkLst>
        </pc:picChg>
      </pc:sldChg>
      <pc:sldChg chg="addSp delSp modSp add mod">
        <pc:chgData name="Javier Bonza" userId="7bb5275d-4c5a-42c3-89ca-8c365ac2b2a9" providerId="ADAL" clId="{C83EF884-990F-48E7-ADEC-433B0854558A}" dt="2023-02-15T17:32:25.141" v="7105" actId="6549"/>
        <pc:sldMkLst>
          <pc:docMk/>
          <pc:sldMk cId="106596772" sldId="1929"/>
        </pc:sldMkLst>
        <pc:spChg chg="mod">
          <ac:chgData name="Javier Bonza" userId="7bb5275d-4c5a-42c3-89ca-8c365ac2b2a9" providerId="ADAL" clId="{C83EF884-990F-48E7-ADEC-433B0854558A}" dt="2023-02-15T16:19:13.063" v="5645" actId="21"/>
          <ac:spMkLst>
            <pc:docMk/>
            <pc:sldMk cId="106596772" sldId="1929"/>
            <ac:spMk id="2" creationId="{BACDAF94-2D39-D470-1B23-F55DC762FC5B}"/>
          </ac:spMkLst>
        </pc:spChg>
        <pc:spChg chg="del">
          <ac:chgData name="Javier Bonza" userId="7bb5275d-4c5a-42c3-89ca-8c365ac2b2a9" providerId="ADAL" clId="{C83EF884-990F-48E7-ADEC-433B0854558A}" dt="2023-02-15T16:03:25.931" v="5437" actId="478"/>
          <ac:spMkLst>
            <pc:docMk/>
            <pc:sldMk cId="106596772" sldId="1929"/>
            <ac:spMk id="3" creationId="{C2460996-CD46-BDC4-1265-527E534D56A2}"/>
          </ac:spMkLst>
        </pc:spChg>
        <pc:spChg chg="del">
          <ac:chgData name="Javier Bonza" userId="7bb5275d-4c5a-42c3-89ca-8c365ac2b2a9" providerId="ADAL" clId="{C83EF884-990F-48E7-ADEC-433B0854558A}" dt="2023-02-15T16:03:27.017" v="5438" actId="478"/>
          <ac:spMkLst>
            <pc:docMk/>
            <pc:sldMk cId="106596772" sldId="1929"/>
            <ac:spMk id="4" creationId="{15579D20-3BE8-BC98-7206-67F3F6DD131B}"/>
          </ac:spMkLst>
        </pc:spChg>
        <pc:spChg chg="add mod">
          <ac:chgData name="Javier Bonza" userId="7bb5275d-4c5a-42c3-89ca-8c365ac2b2a9" providerId="ADAL" clId="{C83EF884-990F-48E7-ADEC-433B0854558A}" dt="2023-02-15T17:32:25.141" v="7105" actId="6549"/>
          <ac:spMkLst>
            <pc:docMk/>
            <pc:sldMk cId="106596772" sldId="1929"/>
            <ac:spMk id="6" creationId="{8331B21E-EAC5-9F5F-4FC1-3082E9721440}"/>
          </ac:spMkLst>
        </pc:spChg>
        <pc:spChg chg="mod">
          <ac:chgData name="Javier Bonza" userId="7bb5275d-4c5a-42c3-89ca-8c365ac2b2a9" providerId="ADAL" clId="{C83EF884-990F-48E7-ADEC-433B0854558A}" dt="2023-02-15T16:05:02.393" v="5466" actId="20577"/>
          <ac:spMkLst>
            <pc:docMk/>
            <pc:sldMk cId="106596772" sldId="1929"/>
            <ac:spMk id="13" creationId="{09914454-1C6E-4029-8606-537F025BB3AA}"/>
          </ac:spMkLst>
        </pc:spChg>
      </pc:sldChg>
      <pc:sldChg chg="add del">
        <pc:chgData name="Javier Bonza" userId="7bb5275d-4c5a-42c3-89ca-8c365ac2b2a9" providerId="ADAL" clId="{C83EF884-990F-48E7-ADEC-433B0854558A}" dt="2023-02-15T16:19:06.338" v="5643"/>
        <pc:sldMkLst>
          <pc:docMk/>
          <pc:sldMk cId="1688871665" sldId="1930"/>
        </pc:sldMkLst>
      </pc:sldChg>
      <pc:sldChg chg="addSp delSp modSp add mod">
        <pc:chgData name="Javier Bonza" userId="7bb5275d-4c5a-42c3-89ca-8c365ac2b2a9" providerId="ADAL" clId="{C83EF884-990F-48E7-ADEC-433B0854558A}" dt="2023-02-15T16:28:45.804" v="5762" actId="22"/>
        <pc:sldMkLst>
          <pc:docMk/>
          <pc:sldMk cId="2869934692" sldId="1930"/>
        </pc:sldMkLst>
        <pc:spChg chg="mod">
          <ac:chgData name="Javier Bonza" userId="7bb5275d-4c5a-42c3-89ca-8c365ac2b2a9" providerId="ADAL" clId="{C83EF884-990F-48E7-ADEC-433B0854558A}" dt="2023-02-15T16:24:29.680" v="5732" actId="20577"/>
          <ac:spMkLst>
            <pc:docMk/>
            <pc:sldMk cId="2869934692" sldId="1930"/>
            <ac:spMk id="2" creationId="{BACDAF94-2D39-D470-1B23-F55DC762FC5B}"/>
          </ac:spMkLst>
        </pc:spChg>
        <pc:spChg chg="add del">
          <ac:chgData name="Javier Bonza" userId="7bb5275d-4c5a-42c3-89ca-8c365ac2b2a9" providerId="ADAL" clId="{C83EF884-990F-48E7-ADEC-433B0854558A}" dt="2023-02-15T16:28:45.804" v="5762" actId="22"/>
          <ac:spMkLst>
            <pc:docMk/>
            <pc:sldMk cId="2869934692" sldId="1930"/>
            <ac:spMk id="4" creationId="{5C2CA9FB-EFCD-52D9-F3EB-90C9E98EB3CA}"/>
          </ac:spMkLst>
        </pc:spChg>
        <pc:spChg chg="mod">
          <ac:chgData name="Javier Bonza" userId="7bb5275d-4c5a-42c3-89ca-8c365ac2b2a9" providerId="ADAL" clId="{C83EF884-990F-48E7-ADEC-433B0854558A}" dt="2023-02-15T16:27:38.120" v="5758"/>
          <ac:spMkLst>
            <pc:docMk/>
            <pc:sldMk cId="2869934692" sldId="1930"/>
            <ac:spMk id="6" creationId="{8331B21E-EAC5-9F5F-4FC1-3082E9721440}"/>
          </ac:spMkLst>
        </pc:spChg>
      </pc:sldChg>
      <pc:sldChg chg="addSp delSp modSp add del mod">
        <pc:chgData name="Javier Bonza" userId="7bb5275d-4c5a-42c3-89ca-8c365ac2b2a9" providerId="ADAL" clId="{C83EF884-990F-48E7-ADEC-433B0854558A}" dt="2023-02-15T16:34:04.205" v="5829" actId="47"/>
        <pc:sldMkLst>
          <pc:docMk/>
          <pc:sldMk cId="1458972860" sldId="1931"/>
        </pc:sldMkLst>
        <pc:spChg chg="mod">
          <ac:chgData name="Javier Bonza" userId="7bb5275d-4c5a-42c3-89ca-8c365ac2b2a9" providerId="ADAL" clId="{C83EF884-990F-48E7-ADEC-433B0854558A}" dt="2023-02-15T16:33:43.010" v="5828" actId="20577"/>
          <ac:spMkLst>
            <pc:docMk/>
            <pc:sldMk cId="1458972860" sldId="1931"/>
            <ac:spMk id="2" creationId="{BACDAF94-2D39-D470-1B23-F55DC762FC5B}"/>
          </ac:spMkLst>
        </pc:spChg>
        <pc:spChg chg="add mod">
          <ac:chgData name="Javier Bonza" userId="7bb5275d-4c5a-42c3-89ca-8c365ac2b2a9" providerId="ADAL" clId="{C83EF884-990F-48E7-ADEC-433B0854558A}" dt="2023-02-15T16:31:16.285" v="5807" actId="1076"/>
          <ac:spMkLst>
            <pc:docMk/>
            <pc:sldMk cId="1458972860" sldId="1931"/>
            <ac:spMk id="4" creationId="{6CF134CD-F968-C8CB-6141-44A0559760C2}"/>
          </ac:spMkLst>
        </pc:spChg>
        <pc:spChg chg="del">
          <ac:chgData name="Javier Bonza" userId="7bb5275d-4c5a-42c3-89ca-8c365ac2b2a9" providerId="ADAL" clId="{C83EF884-990F-48E7-ADEC-433B0854558A}" dt="2023-02-15T16:29:54.249" v="5782" actId="478"/>
          <ac:spMkLst>
            <pc:docMk/>
            <pc:sldMk cId="1458972860" sldId="1931"/>
            <ac:spMk id="6" creationId="{8331B21E-EAC5-9F5F-4FC1-3082E9721440}"/>
          </ac:spMkLst>
        </pc:spChg>
        <pc:spChg chg="add del mod">
          <ac:chgData name="Javier Bonza" userId="7bb5275d-4c5a-42c3-89ca-8c365ac2b2a9" providerId="ADAL" clId="{C83EF884-990F-48E7-ADEC-433B0854558A}" dt="2023-02-15T16:31:12.576" v="5806" actId="478"/>
          <ac:spMkLst>
            <pc:docMk/>
            <pc:sldMk cId="1458972860" sldId="1931"/>
            <ac:spMk id="7" creationId="{36E29979-2DDF-5CEA-078D-09081F6709CC}"/>
          </ac:spMkLst>
        </pc:spChg>
        <pc:spChg chg="add mod">
          <ac:chgData name="Javier Bonza" userId="7bb5275d-4c5a-42c3-89ca-8c365ac2b2a9" providerId="ADAL" clId="{C83EF884-990F-48E7-ADEC-433B0854558A}" dt="2023-02-15T16:32:02.720" v="5814" actId="1076"/>
          <ac:spMkLst>
            <pc:docMk/>
            <pc:sldMk cId="1458972860" sldId="1931"/>
            <ac:spMk id="9" creationId="{7A2E257C-F43F-E341-A909-AC2E38A3211D}"/>
          </ac:spMkLst>
        </pc:spChg>
      </pc:sldChg>
      <pc:sldChg chg="modSp add mod">
        <pc:chgData name="Javier Bonza" userId="7bb5275d-4c5a-42c3-89ca-8c365ac2b2a9" providerId="ADAL" clId="{C83EF884-990F-48E7-ADEC-433B0854558A}" dt="2023-02-15T16:34:34.608" v="5838" actId="20577"/>
        <pc:sldMkLst>
          <pc:docMk/>
          <pc:sldMk cId="3048312245" sldId="1932"/>
        </pc:sldMkLst>
        <pc:spChg chg="mod">
          <ac:chgData name="Javier Bonza" userId="7bb5275d-4c5a-42c3-89ca-8c365ac2b2a9" providerId="ADAL" clId="{C83EF884-990F-48E7-ADEC-433B0854558A}" dt="2023-02-15T16:34:34.608" v="5838" actId="20577"/>
          <ac:spMkLst>
            <pc:docMk/>
            <pc:sldMk cId="3048312245" sldId="1932"/>
            <ac:spMk id="2" creationId="{BACDAF94-2D39-D470-1B23-F55DC762FC5B}"/>
          </ac:spMkLst>
        </pc:spChg>
        <pc:spChg chg="mod">
          <ac:chgData name="Javier Bonza" userId="7bb5275d-4c5a-42c3-89ca-8c365ac2b2a9" providerId="ADAL" clId="{C83EF884-990F-48E7-ADEC-433B0854558A}" dt="2023-02-15T16:34:10.304" v="5831" actId="1076"/>
          <ac:spMkLst>
            <pc:docMk/>
            <pc:sldMk cId="3048312245" sldId="1932"/>
            <ac:spMk id="4" creationId="{6CF134CD-F968-C8CB-6141-44A0559760C2}"/>
          </ac:spMkLst>
        </pc:spChg>
        <pc:spChg chg="mod">
          <ac:chgData name="Javier Bonza" userId="7bb5275d-4c5a-42c3-89ca-8c365ac2b2a9" providerId="ADAL" clId="{C83EF884-990F-48E7-ADEC-433B0854558A}" dt="2023-02-15T16:34:13.288" v="5832" actId="1076"/>
          <ac:spMkLst>
            <pc:docMk/>
            <pc:sldMk cId="3048312245" sldId="1932"/>
            <ac:spMk id="9" creationId="{7A2E257C-F43F-E341-A909-AC2E38A3211D}"/>
          </ac:spMkLst>
        </pc:spChg>
      </pc:sldChg>
      <pc:sldChg chg="addSp delSp modSp add mod">
        <pc:chgData name="Javier Bonza" userId="7bb5275d-4c5a-42c3-89ca-8c365ac2b2a9" providerId="ADAL" clId="{C83EF884-990F-48E7-ADEC-433B0854558A}" dt="2023-02-15T16:50:40.597" v="6618" actId="20577"/>
        <pc:sldMkLst>
          <pc:docMk/>
          <pc:sldMk cId="3909763336" sldId="1933"/>
        </pc:sldMkLst>
        <pc:spChg chg="mod">
          <ac:chgData name="Javier Bonza" userId="7bb5275d-4c5a-42c3-89ca-8c365ac2b2a9" providerId="ADAL" clId="{C83EF884-990F-48E7-ADEC-433B0854558A}" dt="2023-02-15T16:50:40.597" v="6618" actId="20577"/>
          <ac:spMkLst>
            <pc:docMk/>
            <pc:sldMk cId="3909763336" sldId="1933"/>
            <ac:spMk id="2" creationId="{BACDAF94-2D39-D470-1B23-F55DC762FC5B}"/>
          </ac:spMkLst>
        </pc:spChg>
        <pc:spChg chg="del">
          <ac:chgData name="Javier Bonza" userId="7bb5275d-4c5a-42c3-89ca-8c365ac2b2a9" providerId="ADAL" clId="{C83EF884-990F-48E7-ADEC-433B0854558A}" dt="2023-02-15T16:35:52.285" v="5840" actId="478"/>
          <ac:spMkLst>
            <pc:docMk/>
            <pc:sldMk cId="3909763336" sldId="1933"/>
            <ac:spMk id="4" creationId="{6CF134CD-F968-C8CB-6141-44A0559760C2}"/>
          </ac:spMkLst>
        </pc:spChg>
        <pc:spChg chg="add mod">
          <ac:chgData name="Javier Bonza" userId="7bb5275d-4c5a-42c3-89ca-8c365ac2b2a9" providerId="ADAL" clId="{C83EF884-990F-48E7-ADEC-433B0854558A}" dt="2023-02-15T16:40:38.484" v="6226" actId="1076"/>
          <ac:spMkLst>
            <pc:docMk/>
            <pc:sldMk cId="3909763336" sldId="1933"/>
            <ac:spMk id="5" creationId="{274BEF69-116A-9BB5-3E88-0A7EE5790FB5}"/>
          </ac:spMkLst>
        </pc:spChg>
        <pc:spChg chg="add mod">
          <ac:chgData name="Javier Bonza" userId="7bb5275d-4c5a-42c3-89ca-8c365ac2b2a9" providerId="ADAL" clId="{C83EF884-990F-48E7-ADEC-433B0854558A}" dt="2023-02-15T16:45:37.220" v="6558" actId="1076"/>
          <ac:spMkLst>
            <pc:docMk/>
            <pc:sldMk cId="3909763336" sldId="1933"/>
            <ac:spMk id="7" creationId="{90956564-8BD0-AFB7-5498-D11A41C79A7D}"/>
          </ac:spMkLst>
        </pc:spChg>
        <pc:spChg chg="del">
          <ac:chgData name="Javier Bonza" userId="7bb5275d-4c5a-42c3-89ca-8c365ac2b2a9" providerId="ADAL" clId="{C83EF884-990F-48E7-ADEC-433B0854558A}" dt="2023-02-15T16:35:54.135" v="5841" actId="478"/>
          <ac:spMkLst>
            <pc:docMk/>
            <pc:sldMk cId="3909763336" sldId="1933"/>
            <ac:spMk id="9" creationId="{7A2E257C-F43F-E341-A909-AC2E38A3211D}"/>
          </ac:spMkLst>
        </pc:spChg>
        <pc:spChg chg="add mod">
          <ac:chgData name="Javier Bonza" userId="7bb5275d-4c5a-42c3-89ca-8c365ac2b2a9" providerId="ADAL" clId="{C83EF884-990F-48E7-ADEC-433B0854558A}" dt="2023-02-15T16:45:29.900" v="6557" actId="1076"/>
          <ac:spMkLst>
            <pc:docMk/>
            <pc:sldMk cId="3909763336" sldId="1933"/>
            <ac:spMk id="10" creationId="{DF8C3AEF-7206-5812-7ACD-0555B9446CCC}"/>
          </ac:spMkLst>
        </pc:spChg>
      </pc:sldChg>
      <pc:sldChg chg="addSp delSp modSp add mod">
        <pc:chgData name="Javier Bonza" userId="7bb5275d-4c5a-42c3-89ca-8c365ac2b2a9" providerId="ADAL" clId="{C83EF884-990F-48E7-ADEC-433B0854558A}" dt="2023-02-15T17:02:02.253" v="6940" actId="1076"/>
        <pc:sldMkLst>
          <pc:docMk/>
          <pc:sldMk cId="2514617877" sldId="1934"/>
        </pc:sldMkLst>
        <pc:spChg chg="del">
          <ac:chgData name="Javier Bonza" userId="7bb5275d-4c5a-42c3-89ca-8c365ac2b2a9" providerId="ADAL" clId="{C83EF884-990F-48E7-ADEC-433B0854558A}" dt="2023-02-15T16:50:46.911" v="6619" actId="478"/>
          <ac:spMkLst>
            <pc:docMk/>
            <pc:sldMk cId="2514617877" sldId="1934"/>
            <ac:spMk id="2" creationId="{BACDAF94-2D39-D470-1B23-F55DC762FC5B}"/>
          </ac:spMkLst>
        </pc:spChg>
        <pc:spChg chg="add mod">
          <ac:chgData name="Javier Bonza" userId="7bb5275d-4c5a-42c3-89ca-8c365ac2b2a9" providerId="ADAL" clId="{C83EF884-990F-48E7-ADEC-433B0854558A}" dt="2023-02-15T17:01:49.728" v="6937" actId="6549"/>
          <ac:spMkLst>
            <pc:docMk/>
            <pc:sldMk cId="2514617877" sldId="1934"/>
            <ac:spMk id="3" creationId="{14C6FB24-5C18-1C5B-5FA7-FBE65BDC7501}"/>
          </ac:spMkLst>
        </pc:spChg>
        <pc:spChg chg="del mod">
          <ac:chgData name="Javier Bonza" userId="7bb5275d-4c5a-42c3-89ca-8c365ac2b2a9" providerId="ADAL" clId="{C83EF884-990F-48E7-ADEC-433B0854558A}" dt="2023-02-15T16:50:50.552" v="6621" actId="478"/>
          <ac:spMkLst>
            <pc:docMk/>
            <pc:sldMk cId="2514617877" sldId="1934"/>
            <ac:spMk id="5" creationId="{274BEF69-116A-9BB5-3E88-0A7EE5790FB5}"/>
          </ac:spMkLst>
        </pc:spChg>
        <pc:spChg chg="add del">
          <ac:chgData name="Javier Bonza" userId="7bb5275d-4c5a-42c3-89ca-8c365ac2b2a9" providerId="ADAL" clId="{C83EF884-990F-48E7-ADEC-433B0854558A}" dt="2023-02-15T16:56:03.814" v="6846" actId="22"/>
          <ac:spMkLst>
            <pc:docMk/>
            <pc:sldMk cId="2514617877" sldId="1934"/>
            <ac:spMk id="6" creationId="{D37377EF-F6C4-97C3-3530-3F682D4E5F95}"/>
          </ac:spMkLst>
        </pc:spChg>
        <pc:spChg chg="del mod">
          <ac:chgData name="Javier Bonza" userId="7bb5275d-4c5a-42c3-89ca-8c365ac2b2a9" providerId="ADAL" clId="{C83EF884-990F-48E7-ADEC-433B0854558A}" dt="2023-02-15T16:50:52.839" v="6623" actId="478"/>
          <ac:spMkLst>
            <pc:docMk/>
            <pc:sldMk cId="2514617877" sldId="1934"/>
            <ac:spMk id="7" creationId="{90956564-8BD0-AFB7-5498-D11A41C79A7D}"/>
          </ac:spMkLst>
        </pc:spChg>
        <pc:spChg chg="del">
          <ac:chgData name="Javier Bonza" userId="7bb5275d-4c5a-42c3-89ca-8c365ac2b2a9" providerId="ADAL" clId="{C83EF884-990F-48E7-ADEC-433B0854558A}" dt="2023-02-15T16:50:55.864" v="6624" actId="478"/>
          <ac:spMkLst>
            <pc:docMk/>
            <pc:sldMk cId="2514617877" sldId="1934"/>
            <ac:spMk id="10" creationId="{DF8C3AEF-7206-5812-7ACD-0555B9446CCC}"/>
          </ac:spMkLst>
        </pc:spChg>
        <pc:spChg chg="add del mod">
          <ac:chgData name="Javier Bonza" userId="7bb5275d-4c5a-42c3-89ca-8c365ac2b2a9" providerId="ADAL" clId="{C83EF884-990F-48E7-ADEC-433B0854558A}" dt="2023-02-15T17:01:31.236" v="6927" actId="21"/>
          <ac:spMkLst>
            <pc:docMk/>
            <pc:sldMk cId="2514617877" sldId="1934"/>
            <ac:spMk id="11" creationId="{C25E2FA8-4BD1-560C-4247-E5EC434CAE19}"/>
          </ac:spMkLst>
        </pc:spChg>
        <pc:spChg chg="add mod">
          <ac:chgData name="Javier Bonza" userId="7bb5275d-4c5a-42c3-89ca-8c365ac2b2a9" providerId="ADAL" clId="{C83EF884-990F-48E7-ADEC-433B0854558A}" dt="2023-02-15T17:02:02.253" v="6940" actId="1076"/>
          <ac:spMkLst>
            <pc:docMk/>
            <pc:sldMk cId="2514617877" sldId="1934"/>
            <ac:spMk id="14" creationId="{AEFC5785-B5B3-9AA4-5445-6D5DC715DC6F}"/>
          </ac:spMkLst>
        </pc:spChg>
        <pc:picChg chg="add mod">
          <ac:chgData name="Javier Bonza" userId="7bb5275d-4c5a-42c3-89ca-8c365ac2b2a9" providerId="ADAL" clId="{C83EF884-990F-48E7-ADEC-433B0854558A}" dt="2023-02-15T17:01:59.533" v="6939" actId="1076"/>
          <ac:picMkLst>
            <pc:docMk/>
            <pc:sldMk cId="2514617877" sldId="1934"/>
            <ac:picMk id="8" creationId="{6F734EA3-0085-7E22-2AD0-4C85C4C6B8CA}"/>
          </ac:picMkLst>
        </pc:picChg>
        <pc:picChg chg="add del mod">
          <ac:chgData name="Javier Bonza" userId="7bb5275d-4c5a-42c3-89ca-8c365ac2b2a9" providerId="ADAL" clId="{C83EF884-990F-48E7-ADEC-433B0854558A}" dt="2023-02-15T17:01:11.888" v="6919" actId="478"/>
          <ac:picMkLst>
            <pc:docMk/>
            <pc:sldMk cId="2514617877" sldId="1934"/>
            <ac:picMk id="12" creationId="{C2FDB79F-599E-3B39-B6A4-600368D8AB7E}"/>
          </ac:picMkLst>
        </pc:picChg>
      </pc:sldChg>
      <pc:sldChg chg="addSp delSp modSp add mod">
        <pc:chgData name="Javier Bonza" userId="7bb5275d-4c5a-42c3-89ca-8c365ac2b2a9" providerId="ADAL" clId="{C83EF884-990F-48E7-ADEC-433B0854558A}" dt="2023-02-15T17:36:19.435" v="7160" actId="478"/>
        <pc:sldMkLst>
          <pc:docMk/>
          <pc:sldMk cId="2371054708" sldId="1935"/>
        </pc:sldMkLst>
        <pc:spChg chg="mod">
          <ac:chgData name="Javier Bonza" userId="7bb5275d-4c5a-42c3-89ca-8c365ac2b2a9" providerId="ADAL" clId="{C83EF884-990F-48E7-ADEC-433B0854558A}" dt="2023-02-15T17:35:46.035" v="7157" actId="5793"/>
          <ac:spMkLst>
            <pc:docMk/>
            <pc:sldMk cId="2371054708" sldId="1935"/>
            <ac:spMk id="3" creationId="{14C6FB24-5C18-1C5B-5FA7-FBE65BDC7501}"/>
          </ac:spMkLst>
        </pc:spChg>
        <pc:spChg chg="add mod">
          <ac:chgData name="Javier Bonza" userId="7bb5275d-4c5a-42c3-89ca-8c365ac2b2a9" providerId="ADAL" clId="{C83EF884-990F-48E7-ADEC-433B0854558A}" dt="2023-02-15T17:35:50.980" v="7158" actId="1076"/>
          <ac:spMkLst>
            <pc:docMk/>
            <pc:sldMk cId="2371054708" sldId="1935"/>
            <ac:spMk id="4" creationId="{3170A9D9-F936-BA30-5DFA-04CA95CC05B3}"/>
          </ac:spMkLst>
        </pc:spChg>
        <pc:spChg chg="add mod">
          <ac:chgData name="Javier Bonza" userId="7bb5275d-4c5a-42c3-89ca-8c365ac2b2a9" providerId="ADAL" clId="{C83EF884-990F-48E7-ADEC-433B0854558A}" dt="2023-02-15T17:35:38.118" v="7155" actId="14100"/>
          <ac:spMkLst>
            <pc:docMk/>
            <pc:sldMk cId="2371054708" sldId="1935"/>
            <ac:spMk id="5" creationId="{8D48652D-1C8F-F8C3-C3AA-BF249ECD05A3}"/>
          </ac:spMkLst>
        </pc:spChg>
        <pc:spChg chg="add del mod">
          <ac:chgData name="Javier Bonza" userId="7bb5275d-4c5a-42c3-89ca-8c365ac2b2a9" providerId="ADAL" clId="{C83EF884-990F-48E7-ADEC-433B0854558A}" dt="2023-02-15T17:31:21.969" v="7086" actId="478"/>
          <ac:spMkLst>
            <pc:docMk/>
            <pc:sldMk cId="2371054708" sldId="1935"/>
            <ac:spMk id="6" creationId="{35FB0463-B9A7-19F4-8E3A-F8CE635A3873}"/>
          </ac:spMkLst>
        </pc:spChg>
        <pc:spChg chg="add mod">
          <ac:chgData name="Javier Bonza" userId="7bb5275d-4c5a-42c3-89ca-8c365ac2b2a9" providerId="ADAL" clId="{C83EF884-990F-48E7-ADEC-433B0854558A}" dt="2023-02-15T17:35:24.067" v="7153" actId="14100"/>
          <ac:spMkLst>
            <pc:docMk/>
            <pc:sldMk cId="2371054708" sldId="1935"/>
            <ac:spMk id="7" creationId="{0B410647-B075-7071-C2DF-F57EFD8F2B30}"/>
          </ac:spMkLst>
        </pc:spChg>
        <pc:spChg chg="add del">
          <ac:chgData name="Javier Bonza" userId="7bb5275d-4c5a-42c3-89ca-8c365ac2b2a9" providerId="ADAL" clId="{C83EF884-990F-48E7-ADEC-433B0854558A}" dt="2023-02-15T17:36:19.435" v="7160" actId="478"/>
          <ac:spMkLst>
            <pc:docMk/>
            <pc:sldMk cId="2371054708" sldId="1935"/>
            <ac:spMk id="10" creationId="{A1A7934D-A10C-951F-6957-5F3A805EC1E4}"/>
          </ac:spMkLst>
        </pc:spChg>
        <pc:spChg chg="mod">
          <ac:chgData name="Javier Bonza" userId="7bb5275d-4c5a-42c3-89ca-8c365ac2b2a9" providerId="ADAL" clId="{C83EF884-990F-48E7-ADEC-433B0854558A}" dt="2023-02-15T17:02:30.698" v="6970" actId="20577"/>
          <ac:spMkLst>
            <pc:docMk/>
            <pc:sldMk cId="2371054708" sldId="1935"/>
            <ac:spMk id="13" creationId="{09914454-1C6E-4029-8606-537F025BB3AA}"/>
          </ac:spMkLst>
        </pc:spChg>
        <pc:spChg chg="del">
          <ac:chgData name="Javier Bonza" userId="7bb5275d-4c5a-42c3-89ca-8c365ac2b2a9" providerId="ADAL" clId="{C83EF884-990F-48E7-ADEC-433B0854558A}" dt="2023-02-15T17:02:18.696" v="6943" actId="478"/>
          <ac:spMkLst>
            <pc:docMk/>
            <pc:sldMk cId="2371054708" sldId="1935"/>
            <ac:spMk id="14" creationId="{AEFC5785-B5B3-9AA4-5445-6D5DC715DC6F}"/>
          </ac:spMkLst>
        </pc:spChg>
        <pc:picChg chg="del">
          <ac:chgData name="Javier Bonza" userId="7bb5275d-4c5a-42c3-89ca-8c365ac2b2a9" providerId="ADAL" clId="{C83EF884-990F-48E7-ADEC-433B0854558A}" dt="2023-02-15T17:02:16.393" v="6942" actId="478"/>
          <ac:picMkLst>
            <pc:docMk/>
            <pc:sldMk cId="2371054708" sldId="1935"/>
            <ac:picMk id="8" creationId="{6F734EA3-0085-7E22-2AD0-4C85C4C6B8CA}"/>
          </ac:picMkLst>
        </pc:picChg>
      </pc:sldChg>
      <pc:sldChg chg="addSp delSp modSp add mod">
        <pc:chgData name="Javier Bonza" userId="7bb5275d-4c5a-42c3-89ca-8c365ac2b2a9" providerId="ADAL" clId="{C83EF884-990F-48E7-ADEC-433B0854558A}" dt="2023-02-15T17:43:25.779" v="7398" actId="1076"/>
        <pc:sldMkLst>
          <pc:docMk/>
          <pc:sldMk cId="1075985999" sldId="1936"/>
        </pc:sldMkLst>
        <pc:spChg chg="mod">
          <ac:chgData name="Javier Bonza" userId="7bb5275d-4c5a-42c3-89ca-8c365ac2b2a9" providerId="ADAL" clId="{C83EF884-990F-48E7-ADEC-433B0854558A}" dt="2023-02-15T17:43:18.820" v="7396" actId="1076"/>
          <ac:spMkLst>
            <pc:docMk/>
            <pc:sldMk cId="1075985999" sldId="1936"/>
            <ac:spMk id="3" creationId="{14C6FB24-5C18-1C5B-5FA7-FBE65BDC7501}"/>
          </ac:spMkLst>
        </pc:spChg>
        <pc:spChg chg="del">
          <ac:chgData name="Javier Bonza" userId="7bb5275d-4c5a-42c3-89ca-8c365ac2b2a9" providerId="ADAL" clId="{C83EF884-990F-48E7-ADEC-433B0854558A}" dt="2023-02-15T17:36:30.920" v="7163" actId="478"/>
          <ac:spMkLst>
            <pc:docMk/>
            <pc:sldMk cId="1075985999" sldId="1936"/>
            <ac:spMk id="4" creationId="{3170A9D9-F936-BA30-5DFA-04CA95CC05B3}"/>
          </ac:spMkLst>
        </pc:spChg>
        <pc:spChg chg="del">
          <ac:chgData name="Javier Bonza" userId="7bb5275d-4c5a-42c3-89ca-8c365ac2b2a9" providerId="ADAL" clId="{C83EF884-990F-48E7-ADEC-433B0854558A}" dt="2023-02-15T17:36:36.043" v="7165" actId="478"/>
          <ac:spMkLst>
            <pc:docMk/>
            <pc:sldMk cId="1075985999" sldId="1936"/>
            <ac:spMk id="5" creationId="{8D48652D-1C8F-F8C3-C3AA-BF249ECD05A3}"/>
          </ac:spMkLst>
        </pc:spChg>
        <pc:spChg chg="del">
          <ac:chgData name="Javier Bonza" userId="7bb5275d-4c5a-42c3-89ca-8c365ac2b2a9" providerId="ADAL" clId="{C83EF884-990F-48E7-ADEC-433B0854558A}" dt="2023-02-15T17:36:26.459" v="7162" actId="478"/>
          <ac:spMkLst>
            <pc:docMk/>
            <pc:sldMk cId="1075985999" sldId="1936"/>
            <ac:spMk id="7" creationId="{0B410647-B075-7071-C2DF-F57EFD8F2B30}"/>
          </ac:spMkLst>
        </pc:spChg>
        <pc:picChg chg="add mod">
          <ac:chgData name="Javier Bonza" userId="7bb5275d-4c5a-42c3-89ca-8c365ac2b2a9" providerId="ADAL" clId="{C83EF884-990F-48E7-ADEC-433B0854558A}" dt="2023-02-15T17:43:25.779" v="7398" actId="1076"/>
          <ac:picMkLst>
            <pc:docMk/>
            <pc:sldMk cId="1075985999" sldId="1936"/>
            <ac:picMk id="2" creationId="{1CB69E07-A7C1-A592-41DD-7E1E780EB4D6}"/>
          </ac:picMkLst>
        </pc:picChg>
      </pc:sldChg>
      <pc:sldChg chg="addSp delSp modSp add mod">
        <pc:chgData name="Javier Bonza" userId="7bb5275d-4c5a-42c3-89ca-8c365ac2b2a9" providerId="ADAL" clId="{C83EF884-990F-48E7-ADEC-433B0854558A}" dt="2023-02-15T17:51:04.122" v="7507" actId="22"/>
        <pc:sldMkLst>
          <pc:docMk/>
          <pc:sldMk cId="324729624" sldId="1937"/>
        </pc:sldMkLst>
        <pc:spChg chg="mod">
          <ac:chgData name="Javier Bonza" userId="7bb5275d-4c5a-42c3-89ca-8c365ac2b2a9" providerId="ADAL" clId="{C83EF884-990F-48E7-ADEC-433B0854558A}" dt="2023-02-15T17:49:38.036" v="7503" actId="20577"/>
          <ac:spMkLst>
            <pc:docMk/>
            <pc:sldMk cId="324729624" sldId="1937"/>
            <ac:spMk id="3" creationId="{14C6FB24-5C18-1C5B-5FA7-FBE65BDC7501}"/>
          </ac:spMkLst>
        </pc:spChg>
        <pc:spChg chg="add del">
          <ac:chgData name="Javier Bonza" userId="7bb5275d-4c5a-42c3-89ca-8c365ac2b2a9" providerId="ADAL" clId="{C83EF884-990F-48E7-ADEC-433B0854558A}" dt="2023-02-15T17:50:59.106" v="7505" actId="22"/>
          <ac:spMkLst>
            <pc:docMk/>
            <pc:sldMk cId="324729624" sldId="1937"/>
            <ac:spMk id="5" creationId="{389FBAF2-5A90-4F77-F90F-EA5227E83B84}"/>
          </ac:spMkLst>
        </pc:spChg>
        <pc:spChg chg="add del">
          <ac:chgData name="Javier Bonza" userId="7bb5275d-4c5a-42c3-89ca-8c365ac2b2a9" providerId="ADAL" clId="{C83EF884-990F-48E7-ADEC-433B0854558A}" dt="2023-02-15T17:51:04.122" v="7507" actId="22"/>
          <ac:spMkLst>
            <pc:docMk/>
            <pc:sldMk cId="324729624" sldId="1937"/>
            <ac:spMk id="7" creationId="{A88E8704-0CB9-8A1D-EC49-6E7001EBAAD5}"/>
          </ac:spMkLst>
        </pc:spChg>
        <pc:spChg chg="mod">
          <ac:chgData name="Javier Bonza" userId="7bb5275d-4c5a-42c3-89ca-8c365ac2b2a9" providerId="ADAL" clId="{C83EF884-990F-48E7-ADEC-433B0854558A}" dt="2023-02-15T17:47:18.232" v="7453" actId="6549"/>
          <ac:spMkLst>
            <pc:docMk/>
            <pc:sldMk cId="324729624" sldId="1937"/>
            <ac:spMk id="13" creationId="{09914454-1C6E-4029-8606-537F025BB3AA}"/>
          </ac:spMkLst>
        </pc:spChg>
        <pc:picChg chg="del">
          <ac:chgData name="Javier Bonza" userId="7bb5275d-4c5a-42c3-89ca-8c365ac2b2a9" providerId="ADAL" clId="{C83EF884-990F-48E7-ADEC-433B0854558A}" dt="2023-02-15T17:43:54.274" v="7435" actId="478"/>
          <ac:picMkLst>
            <pc:docMk/>
            <pc:sldMk cId="324729624" sldId="1937"/>
            <ac:picMk id="2" creationId="{1CB69E07-A7C1-A592-41DD-7E1E780EB4D6}"/>
          </ac:picMkLst>
        </pc:picChg>
      </pc:sldChg>
      <pc:sldChg chg="modSp add mod">
        <pc:chgData name="Javier Bonza" userId="7bb5275d-4c5a-42c3-89ca-8c365ac2b2a9" providerId="ADAL" clId="{C83EF884-990F-48E7-ADEC-433B0854558A}" dt="2023-02-15T18:05:58.582" v="8443" actId="20577"/>
        <pc:sldMkLst>
          <pc:docMk/>
          <pc:sldMk cId="2358943980" sldId="1938"/>
        </pc:sldMkLst>
        <pc:spChg chg="mod">
          <ac:chgData name="Javier Bonza" userId="7bb5275d-4c5a-42c3-89ca-8c365ac2b2a9" providerId="ADAL" clId="{C83EF884-990F-48E7-ADEC-433B0854558A}" dt="2023-02-15T18:05:58.582" v="8443" actId="20577"/>
          <ac:spMkLst>
            <pc:docMk/>
            <pc:sldMk cId="2358943980" sldId="1938"/>
            <ac:spMk id="3" creationId="{14C6FB24-5C18-1C5B-5FA7-FBE65BDC7501}"/>
          </ac:spMkLst>
        </pc:spChg>
        <pc:spChg chg="mod">
          <ac:chgData name="Javier Bonza" userId="7bb5275d-4c5a-42c3-89ca-8c365ac2b2a9" providerId="ADAL" clId="{C83EF884-990F-48E7-ADEC-433B0854558A}" dt="2023-02-15T17:51:37.314" v="7582" actId="20577"/>
          <ac:spMkLst>
            <pc:docMk/>
            <pc:sldMk cId="2358943980" sldId="1938"/>
            <ac:spMk id="13" creationId="{09914454-1C6E-4029-8606-537F025BB3AA}"/>
          </ac:spMkLst>
        </pc:spChg>
      </pc:sldChg>
      <pc:sldChg chg="addSp delSp modSp add mod">
        <pc:chgData name="Javier Bonza" userId="7bb5275d-4c5a-42c3-89ca-8c365ac2b2a9" providerId="ADAL" clId="{C83EF884-990F-48E7-ADEC-433B0854558A}" dt="2023-02-15T18:00:53.020" v="8111" actId="114"/>
        <pc:sldMkLst>
          <pc:docMk/>
          <pc:sldMk cId="3249779927" sldId="1939"/>
        </pc:sldMkLst>
        <pc:spChg chg="del">
          <ac:chgData name="Javier Bonza" userId="7bb5275d-4c5a-42c3-89ca-8c365ac2b2a9" providerId="ADAL" clId="{C83EF884-990F-48E7-ADEC-433B0854558A}" dt="2023-02-15T17:56:28.904" v="7737" actId="478"/>
          <ac:spMkLst>
            <pc:docMk/>
            <pc:sldMk cId="3249779927" sldId="1939"/>
            <ac:spMk id="3" creationId="{14C6FB24-5C18-1C5B-5FA7-FBE65BDC7501}"/>
          </ac:spMkLst>
        </pc:spChg>
        <pc:spChg chg="add mod">
          <ac:chgData name="Javier Bonza" userId="7bb5275d-4c5a-42c3-89ca-8c365ac2b2a9" providerId="ADAL" clId="{C83EF884-990F-48E7-ADEC-433B0854558A}" dt="2023-02-15T18:00:53.020" v="8111" actId="114"/>
          <ac:spMkLst>
            <pc:docMk/>
            <pc:sldMk cId="3249779927" sldId="1939"/>
            <ac:spMk id="6" creationId="{F3568B02-A02A-BFE6-7E57-804EA25FC373}"/>
          </ac:spMkLst>
        </pc:spChg>
        <pc:grpChg chg="add mod">
          <ac:chgData name="Javier Bonza" userId="7bb5275d-4c5a-42c3-89ca-8c365ac2b2a9" providerId="ADAL" clId="{C83EF884-990F-48E7-ADEC-433B0854558A}" dt="2023-02-15T17:56:57.964" v="7741" actId="1076"/>
          <ac:grpSpMkLst>
            <pc:docMk/>
            <pc:sldMk cId="3249779927" sldId="1939"/>
            <ac:grpSpMk id="2" creationId="{AC7ACBC6-71BC-D4B4-4572-5B30FA38801A}"/>
          </ac:grpSpMkLst>
        </pc:grpChg>
        <pc:picChg chg="mod">
          <ac:chgData name="Javier Bonza" userId="7bb5275d-4c5a-42c3-89ca-8c365ac2b2a9" providerId="ADAL" clId="{C83EF884-990F-48E7-ADEC-433B0854558A}" dt="2023-02-15T17:56:46.416" v="7738"/>
          <ac:picMkLst>
            <pc:docMk/>
            <pc:sldMk cId="3249779927" sldId="1939"/>
            <ac:picMk id="4" creationId="{3D1EF474-DAD9-50B7-713D-DC10EA61C6F7}"/>
          </ac:picMkLst>
        </pc:picChg>
        <pc:picChg chg="mod">
          <ac:chgData name="Javier Bonza" userId="7bb5275d-4c5a-42c3-89ca-8c365ac2b2a9" providerId="ADAL" clId="{C83EF884-990F-48E7-ADEC-433B0854558A}" dt="2023-02-15T17:56:46.416" v="7738"/>
          <ac:picMkLst>
            <pc:docMk/>
            <pc:sldMk cId="3249779927" sldId="1939"/>
            <ac:picMk id="5" creationId="{481FB229-D8DA-7835-4892-13E47B5C6B85}"/>
          </ac:picMkLst>
        </pc:picChg>
      </pc:sldChg>
      <pc:sldChg chg="addSp delSp modSp add mod">
        <pc:chgData name="Javier Bonza" userId="7bb5275d-4c5a-42c3-89ca-8c365ac2b2a9" providerId="ADAL" clId="{C83EF884-990F-48E7-ADEC-433B0854558A}" dt="2023-02-15T18:08:01.445" v="8576"/>
        <pc:sldMkLst>
          <pc:docMk/>
          <pc:sldMk cId="3348843920" sldId="1940"/>
        </pc:sldMkLst>
        <pc:spChg chg="del">
          <ac:chgData name="Javier Bonza" userId="7bb5275d-4c5a-42c3-89ca-8c365ac2b2a9" providerId="ADAL" clId="{C83EF884-990F-48E7-ADEC-433B0854558A}" dt="2023-02-15T18:06:59.762" v="8446" actId="478"/>
          <ac:spMkLst>
            <pc:docMk/>
            <pc:sldMk cId="3348843920" sldId="1940"/>
            <ac:spMk id="6" creationId="{F3568B02-A02A-BFE6-7E57-804EA25FC373}"/>
          </ac:spMkLst>
        </pc:spChg>
        <pc:spChg chg="mod">
          <ac:chgData name="Javier Bonza" userId="7bb5275d-4c5a-42c3-89ca-8c365ac2b2a9" providerId="ADAL" clId="{C83EF884-990F-48E7-ADEC-433B0854558A}" dt="2023-02-15T18:07:36.597" v="8572" actId="20577"/>
          <ac:spMkLst>
            <pc:docMk/>
            <pc:sldMk cId="3348843920" sldId="1940"/>
            <ac:spMk id="13" creationId="{09914454-1C6E-4029-8606-537F025BB3AA}"/>
          </ac:spMkLst>
        </pc:spChg>
        <pc:grpChg chg="del">
          <ac:chgData name="Javier Bonza" userId="7bb5275d-4c5a-42c3-89ca-8c365ac2b2a9" providerId="ADAL" clId="{C83EF884-990F-48E7-ADEC-433B0854558A}" dt="2023-02-15T18:07:00.767" v="8447" actId="478"/>
          <ac:grpSpMkLst>
            <pc:docMk/>
            <pc:sldMk cId="3348843920" sldId="1940"/>
            <ac:grpSpMk id="2" creationId="{AC7ACBC6-71BC-D4B4-4572-5B30FA38801A}"/>
          </ac:grpSpMkLst>
        </pc:grpChg>
        <pc:picChg chg="add mod">
          <ac:chgData name="Javier Bonza" userId="7bb5275d-4c5a-42c3-89ca-8c365ac2b2a9" providerId="ADAL" clId="{C83EF884-990F-48E7-ADEC-433B0854558A}" dt="2023-02-15T18:08:01.445" v="8576"/>
          <ac:picMkLst>
            <pc:docMk/>
            <pc:sldMk cId="3348843920" sldId="1940"/>
            <ac:picMk id="3" creationId="{3EBE8D21-E570-5E79-9515-8163B1ED3911}"/>
          </ac:picMkLst>
        </pc:picChg>
      </pc:sldChg>
      <pc:sldChg chg="addSp delSp modSp add mod">
        <pc:chgData name="Javier Bonza" userId="7bb5275d-4c5a-42c3-89ca-8c365ac2b2a9" providerId="ADAL" clId="{C83EF884-990F-48E7-ADEC-433B0854558A}" dt="2023-02-15T18:48:02.604" v="9404" actId="6549"/>
        <pc:sldMkLst>
          <pc:docMk/>
          <pc:sldMk cId="1542332392" sldId="1941"/>
        </pc:sldMkLst>
        <pc:spChg chg="del">
          <ac:chgData name="Javier Bonza" userId="7bb5275d-4c5a-42c3-89ca-8c365ac2b2a9" providerId="ADAL" clId="{C83EF884-990F-48E7-ADEC-433B0854558A}" dt="2023-02-15T18:10:28.336" v="8673" actId="478"/>
          <ac:spMkLst>
            <pc:docMk/>
            <pc:sldMk cId="1542332392" sldId="1941"/>
            <ac:spMk id="3" creationId="{14C6FB24-5C18-1C5B-5FA7-FBE65BDC7501}"/>
          </ac:spMkLst>
        </pc:spChg>
        <pc:spChg chg="mod topLvl">
          <ac:chgData name="Javier Bonza" userId="7bb5275d-4c5a-42c3-89ca-8c365ac2b2a9" providerId="ADAL" clId="{C83EF884-990F-48E7-ADEC-433B0854558A}" dt="2023-02-15T18:14:23.529" v="8842" actId="164"/>
          <ac:spMkLst>
            <pc:docMk/>
            <pc:sldMk cId="1542332392" sldId="1941"/>
            <ac:spMk id="4" creationId="{A39FA3E7-1C43-7355-C042-C108916895B4}"/>
          </ac:spMkLst>
        </pc:spChg>
        <pc:spChg chg="mod topLvl">
          <ac:chgData name="Javier Bonza" userId="7bb5275d-4c5a-42c3-89ca-8c365ac2b2a9" providerId="ADAL" clId="{C83EF884-990F-48E7-ADEC-433B0854558A}" dt="2023-02-15T18:14:23.529" v="8842" actId="164"/>
          <ac:spMkLst>
            <pc:docMk/>
            <pc:sldMk cId="1542332392" sldId="1941"/>
            <ac:spMk id="5" creationId="{5515CA03-817A-EB76-637E-82B226346A57}"/>
          </ac:spMkLst>
        </pc:spChg>
        <pc:spChg chg="mod topLvl">
          <ac:chgData name="Javier Bonza" userId="7bb5275d-4c5a-42c3-89ca-8c365ac2b2a9" providerId="ADAL" clId="{C83EF884-990F-48E7-ADEC-433B0854558A}" dt="2023-02-15T18:14:23.529" v="8842" actId="164"/>
          <ac:spMkLst>
            <pc:docMk/>
            <pc:sldMk cId="1542332392" sldId="1941"/>
            <ac:spMk id="6" creationId="{1E8035D7-2320-97A2-830A-CFC070905D74}"/>
          </ac:spMkLst>
        </pc:spChg>
        <pc:spChg chg="mod topLvl">
          <ac:chgData name="Javier Bonza" userId="7bb5275d-4c5a-42c3-89ca-8c365ac2b2a9" providerId="ADAL" clId="{C83EF884-990F-48E7-ADEC-433B0854558A}" dt="2023-02-15T18:14:23.529" v="8842" actId="164"/>
          <ac:spMkLst>
            <pc:docMk/>
            <pc:sldMk cId="1542332392" sldId="1941"/>
            <ac:spMk id="7" creationId="{C354CDDC-48E1-9254-096C-34D6302D05AA}"/>
          </ac:spMkLst>
        </pc:spChg>
        <pc:spChg chg="mod topLvl">
          <ac:chgData name="Javier Bonza" userId="7bb5275d-4c5a-42c3-89ca-8c365ac2b2a9" providerId="ADAL" clId="{C83EF884-990F-48E7-ADEC-433B0854558A}" dt="2023-02-15T18:14:11.928" v="8841" actId="164"/>
          <ac:spMkLst>
            <pc:docMk/>
            <pc:sldMk cId="1542332392" sldId="1941"/>
            <ac:spMk id="8" creationId="{2AA7BF0B-A392-8204-CF68-4C6FD1B32134}"/>
          </ac:spMkLst>
        </pc:spChg>
        <pc:spChg chg="mod topLvl">
          <ac:chgData name="Javier Bonza" userId="7bb5275d-4c5a-42c3-89ca-8c365ac2b2a9" providerId="ADAL" clId="{C83EF884-990F-48E7-ADEC-433B0854558A}" dt="2023-02-15T18:14:11.928" v="8841" actId="164"/>
          <ac:spMkLst>
            <pc:docMk/>
            <pc:sldMk cId="1542332392" sldId="1941"/>
            <ac:spMk id="9" creationId="{A9C5AD80-A444-F509-6000-AF18E74DDD24}"/>
          </ac:spMkLst>
        </pc:spChg>
        <pc:spChg chg="mod topLvl">
          <ac:chgData name="Javier Bonza" userId="7bb5275d-4c5a-42c3-89ca-8c365ac2b2a9" providerId="ADAL" clId="{C83EF884-990F-48E7-ADEC-433B0854558A}" dt="2023-02-15T18:14:11.928" v="8841" actId="164"/>
          <ac:spMkLst>
            <pc:docMk/>
            <pc:sldMk cId="1542332392" sldId="1941"/>
            <ac:spMk id="10" creationId="{2E18B914-E9BE-F751-0AA8-442CB601DFE9}"/>
          </ac:spMkLst>
        </pc:spChg>
        <pc:spChg chg="mod">
          <ac:chgData name="Javier Bonza" userId="7bb5275d-4c5a-42c3-89ca-8c365ac2b2a9" providerId="ADAL" clId="{C83EF884-990F-48E7-ADEC-433B0854558A}" dt="2023-02-15T18:10:25.364" v="8672" actId="20577"/>
          <ac:spMkLst>
            <pc:docMk/>
            <pc:sldMk cId="1542332392" sldId="1941"/>
            <ac:spMk id="13" creationId="{09914454-1C6E-4029-8606-537F025BB3AA}"/>
          </ac:spMkLst>
        </pc:spChg>
        <pc:spChg chg="mod">
          <ac:chgData name="Javier Bonza" userId="7bb5275d-4c5a-42c3-89ca-8c365ac2b2a9" providerId="ADAL" clId="{C83EF884-990F-48E7-ADEC-433B0854558A}" dt="2023-02-15T18:48:02.604" v="9404" actId="6549"/>
          <ac:spMkLst>
            <pc:docMk/>
            <pc:sldMk cId="1542332392" sldId="1941"/>
            <ac:spMk id="29" creationId="{25C22D51-30A9-40C1-9E0A-8C4384E0D915}"/>
          </ac:spMkLst>
        </pc:spChg>
        <pc:grpChg chg="add del mod">
          <ac:chgData name="Javier Bonza" userId="7bb5275d-4c5a-42c3-89ca-8c365ac2b2a9" providerId="ADAL" clId="{C83EF884-990F-48E7-ADEC-433B0854558A}" dt="2023-02-15T18:10:57.166" v="8780" actId="165"/>
          <ac:grpSpMkLst>
            <pc:docMk/>
            <pc:sldMk cId="1542332392" sldId="1941"/>
            <ac:grpSpMk id="2" creationId="{C418DC4C-4E44-262E-C600-FEC7283FECA9}"/>
          </ac:grpSpMkLst>
        </pc:grpChg>
        <pc:grpChg chg="add del mod">
          <ac:chgData name="Javier Bonza" userId="7bb5275d-4c5a-42c3-89ca-8c365ac2b2a9" providerId="ADAL" clId="{C83EF884-990F-48E7-ADEC-433B0854558A}" dt="2023-02-15T18:13:45.103" v="8835" actId="165"/>
          <ac:grpSpMkLst>
            <pc:docMk/>
            <pc:sldMk cId="1542332392" sldId="1941"/>
            <ac:grpSpMk id="11" creationId="{60F47D09-D2CD-1C4F-FC39-3045FCA4A60E}"/>
          </ac:grpSpMkLst>
        </pc:grpChg>
        <pc:grpChg chg="add mod">
          <ac:chgData name="Javier Bonza" userId="7bb5275d-4c5a-42c3-89ca-8c365ac2b2a9" providerId="ADAL" clId="{C83EF884-990F-48E7-ADEC-433B0854558A}" dt="2023-02-15T18:14:23.529" v="8842" actId="164"/>
          <ac:grpSpMkLst>
            <pc:docMk/>
            <pc:sldMk cId="1542332392" sldId="1941"/>
            <ac:grpSpMk id="12" creationId="{54FBCF8B-1A94-6ADA-463B-0CC7B6B2923F}"/>
          </ac:grpSpMkLst>
        </pc:grpChg>
        <pc:grpChg chg="add mod">
          <ac:chgData name="Javier Bonza" userId="7bb5275d-4c5a-42c3-89ca-8c365ac2b2a9" providerId="ADAL" clId="{C83EF884-990F-48E7-ADEC-433B0854558A}" dt="2023-02-15T18:14:23.529" v="8842" actId="164"/>
          <ac:grpSpMkLst>
            <pc:docMk/>
            <pc:sldMk cId="1542332392" sldId="1941"/>
            <ac:grpSpMk id="14" creationId="{D1F87A06-1B49-1589-56F3-A04A59F7F438}"/>
          </ac:grpSpMkLst>
        </pc:grpChg>
      </pc:sldChg>
      <pc:sldChg chg="addSp delSp modSp add mod">
        <pc:chgData name="Javier Bonza" userId="7bb5275d-4c5a-42c3-89ca-8c365ac2b2a9" providerId="ADAL" clId="{C83EF884-990F-48E7-ADEC-433B0854558A}" dt="2023-02-15T18:31:18.907" v="9119"/>
        <pc:sldMkLst>
          <pc:docMk/>
          <pc:sldMk cId="50040685" sldId="1942"/>
        </pc:sldMkLst>
        <pc:spChg chg="add del mod">
          <ac:chgData name="Javier Bonza" userId="7bb5275d-4c5a-42c3-89ca-8c365ac2b2a9" providerId="ADAL" clId="{C83EF884-990F-48E7-ADEC-433B0854558A}" dt="2023-02-15T18:16:22.408" v="8866" actId="478"/>
          <ac:spMkLst>
            <pc:docMk/>
            <pc:sldMk cId="50040685" sldId="1942"/>
            <ac:spMk id="3" creationId="{36782AD0-F4F7-2791-F3F0-19BAF83C9D1D}"/>
          </ac:spMkLst>
        </pc:spChg>
        <pc:spChg chg="add del mod">
          <ac:chgData name="Javier Bonza" userId="7bb5275d-4c5a-42c3-89ca-8c365ac2b2a9" providerId="ADAL" clId="{C83EF884-990F-48E7-ADEC-433B0854558A}" dt="2023-02-15T18:20:40.366" v="8902" actId="478"/>
          <ac:spMkLst>
            <pc:docMk/>
            <pc:sldMk cId="50040685" sldId="1942"/>
            <ac:spMk id="11" creationId="{D6E277F1-2DF1-4622-4AA6-9FAB184ACEB1}"/>
          </ac:spMkLst>
        </pc:spChg>
        <pc:spChg chg="mod">
          <ac:chgData name="Javier Bonza" userId="7bb5275d-4c5a-42c3-89ca-8c365ac2b2a9" providerId="ADAL" clId="{C83EF884-990F-48E7-ADEC-433B0854558A}" dt="2023-02-15T18:31:01.462" v="9111" actId="338"/>
          <ac:spMkLst>
            <pc:docMk/>
            <pc:sldMk cId="50040685" sldId="1942"/>
            <ac:spMk id="13" creationId="{09914454-1C6E-4029-8606-537F025BB3AA}"/>
          </ac:spMkLst>
        </pc:spChg>
        <pc:spChg chg="mod">
          <ac:chgData name="Javier Bonza" userId="7bb5275d-4c5a-42c3-89ca-8c365ac2b2a9" providerId="ADAL" clId="{C83EF884-990F-48E7-ADEC-433B0854558A}" dt="2023-02-15T18:20:45.281" v="8903" actId="1076"/>
          <ac:spMkLst>
            <pc:docMk/>
            <pc:sldMk cId="50040685" sldId="1942"/>
            <ac:spMk id="17" creationId="{A57BD2FF-CEB9-55FE-DCCE-6AEE1AC614D4}"/>
          </ac:spMkLst>
        </pc:spChg>
        <pc:spChg chg="mod">
          <ac:chgData name="Javier Bonza" userId="7bb5275d-4c5a-42c3-89ca-8c365ac2b2a9" providerId="ADAL" clId="{C83EF884-990F-48E7-ADEC-433B0854558A}" dt="2023-02-15T18:20:45.281" v="8903" actId="1076"/>
          <ac:spMkLst>
            <pc:docMk/>
            <pc:sldMk cId="50040685" sldId="1942"/>
            <ac:spMk id="18" creationId="{4A222659-E7E4-E390-2ED9-0B1F4EA55EA1}"/>
          </ac:spMkLst>
        </pc:spChg>
        <pc:spChg chg="mod">
          <ac:chgData name="Javier Bonza" userId="7bb5275d-4c5a-42c3-89ca-8c365ac2b2a9" providerId="ADAL" clId="{C83EF884-990F-48E7-ADEC-433B0854558A}" dt="2023-02-15T18:20:45.281" v="8903" actId="1076"/>
          <ac:spMkLst>
            <pc:docMk/>
            <pc:sldMk cId="50040685" sldId="1942"/>
            <ac:spMk id="20" creationId="{28A2963E-179F-3077-18B4-0F459971B25A}"/>
          </ac:spMkLst>
        </pc:spChg>
        <pc:spChg chg="mod">
          <ac:chgData name="Javier Bonza" userId="7bb5275d-4c5a-42c3-89ca-8c365ac2b2a9" providerId="ADAL" clId="{C83EF884-990F-48E7-ADEC-433B0854558A}" dt="2023-02-15T18:20:45.281" v="8903" actId="1076"/>
          <ac:spMkLst>
            <pc:docMk/>
            <pc:sldMk cId="50040685" sldId="1942"/>
            <ac:spMk id="21" creationId="{266AED86-3477-D56F-B142-70919D00BA0F}"/>
          </ac:spMkLst>
        </pc:spChg>
        <pc:spChg chg="mod">
          <ac:chgData name="Javier Bonza" userId="7bb5275d-4c5a-42c3-89ca-8c365ac2b2a9" providerId="ADAL" clId="{C83EF884-990F-48E7-ADEC-433B0854558A}" dt="2023-02-15T18:20:45.281" v="8903" actId="1076"/>
          <ac:spMkLst>
            <pc:docMk/>
            <pc:sldMk cId="50040685" sldId="1942"/>
            <ac:spMk id="23" creationId="{02E058C7-4C7F-3D53-6273-0CDE7A20FC58}"/>
          </ac:spMkLst>
        </pc:spChg>
        <pc:spChg chg="mod">
          <ac:chgData name="Javier Bonza" userId="7bb5275d-4c5a-42c3-89ca-8c365ac2b2a9" providerId="ADAL" clId="{C83EF884-990F-48E7-ADEC-433B0854558A}" dt="2023-02-15T18:20:45.281" v="8903" actId="1076"/>
          <ac:spMkLst>
            <pc:docMk/>
            <pc:sldMk cId="50040685" sldId="1942"/>
            <ac:spMk id="24" creationId="{37649E77-48E0-6178-A91E-CEF2A6FDC097}"/>
          </ac:spMkLst>
        </pc:spChg>
        <pc:spChg chg="mod">
          <ac:chgData name="Javier Bonza" userId="7bb5275d-4c5a-42c3-89ca-8c365ac2b2a9" providerId="ADAL" clId="{C83EF884-990F-48E7-ADEC-433B0854558A}" dt="2023-02-15T18:31:01.462" v="9111" actId="338"/>
          <ac:spMkLst>
            <pc:docMk/>
            <pc:sldMk cId="50040685" sldId="1942"/>
            <ac:spMk id="26" creationId="{92508132-8E8C-45C9-AD4E-F95CD8A03E58}"/>
          </ac:spMkLst>
        </pc:spChg>
        <pc:spChg chg="mod">
          <ac:chgData name="Javier Bonza" userId="7bb5275d-4c5a-42c3-89ca-8c365ac2b2a9" providerId="ADAL" clId="{C83EF884-990F-48E7-ADEC-433B0854558A}" dt="2023-02-15T18:31:01.462" v="9111" actId="338"/>
          <ac:spMkLst>
            <pc:docMk/>
            <pc:sldMk cId="50040685" sldId="1942"/>
            <ac:spMk id="27" creationId="{5B2DC1B5-55BB-414C-A6F8-D876A11AFD68}"/>
          </ac:spMkLst>
        </pc:spChg>
        <pc:spChg chg="mod">
          <ac:chgData name="Javier Bonza" userId="7bb5275d-4c5a-42c3-89ca-8c365ac2b2a9" providerId="ADAL" clId="{C83EF884-990F-48E7-ADEC-433B0854558A}" dt="2023-02-15T18:31:01.462" v="9111" actId="338"/>
          <ac:spMkLst>
            <pc:docMk/>
            <pc:sldMk cId="50040685" sldId="1942"/>
            <ac:spMk id="28" creationId="{2A57B990-AA46-4008-9E91-74D9CBDEA213}"/>
          </ac:spMkLst>
        </pc:spChg>
        <pc:spChg chg="mod">
          <ac:chgData name="Javier Bonza" userId="7bb5275d-4c5a-42c3-89ca-8c365ac2b2a9" providerId="ADAL" clId="{C83EF884-990F-48E7-ADEC-433B0854558A}" dt="2023-02-15T18:31:01.462" v="9111" actId="338"/>
          <ac:spMkLst>
            <pc:docMk/>
            <pc:sldMk cId="50040685" sldId="1942"/>
            <ac:spMk id="29" creationId="{25C22D51-30A9-40C1-9E0A-8C4384E0D915}"/>
          </ac:spMkLst>
        </pc:spChg>
        <pc:spChg chg="mod">
          <ac:chgData name="Javier Bonza" userId="7bb5275d-4c5a-42c3-89ca-8c365ac2b2a9" providerId="ADAL" clId="{C83EF884-990F-48E7-ADEC-433B0854558A}" dt="2023-02-15T18:20:45.281" v="8903" actId="1076"/>
          <ac:spMkLst>
            <pc:docMk/>
            <pc:sldMk cId="50040685" sldId="1942"/>
            <ac:spMk id="30" creationId="{496BBFA9-8164-8FF2-5672-578DBFFC4821}"/>
          </ac:spMkLst>
        </pc:spChg>
        <pc:spChg chg="mod">
          <ac:chgData name="Javier Bonza" userId="7bb5275d-4c5a-42c3-89ca-8c365ac2b2a9" providerId="ADAL" clId="{C83EF884-990F-48E7-ADEC-433B0854558A}" dt="2023-02-15T18:20:45.281" v="8903" actId="1076"/>
          <ac:spMkLst>
            <pc:docMk/>
            <pc:sldMk cId="50040685" sldId="1942"/>
            <ac:spMk id="31" creationId="{16E359E7-143D-868E-0373-18963C5043D7}"/>
          </ac:spMkLst>
        </pc:spChg>
        <pc:spChg chg="mod">
          <ac:chgData name="Javier Bonza" userId="7bb5275d-4c5a-42c3-89ca-8c365ac2b2a9" providerId="ADAL" clId="{C83EF884-990F-48E7-ADEC-433B0854558A}" dt="2023-02-15T18:31:01.462" v="9111" actId="338"/>
          <ac:spMkLst>
            <pc:docMk/>
            <pc:sldMk cId="50040685" sldId="1942"/>
            <ac:spMk id="35" creationId="{F8321229-36BE-41F1-843D-B66C3A488A74}"/>
          </ac:spMkLst>
        </pc:spChg>
        <pc:spChg chg="mod">
          <ac:chgData name="Javier Bonza" userId="7bb5275d-4c5a-42c3-89ca-8c365ac2b2a9" providerId="ADAL" clId="{C83EF884-990F-48E7-ADEC-433B0854558A}" dt="2023-02-15T18:31:01.462" v="9111" actId="338"/>
          <ac:spMkLst>
            <pc:docMk/>
            <pc:sldMk cId="50040685" sldId="1942"/>
            <ac:spMk id="37" creationId="{32EEFB06-7861-472E-9313-252FF435FA0B}"/>
          </ac:spMkLst>
        </pc:spChg>
        <pc:spChg chg="mod">
          <ac:chgData name="Javier Bonza" userId="7bb5275d-4c5a-42c3-89ca-8c365ac2b2a9" providerId="ADAL" clId="{C83EF884-990F-48E7-ADEC-433B0854558A}" dt="2023-02-15T18:31:01.462" v="9111" actId="338"/>
          <ac:spMkLst>
            <pc:docMk/>
            <pc:sldMk cId="50040685" sldId="1942"/>
            <ac:spMk id="38" creationId="{BB34630A-7A42-4D83-8373-489443084EC0}"/>
          </ac:spMkLst>
        </pc:spChg>
        <pc:spChg chg="mod">
          <ac:chgData name="Javier Bonza" userId="7bb5275d-4c5a-42c3-89ca-8c365ac2b2a9" providerId="ADAL" clId="{C83EF884-990F-48E7-ADEC-433B0854558A}" dt="2023-02-15T18:31:01.462" v="9111" actId="338"/>
          <ac:spMkLst>
            <pc:docMk/>
            <pc:sldMk cId="50040685" sldId="1942"/>
            <ac:spMk id="39" creationId="{8000A6CB-5A8A-631F-B0A0-C58D6D8C4F34}"/>
          </ac:spMkLst>
        </pc:spChg>
        <pc:spChg chg="mod">
          <ac:chgData name="Javier Bonza" userId="7bb5275d-4c5a-42c3-89ca-8c365ac2b2a9" providerId="ADAL" clId="{C83EF884-990F-48E7-ADEC-433B0854558A}" dt="2023-02-15T18:31:01.462" v="9111" actId="338"/>
          <ac:spMkLst>
            <pc:docMk/>
            <pc:sldMk cId="50040685" sldId="1942"/>
            <ac:spMk id="40" creationId="{88287BB4-2B49-64E0-2452-064B2E4BF1FD}"/>
          </ac:spMkLst>
        </pc:spChg>
        <pc:spChg chg="mod">
          <ac:chgData name="Javier Bonza" userId="7bb5275d-4c5a-42c3-89ca-8c365ac2b2a9" providerId="ADAL" clId="{C83EF884-990F-48E7-ADEC-433B0854558A}" dt="2023-02-15T18:31:01.462" v="9111" actId="338"/>
          <ac:spMkLst>
            <pc:docMk/>
            <pc:sldMk cId="50040685" sldId="1942"/>
            <ac:spMk id="42" creationId="{B1A62717-6AF6-E09E-E03E-002F991F2234}"/>
          </ac:spMkLst>
        </pc:spChg>
        <pc:spChg chg="mod">
          <ac:chgData name="Javier Bonza" userId="7bb5275d-4c5a-42c3-89ca-8c365ac2b2a9" providerId="ADAL" clId="{C83EF884-990F-48E7-ADEC-433B0854558A}" dt="2023-02-15T18:31:01.462" v="9111" actId="338"/>
          <ac:spMkLst>
            <pc:docMk/>
            <pc:sldMk cId="50040685" sldId="1942"/>
            <ac:spMk id="43" creationId="{9DF111B1-E3E4-8E2C-FAD3-327A5904AED8}"/>
          </ac:spMkLst>
        </pc:spChg>
        <pc:spChg chg="mod">
          <ac:chgData name="Javier Bonza" userId="7bb5275d-4c5a-42c3-89ca-8c365ac2b2a9" providerId="ADAL" clId="{C83EF884-990F-48E7-ADEC-433B0854558A}" dt="2023-02-15T18:31:01.462" v="9111" actId="338"/>
          <ac:spMkLst>
            <pc:docMk/>
            <pc:sldMk cId="50040685" sldId="1942"/>
            <ac:spMk id="44" creationId="{9BD1053B-FD05-E7CF-ED35-113484178AEB}"/>
          </ac:spMkLst>
        </pc:spChg>
        <pc:spChg chg="mod">
          <ac:chgData name="Javier Bonza" userId="7bb5275d-4c5a-42c3-89ca-8c365ac2b2a9" providerId="ADAL" clId="{C83EF884-990F-48E7-ADEC-433B0854558A}" dt="2023-02-15T18:31:01.462" v="9111" actId="338"/>
          <ac:spMkLst>
            <pc:docMk/>
            <pc:sldMk cId="50040685" sldId="1942"/>
            <ac:spMk id="46" creationId="{2A65B93C-A134-BDD6-FFF6-9EE36E0A281F}"/>
          </ac:spMkLst>
        </pc:spChg>
        <pc:spChg chg="mod">
          <ac:chgData name="Javier Bonza" userId="7bb5275d-4c5a-42c3-89ca-8c365ac2b2a9" providerId="ADAL" clId="{C83EF884-990F-48E7-ADEC-433B0854558A}" dt="2023-02-15T18:31:01.462" v="9111" actId="338"/>
          <ac:spMkLst>
            <pc:docMk/>
            <pc:sldMk cId="50040685" sldId="1942"/>
            <ac:spMk id="47" creationId="{3A8A2E00-B732-D049-58C0-88D75E74F001}"/>
          </ac:spMkLst>
        </pc:spChg>
        <pc:spChg chg="mod">
          <ac:chgData name="Javier Bonza" userId="7bb5275d-4c5a-42c3-89ca-8c365ac2b2a9" providerId="ADAL" clId="{C83EF884-990F-48E7-ADEC-433B0854558A}" dt="2023-02-15T18:31:01.462" v="9111" actId="338"/>
          <ac:spMkLst>
            <pc:docMk/>
            <pc:sldMk cId="50040685" sldId="1942"/>
            <ac:spMk id="50" creationId="{3E879DF5-DEF7-0AB4-244D-05AA0C5A4253}"/>
          </ac:spMkLst>
        </pc:spChg>
        <pc:spChg chg="add mod">
          <ac:chgData name="Javier Bonza" userId="7bb5275d-4c5a-42c3-89ca-8c365ac2b2a9" providerId="ADAL" clId="{C83EF884-990F-48E7-ADEC-433B0854558A}" dt="2023-02-15T18:31:01.462" v="9111" actId="338"/>
          <ac:spMkLst>
            <pc:docMk/>
            <pc:sldMk cId="50040685" sldId="1942"/>
            <ac:spMk id="51" creationId="{9374A70C-B15F-598C-5D74-68BADC3072B7}"/>
          </ac:spMkLst>
        </pc:spChg>
        <pc:spChg chg="mod">
          <ac:chgData name="Javier Bonza" userId="7bb5275d-4c5a-42c3-89ca-8c365ac2b2a9" providerId="ADAL" clId="{C83EF884-990F-48E7-ADEC-433B0854558A}" dt="2023-02-15T18:31:01.462" v="9111" actId="338"/>
          <ac:spMkLst>
            <pc:docMk/>
            <pc:sldMk cId="50040685" sldId="1942"/>
            <ac:spMk id="55" creationId="{B6C42ED2-BE07-415F-E316-6ED32A93BEC0}"/>
          </ac:spMkLst>
        </pc:spChg>
        <pc:spChg chg="mod">
          <ac:chgData name="Javier Bonza" userId="7bb5275d-4c5a-42c3-89ca-8c365ac2b2a9" providerId="ADAL" clId="{C83EF884-990F-48E7-ADEC-433B0854558A}" dt="2023-02-15T18:31:01.462" v="9111" actId="338"/>
          <ac:spMkLst>
            <pc:docMk/>
            <pc:sldMk cId="50040685" sldId="1942"/>
            <ac:spMk id="57" creationId="{E0C9D399-A90A-1694-BCAA-BE45DA810173}"/>
          </ac:spMkLst>
        </pc:spChg>
        <pc:spChg chg="add del mod">
          <ac:chgData name="Javier Bonza" userId="7bb5275d-4c5a-42c3-89ca-8c365ac2b2a9" providerId="ADAL" clId="{C83EF884-990F-48E7-ADEC-433B0854558A}" dt="2023-02-15T18:31:17.948" v="9117" actId="478"/>
          <ac:spMkLst>
            <pc:docMk/>
            <pc:sldMk cId="50040685" sldId="1942"/>
            <ac:spMk id="58" creationId="{E9474502-CABF-A8CB-8491-52983A3BB0FB}"/>
          </ac:spMkLst>
        </pc:spChg>
        <pc:spChg chg="mod">
          <ac:chgData name="Javier Bonza" userId="7bb5275d-4c5a-42c3-89ca-8c365ac2b2a9" providerId="ADAL" clId="{C83EF884-990F-48E7-ADEC-433B0854558A}" dt="2023-02-15T18:31:01.462" v="9111" actId="338"/>
          <ac:spMkLst>
            <pc:docMk/>
            <pc:sldMk cId="50040685" sldId="1942"/>
            <ac:spMk id="59" creationId="{13A43E3A-B514-FF1E-F6BF-801270D7AAFA}"/>
          </ac:spMkLst>
        </pc:spChg>
        <pc:spChg chg="mod">
          <ac:chgData name="Javier Bonza" userId="7bb5275d-4c5a-42c3-89ca-8c365ac2b2a9" providerId="ADAL" clId="{C83EF884-990F-48E7-ADEC-433B0854558A}" dt="2023-02-15T18:31:01.462" v="9111" actId="338"/>
          <ac:spMkLst>
            <pc:docMk/>
            <pc:sldMk cId="50040685" sldId="1942"/>
            <ac:spMk id="60" creationId="{146CA6C7-8E43-9D87-3586-F4E79EB057BF}"/>
          </ac:spMkLst>
        </pc:spChg>
        <pc:spChg chg="mod">
          <ac:chgData name="Javier Bonza" userId="7bb5275d-4c5a-42c3-89ca-8c365ac2b2a9" providerId="ADAL" clId="{C83EF884-990F-48E7-ADEC-433B0854558A}" dt="2023-02-15T18:31:01.462" v="9111" actId="338"/>
          <ac:spMkLst>
            <pc:docMk/>
            <pc:sldMk cId="50040685" sldId="1942"/>
            <ac:spMk id="61" creationId="{5362737F-4200-3696-B9F4-0E30F1466450}"/>
          </ac:spMkLst>
        </pc:spChg>
        <pc:spChg chg="mod">
          <ac:chgData name="Javier Bonza" userId="7bb5275d-4c5a-42c3-89ca-8c365ac2b2a9" providerId="ADAL" clId="{C83EF884-990F-48E7-ADEC-433B0854558A}" dt="2023-02-15T18:31:01.462" v="9111" actId="338"/>
          <ac:spMkLst>
            <pc:docMk/>
            <pc:sldMk cId="50040685" sldId="1942"/>
            <ac:spMk id="62" creationId="{53532A96-ECF7-9E51-36EF-2CE9F441DE3D}"/>
          </ac:spMkLst>
        </pc:spChg>
        <pc:spChg chg="mod">
          <ac:chgData name="Javier Bonza" userId="7bb5275d-4c5a-42c3-89ca-8c365ac2b2a9" providerId="ADAL" clId="{C83EF884-990F-48E7-ADEC-433B0854558A}" dt="2023-02-15T18:31:01.462" v="9111" actId="338"/>
          <ac:spMkLst>
            <pc:docMk/>
            <pc:sldMk cId="50040685" sldId="1942"/>
            <ac:spMk id="63" creationId="{01694280-8623-F231-80B4-BE6EE9AA31D5}"/>
          </ac:spMkLst>
        </pc:spChg>
        <pc:spChg chg="mod">
          <ac:chgData name="Javier Bonza" userId="7bb5275d-4c5a-42c3-89ca-8c365ac2b2a9" providerId="ADAL" clId="{C83EF884-990F-48E7-ADEC-433B0854558A}" dt="2023-02-15T18:31:01.462" v="9111" actId="338"/>
          <ac:spMkLst>
            <pc:docMk/>
            <pc:sldMk cId="50040685" sldId="1942"/>
            <ac:spMk id="64" creationId="{5EF78A96-8312-53B6-783F-3E0CB605F497}"/>
          </ac:spMkLst>
        </pc:spChg>
        <pc:spChg chg="mod">
          <ac:chgData name="Javier Bonza" userId="7bb5275d-4c5a-42c3-89ca-8c365ac2b2a9" providerId="ADAL" clId="{C83EF884-990F-48E7-ADEC-433B0854558A}" dt="2023-02-15T18:31:01.462" v="9111" actId="338"/>
          <ac:spMkLst>
            <pc:docMk/>
            <pc:sldMk cId="50040685" sldId="1942"/>
            <ac:spMk id="65" creationId="{21AD3CD5-4F73-4650-DD81-8828A45FD6C4}"/>
          </ac:spMkLst>
        </pc:spChg>
        <pc:spChg chg="mod">
          <ac:chgData name="Javier Bonza" userId="7bb5275d-4c5a-42c3-89ca-8c365ac2b2a9" providerId="ADAL" clId="{C83EF884-990F-48E7-ADEC-433B0854558A}" dt="2023-02-15T18:31:01.462" v="9111" actId="338"/>
          <ac:spMkLst>
            <pc:docMk/>
            <pc:sldMk cId="50040685" sldId="1942"/>
            <ac:spMk id="66" creationId="{F7148364-65DF-795C-1DAF-2861A15CF2AF}"/>
          </ac:spMkLst>
        </pc:spChg>
        <pc:spChg chg="mod">
          <ac:chgData name="Javier Bonza" userId="7bb5275d-4c5a-42c3-89ca-8c365ac2b2a9" providerId="ADAL" clId="{C83EF884-990F-48E7-ADEC-433B0854558A}" dt="2023-02-15T18:31:01.462" v="9111" actId="338"/>
          <ac:spMkLst>
            <pc:docMk/>
            <pc:sldMk cId="50040685" sldId="1942"/>
            <ac:spMk id="67" creationId="{383505B0-846F-15F6-10B2-B437870447C6}"/>
          </ac:spMkLst>
        </pc:spChg>
        <pc:spChg chg="mod">
          <ac:chgData name="Javier Bonza" userId="7bb5275d-4c5a-42c3-89ca-8c365ac2b2a9" providerId="ADAL" clId="{C83EF884-990F-48E7-ADEC-433B0854558A}" dt="2023-02-15T18:31:01.462" v="9111" actId="338"/>
          <ac:spMkLst>
            <pc:docMk/>
            <pc:sldMk cId="50040685" sldId="1942"/>
            <ac:spMk id="68" creationId="{44DEDD98-6015-F657-613F-CB5EFF312E80}"/>
          </ac:spMkLst>
        </pc:spChg>
        <pc:spChg chg="mod">
          <ac:chgData name="Javier Bonza" userId="7bb5275d-4c5a-42c3-89ca-8c365ac2b2a9" providerId="ADAL" clId="{C83EF884-990F-48E7-ADEC-433B0854558A}" dt="2023-02-15T18:31:01.462" v="9111" actId="338"/>
          <ac:spMkLst>
            <pc:docMk/>
            <pc:sldMk cId="50040685" sldId="1942"/>
            <ac:spMk id="69" creationId="{19E7E604-CD01-8C61-BFD2-40ED04380352}"/>
          </ac:spMkLst>
        </pc:spChg>
        <pc:spChg chg="mod">
          <ac:chgData name="Javier Bonza" userId="7bb5275d-4c5a-42c3-89ca-8c365ac2b2a9" providerId="ADAL" clId="{C83EF884-990F-48E7-ADEC-433B0854558A}" dt="2023-02-15T18:31:01.462" v="9111" actId="338"/>
          <ac:spMkLst>
            <pc:docMk/>
            <pc:sldMk cId="50040685" sldId="1942"/>
            <ac:spMk id="70" creationId="{D7EA5578-EA49-35B6-4D2C-40F6ADF5B99F}"/>
          </ac:spMkLst>
        </pc:spChg>
        <pc:spChg chg="mod">
          <ac:chgData name="Javier Bonza" userId="7bb5275d-4c5a-42c3-89ca-8c365ac2b2a9" providerId="ADAL" clId="{C83EF884-990F-48E7-ADEC-433B0854558A}" dt="2023-02-15T18:31:01.462" v="9111" actId="338"/>
          <ac:spMkLst>
            <pc:docMk/>
            <pc:sldMk cId="50040685" sldId="1942"/>
            <ac:spMk id="71" creationId="{BD3C16CF-DD7C-778E-9D52-9EC6EED9B6EB}"/>
          </ac:spMkLst>
        </pc:spChg>
        <pc:spChg chg="mod">
          <ac:chgData name="Javier Bonza" userId="7bb5275d-4c5a-42c3-89ca-8c365ac2b2a9" providerId="ADAL" clId="{C83EF884-990F-48E7-ADEC-433B0854558A}" dt="2023-02-15T18:31:01.462" v="9111" actId="338"/>
          <ac:spMkLst>
            <pc:docMk/>
            <pc:sldMk cId="50040685" sldId="1942"/>
            <ac:spMk id="72" creationId="{99D6E9CC-7EDD-9C54-26FC-078D95C27B20}"/>
          </ac:spMkLst>
        </pc:spChg>
        <pc:spChg chg="mod">
          <ac:chgData name="Javier Bonza" userId="7bb5275d-4c5a-42c3-89ca-8c365ac2b2a9" providerId="ADAL" clId="{C83EF884-990F-48E7-ADEC-433B0854558A}" dt="2023-02-15T18:31:01.462" v="9111" actId="338"/>
          <ac:spMkLst>
            <pc:docMk/>
            <pc:sldMk cId="50040685" sldId="1942"/>
            <ac:spMk id="73" creationId="{2F18EF80-C170-F48B-CF68-5B49C8026AE4}"/>
          </ac:spMkLst>
        </pc:spChg>
        <pc:spChg chg="mod">
          <ac:chgData name="Javier Bonza" userId="7bb5275d-4c5a-42c3-89ca-8c365ac2b2a9" providerId="ADAL" clId="{C83EF884-990F-48E7-ADEC-433B0854558A}" dt="2023-02-15T18:31:01.462" v="9111" actId="338"/>
          <ac:spMkLst>
            <pc:docMk/>
            <pc:sldMk cId="50040685" sldId="1942"/>
            <ac:spMk id="74" creationId="{0DD69CE9-78F1-A8BC-CF95-E2DB7BED306F}"/>
          </ac:spMkLst>
        </pc:spChg>
        <pc:spChg chg="mod">
          <ac:chgData name="Javier Bonza" userId="7bb5275d-4c5a-42c3-89ca-8c365ac2b2a9" providerId="ADAL" clId="{C83EF884-990F-48E7-ADEC-433B0854558A}" dt="2023-02-15T18:31:01.462" v="9111" actId="338"/>
          <ac:spMkLst>
            <pc:docMk/>
            <pc:sldMk cId="50040685" sldId="1942"/>
            <ac:spMk id="75" creationId="{3EAFD45B-647B-B1D6-791D-241DA7E30F93}"/>
          </ac:spMkLst>
        </pc:spChg>
        <pc:spChg chg="mod">
          <ac:chgData name="Javier Bonza" userId="7bb5275d-4c5a-42c3-89ca-8c365ac2b2a9" providerId="ADAL" clId="{C83EF884-990F-48E7-ADEC-433B0854558A}" dt="2023-02-15T18:31:01.462" v="9111" actId="338"/>
          <ac:spMkLst>
            <pc:docMk/>
            <pc:sldMk cId="50040685" sldId="1942"/>
            <ac:spMk id="76" creationId="{E9B89F48-90D3-0481-7342-B227CB8C1D7B}"/>
          </ac:spMkLst>
        </pc:spChg>
        <pc:spChg chg="mod">
          <ac:chgData name="Javier Bonza" userId="7bb5275d-4c5a-42c3-89ca-8c365ac2b2a9" providerId="ADAL" clId="{C83EF884-990F-48E7-ADEC-433B0854558A}" dt="2023-02-15T18:31:01.462" v="9111" actId="338"/>
          <ac:spMkLst>
            <pc:docMk/>
            <pc:sldMk cId="50040685" sldId="1942"/>
            <ac:spMk id="77" creationId="{E0565498-B74A-DCF7-72DF-98390E07BBD2}"/>
          </ac:spMkLst>
        </pc:spChg>
        <pc:spChg chg="mod">
          <ac:chgData name="Javier Bonza" userId="7bb5275d-4c5a-42c3-89ca-8c365ac2b2a9" providerId="ADAL" clId="{C83EF884-990F-48E7-ADEC-433B0854558A}" dt="2023-02-15T18:31:01.462" v="9111" actId="338"/>
          <ac:spMkLst>
            <pc:docMk/>
            <pc:sldMk cId="50040685" sldId="1942"/>
            <ac:spMk id="78" creationId="{9B228EA0-8084-1C85-3D54-F99C45CCBD87}"/>
          </ac:spMkLst>
        </pc:spChg>
        <pc:spChg chg="mod">
          <ac:chgData name="Javier Bonza" userId="7bb5275d-4c5a-42c3-89ca-8c365ac2b2a9" providerId="ADAL" clId="{C83EF884-990F-48E7-ADEC-433B0854558A}" dt="2023-02-15T18:31:01.462" v="9111" actId="338"/>
          <ac:spMkLst>
            <pc:docMk/>
            <pc:sldMk cId="50040685" sldId="1942"/>
            <ac:spMk id="79" creationId="{3AC65587-BC7E-6D60-6E0E-F5D2186EA1F3}"/>
          </ac:spMkLst>
        </pc:spChg>
        <pc:spChg chg="mod">
          <ac:chgData name="Javier Bonza" userId="7bb5275d-4c5a-42c3-89ca-8c365ac2b2a9" providerId="ADAL" clId="{C83EF884-990F-48E7-ADEC-433B0854558A}" dt="2023-02-15T18:31:01.462" v="9111" actId="338"/>
          <ac:spMkLst>
            <pc:docMk/>
            <pc:sldMk cId="50040685" sldId="1942"/>
            <ac:spMk id="80" creationId="{E769916C-F606-0133-3994-CF0C8E583397}"/>
          </ac:spMkLst>
        </pc:spChg>
        <pc:spChg chg="mod">
          <ac:chgData name="Javier Bonza" userId="7bb5275d-4c5a-42c3-89ca-8c365ac2b2a9" providerId="ADAL" clId="{C83EF884-990F-48E7-ADEC-433B0854558A}" dt="2023-02-15T18:31:01.462" v="9111" actId="338"/>
          <ac:spMkLst>
            <pc:docMk/>
            <pc:sldMk cId="50040685" sldId="1942"/>
            <ac:spMk id="81" creationId="{8A05B189-499D-B257-CF06-C79E69D9A667}"/>
          </ac:spMkLst>
        </pc:spChg>
        <pc:spChg chg="mod">
          <ac:chgData name="Javier Bonza" userId="7bb5275d-4c5a-42c3-89ca-8c365ac2b2a9" providerId="ADAL" clId="{C83EF884-990F-48E7-ADEC-433B0854558A}" dt="2023-02-15T18:31:01.462" v="9111" actId="338"/>
          <ac:spMkLst>
            <pc:docMk/>
            <pc:sldMk cId="50040685" sldId="1942"/>
            <ac:spMk id="82" creationId="{4D1BAD51-BDB4-3203-1EF5-081048707E8A}"/>
          </ac:spMkLst>
        </pc:spChg>
        <pc:spChg chg="mod">
          <ac:chgData name="Javier Bonza" userId="7bb5275d-4c5a-42c3-89ca-8c365ac2b2a9" providerId="ADAL" clId="{C83EF884-990F-48E7-ADEC-433B0854558A}" dt="2023-02-15T18:31:01.462" v="9111" actId="338"/>
          <ac:spMkLst>
            <pc:docMk/>
            <pc:sldMk cId="50040685" sldId="1942"/>
            <ac:spMk id="83" creationId="{188323D5-0CE8-C5B0-B12B-3FB45CF2D351}"/>
          </ac:spMkLst>
        </pc:spChg>
        <pc:spChg chg="mod">
          <ac:chgData name="Javier Bonza" userId="7bb5275d-4c5a-42c3-89ca-8c365ac2b2a9" providerId="ADAL" clId="{C83EF884-990F-48E7-ADEC-433B0854558A}" dt="2023-02-15T18:31:01.462" v="9111" actId="338"/>
          <ac:spMkLst>
            <pc:docMk/>
            <pc:sldMk cId="50040685" sldId="1942"/>
            <ac:spMk id="84" creationId="{1F39DDCF-BD56-B5A5-67A4-A2A916E75E12}"/>
          </ac:spMkLst>
        </pc:spChg>
        <pc:spChg chg="mod">
          <ac:chgData name="Javier Bonza" userId="7bb5275d-4c5a-42c3-89ca-8c365ac2b2a9" providerId="ADAL" clId="{C83EF884-990F-48E7-ADEC-433B0854558A}" dt="2023-02-15T18:31:01.462" v="9111" actId="338"/>
          <ac:spMkLst>
            <pc:docMk/>
            <pc:sldMk cId="50040685" sldId="1942"/>
            <ac:spMk id="85" creationId="{943D154A-EF73-7EC1-2D70-576606017838}"/>
          </ac:spMkLst>
        </pc:spChg>
        <pc:spChg chg="mod">
          <ac:chgData name="Javier Bonza" userId="7bb5275d-4c5a-42c3-89ca-8c365ac2b2a9" providerId="ADAL" clId="{C83EF884-990F-48E7-ADEC-433B0854558A}" dt="2023-02-15T18:31:01.462" v="9111" actId="338"/>
          <ac:spMkLst>
            <pc:docMk/>
            <pc:sldMk cId="50040685" sldId="1942"/>
            <ac:spMk id="86" creationId="{E1BFDF89-8E16-CF39-2DCE-1A0EA253543D}"/>
          </ac:spMkLst>
        </pc:spChg>
        <pc:spChg chg="mod">
          <ac:chgData name="Javier Bonza" userId="7bb5275d-4c5a-42c3-89ca-8c365ac2b2a9" providerId="ADAL" clId="{C83EF884-990F-48E7-ADEC-433B0854558A}" dt="2023-02-15T18:31:01.462" v="9111" actId="338"/>
          <ac:spMkLst>
            <pc:docMk/>
            <pc:sldMk cId="50040685" sldId="1942"/>
            <ac:spMk id="87" creationId="{094F0936-49D4-0DB8-005C-BA443AD8C87C}"/>
          </ac:spMkLst>
        </pc:spChg>
        <pc:spChg chg="mod">
          <ac:chgData name="Javier Bonza" userId="7bb5275d-4c5a-42c3-89ca-8c365ac2b2a9" providerId="ADAL" clId="{C83EF884-990F-48E7-ADEC-433B0854558A}" dt="2023-02-15T18:31:01.462" v="9111" actId="338"/>
          <ac:spMkLst>
            <pc:docMk/>
            <pc:sldMk cId="50040685" sldId="1942"/>
            <ac:spMk id="88" creationId="{6E92FCAD-865D-3050-2073-6FE6628FC8D9}"/>
          </ac:spMkLst>
        </pc:spChg>
        <pc:spChg chg="mod">
          <ac:chgData name="Javier Bonza" userId="7bb5275d-4c5a-42c3-89ca-8c365ac2b2a9" providerId="ADAL" clId="{C83EF884-990F-48E7-ADEC-433B0854558A}" dt="2023-02-15T18:31:01.462" v="9111" actId="338"/>
          <ac:spMkLst>
            <pc:docMk/>
            <pc:sldMk cId="50040685" sldId="1942"/>
            <ac:spMk id="89" creationId="{2695562E-C322-9B80-AEEC-E0CEB9CE6E5B}"/>
          </ac:spMkLst>
        </pc:spChg>
        <pc:spChg chg="mod">
          <ac:chgData name="Javier Bonza" userId="7bb5275d-4c5a-42c3-89ca-8c365ac2b2a9" providerId="ADAL" clId="{C83EF884-990F-48E7-ADEC-433B0854558A}" dt="2023-02-15T18:31:01.462" v="9111" actId="338"/>
          <ac:spMkLst>
            <pc:docMk/>
            <pc:sldMk cId="50040685" sldId="1942"/>
            <ac:spMk id="90" creationId="{48C554F6-0B7D-1681-F6EF-8F5358F8A7DE}"/>
          </ac:spMkLst>
        </pc:spChg>
        <pc:spChg chg="mod">
          <ac:chgData name="Javier Bonza" userId="7bb5275d-4c5a-42c3-89ca-8c365ac2b2a9" providerId="ADAL" clId="{C83EF884-990F-48E7-ADEC-433B0854558A}" dt="2023-02-15T18:31:01.462" v="9111" actId="338"/>
          <ac:spMkLst>
            <pc:docMk/>
            <pc:sldMk cId="50040685" sldId="1942"/>
            <ac:spMk id="91" creationId="{F6B5DD4A-5EEF-9048-6A4C-00430A286716}"/>
          </ac:spMkLst>
        </pc:spChg>
        <pc:spChg chg="mod">
          <ac:chgData name="Javier Bonza" userId="7bb5275d-4c5a-42c3-89ca-8c365ac2b2a9" providerId="ADAL" clId="{C83EF884-990F-48E7-ADEC-433B0854558A}" dt="2023-02-15T18:31:01.462" v="9111" actId="338"/>
          <ac:spMkLst>
            <pc:docMk/>
            <pc:sldMk cId="50040685" sldId="1942"/>
            <ac:spMk id="92" creationId="{1542215B-235A-9C3D-BE19-6CCE9D476C7B}"/>
          </ac:spMkLst>
        </pc:spChg>
        <pc:spChg chg="mod">
          <ac:chgData name="Javier Bonza" userId="7bb5275d-4c5a-42c3-89ca-8c365ac2b2a9" providerId="ADAL" clId="{C83EF884-990F-48E7-ADEC-433B0854558A}" dt="2023-02-15T18:31:01.462" v="9111" actId="338"/>
          <ac:spMkLst>
            <pc:docMk/>
            <pc:sldMk cId="50040685" sldId="1942"/>
            <ac:spMk id="93" creationId="{0B0B6D15-592F-5EC5-E8FB-CBDC73F6B2B5}"/>
          </ac:spMkLst>
        </pc:spChg>
        <pc:spChg chg="mod">
          <ac:chgData name="Javier Bonza" userId="7bb5275d-4c5a-42c3-89ca-8c365ac2b2a9" providerId="ADAL" clId="{C83EF884-990F-48E7-ADEC-433B0854558A}" dt="2023-02-15T18:31:01.462" v="9111" actId="338"/>
          <ac:spMkLst>
            <pc:docMk/>
            <pc:sldMk cId="50040685" sldId="1942"/>
            <ac:spMk id="94" creationId="{7DC785AD-3432-42F6-DF0B-BCDF748ABD54}"/>
          </ac:spMkLst>
        </pc:spChg>
        <pc:spChg chg="mod">
          <ac:chgData name="Javier Bonza" userId="7bb5275d-4c5a-42c3-89ca-8c365ac2b2a9" providerId="ADAL" clId="{C83EF884-990F-48E7-ADEC-433B0854558A}" dt="2023-02-15T18:31:01.462" v="9111" actId="338"/>
          <ac:spMkLst>
            <pc:docMk/>
            <pc:sldMk cId="50040685" sldId="1942"/>
            <ac:spMk id="95" creationId="{1CAE5CEA-5369-EEA0-82F1-D8E9EF8A6F92}"/>
          </ac:spMkLst>
        </pc:spChg>
        <pc:spChg chg="mod">
          <ac:chgData name="Javier Bonza" userId="7bb5275d-4c5a-42c3-89ca-8c365ac2b2a9" providerId="ADAL" clId="{C83EF884-990F-48E7-ADEC-433B0854558A}" dt="2023-02-15T18:31:01.462" v="9111" actId="338"/>
          <ac:spMkLst>
            <pc:docMk/>
            <pc:sldMk cId="50040685" sldId="1942"/>
            <ac:spMk id="96" creationId="{BB0692A0-4D71-BCFE-D636-4ABD05FC5F84}"/>
          </ac:spMkLst>
        </pc:spChg>
        <pc:spChg chg="mod">
          <ac:chgData name="Javier Bonza" userId="7bb5275d-4c5a-42c3-89ca-8c365ac2b2a9" providerId="ADAL" clId="{C83EF884-990F-48E7-ADEC-433B0854558A}" dt="2023-02-15T18:31:01.462" v="9111" actId="338"/>
          <ac:spMkLst>
            <pc:docMk/>
            <pc:sldMk cId="50040685" sldId="1942"/>
            <ac:spMk id="97" creationId="{F71896C0-667C-2366-227B-E43BCCE39EB1}"/>
          </ac:spMkLst>
        </pc:spChg>
        <pc:spChg chg="mod">
          <ac:chgData name="Javier Bonza" userId="7bb5275d-4c5a-42c3-89ca-8c365ac2b2a9" providerId="ADAL" clId="{C83EF884-990F-48E7-ADEC-433B0854558A}" dt="2023-02-15T18:31:01.462" v="9111" actId="338"/>
          <ac:spMkLst>
            <pc:docMk/>
            <pc:sldMk cId="50040685" sldId="1942"/>
            <ac:spMk id="98" creationId="{339FA930-9B3B-8217-C8F5-9B4833937C07}"/>
          </ac:spMkLst>
        </pc:spChg>
        <pc:spChg chg="mod">
          <ac:chgData name="Javier Bonza" userId="7bb5275d-4c5a-42c3-89ca-8c365ac2b2a9" providerId="ADAL" clId="{C83EF884-990F-48E7-ADEC-433B0854558A}" dt="2023-02-15T18:31:01.462" v="9111" actId="338"/>
          <ac:spMkLst>
            <pc:docMk/>
            <pc:sldMk cId="50040685" sldId="1942"/>
            <ac:spMk id="99" creationId="{890A7220-C1A0-9909-D60C-D35258B69BBC}"/>
          </ac:spMkLst>
        </pc:spChg>
        <pc:spChg chg="mod">
          <ac:chgData name="Javier Bonza" userId="7bb5275d-4c5a-42c3-89ca-8c365ac2b2a9" providerId="ADAL" clId="{C83EF884-990F-48E7-ADEC-433B0854558A}" dt="2023-02-15T18:31:01.462" v="9111" actId="338"/>
          <ac:spMkLst>
            <pc:docMk/>
            <pc:sldMk cId="50040685" sldId="1942"/>
            <ac:spMk id="100" creationId="{6948534F-0648-54CB-B218-5A13CD19A987}"/>
          </ac:spMkLst>
        </pc:spChg>
        <pc:spChg chg="mod">
          <ac:chgData name="Javier Bonza" userId="7bb5275d-4c5a-42c3-89ca-8c365ac2b2a9" providerId="ADAL" clId="{C83EF884-990F-48E7-ADEC-433B0854558A}" dt="2023-02-15T18:31:01.462" v="9111" actId="338"/>
          <ac:spMkLst>
            <pc:docMk/>
            <pc:sldMk cId="50040685" sldId="1942"/>
            <ac:spMk id="101" creationId="{733ACB7C-216E-7DFE-7DBD-956F87BF633B}"/>
          </ac:spMkLst>
        </pc:spChg>
        <pc:spChg chg="mod">
          <ac:chgData name="Javier Bonza" userId="7bb5275d-4c5a-42c3-89ca-8c365ac2b2a9" providerId="ADAL" clId="{C83EF884-990F-48E7-ADEC-433B0854558A}" dt="2023-02-15T18:31:01.462" v="9111" actId="338"/>
          <ac:spMkLst>
            <pc:docMk/>
            <pc:sldMk cId="50040685" sldId="1942"/>
            <ac:spMk id="102" creationId="{5C98C1C4-5144-F7E5-876C-F51CA41F1D31}"/>
          </ac:spMkLst>
        </pc:spChg>
        <pc:spChg chg="mod">
          <ac:chgData name="Javier Bonza" userId="7bb5275d-4c5a-42c3-89ca-8c365ac2b2a9" providerId="ADAL" clId="{C83EF884-990F-48E7-ADEC-433B0854558A}" dt="2023-02-15T18:31:01.462" v="9111" actId="338"/>
          <ac:spMkLst>
            <pc:docMk/>
            <pc:sldMk cId="50040685" sldId="1942"/>
            <ac:spMk id="103" creationId="{59E642EE-FADE-C1E2-8A14-FC8376548993}"/>
          </ac:spMkLst>
        </pc:spChg>
        <pc:spChg chg="mod">
          <ac:chgData name="Javier Bonza" userId="7bb5275d-4c5a-42c3-89ca-8c365ac2b2a9" providerId="ADAL" clId="{C83EF884-990F-48E7-ADEC-433B0854558A}" dt="2023-02-15T18:31:01.462" v="9111" actId="338"/>
          <ac:spMkLst>
            <pc:docMk/>
            <pc:sldMk cId="50040685" sldId="1942"/>
            <ac:spMk id="104" creationId="{D3DBD8F7-FCB6-FAD5-82E8-CDCA95E5315F}"/>
          </ac:spMkLst>
        </pc:spChg>
        <pc:spChg chg="mod">
          <ac:chgData name="Javier Bonza" userId="7bb5275d-4c5a-42c3-89ca-8c365ac2b2a9" providerId="ADAL" clId="{C83EF884-990F-48E7-ADEC-433B0854558A}" dt="2023-02-15T18:31:01.462" v="9111" actId="338"/>
          <ac:spMkLst>
            <pc:docMk/>
            <pc:sldMk cId="50040685" sldId="1942"/>
            <ac:spMk id="105" creationId="{F2D74543-900C-8AA9-2021-E8DBC0D55313}"/>
          </ac:spMkLst>
        </pc:spChg>
        <pc:spChg chg="mod">
          <ac:chgData name="Javier Bonza" userId="7bb5275d-4c5a-42c3-89ca-8c365ac2b2a9" providerId="ADAL" clId="{C83EF884-990F-48E7-ADEC-433B0854558A}" dt="2023-02-15T18:31:01.462" v="9111" actId="338"/>
          <ac:spMkLst>
            <pc:docMk/>
            <pc:sldMk cId="50040685" sldId="1942"/>
            <ac:spMk id="106" creationId="{05F02CF1-BD2E-6246-952F-B35C996FC908}"/>
          </ac:spMkLst>
        </pc:spChg>
        <pc:spChg chg="mod">
          <ac:chgData name="Javier Bonza" userId="7bb5275d-4c5a-42c3-89ca-8c365ac2b2a9" providerId="ADAL" clId="{C83EF884-990F-48E7-ADEC-433B0854558A}" dt="2023-02-15T18:31:01.462" v="9111" actId="338"/>
          <ac:spMkLst>
            <pc:docMk/>
            <pc:sldMk cId="50040685" sldId="1942"/>
            <ac:spMk id="107" creationId="{5EE4DFB6-D79C-78B7-49D5-E7B28EDD7DC9}"/>
          </ac:spMkLst>
        </pc:spChg>
        <pc:spChg chg="mod">
          <ac:chgData name="Javier Bonza" userId="7bb5275d-4c5a-42c3-89ca-8c365ac2b2a9" providerId="ADAL" clId="{C83EF884-990F-48E7-ADEC-433B0854558A}" dt="2023-02-15T18:31:01.462" v="9111" actId="338"/>
          <ac:spMkLst>
            <pc:docMk/>
            <pc:sldMk cId="50040685" sldId="1942"/>
            <ac:spMk id="108" creationId="{F87B3451-0E61-C49E-6F8A-1F00DB26F374}"/>
          </ac:spMkLst>
        </pc:spChg>
        <pc:spChg chg="mod">
          <ac:chgData name="Javier Bonza" userId="7bb5275d-4c5a-42c3-89ca-8c365ac2b2a9" providerId="ADAL" clId="{C83EF884-990F-48E7-ADEC-433B0854558A}" dt="2023-02-15T18:31:01.462" v="9111" actId="338"/>
          <ac:spMkLst>
            <pc:docMk/>
            <pc:sldMk cId="50040685" sldId="1942"/>
            <ac:spMk id="109" creationId="{E89FF88A-8F8A-CEEF-7830-85627783DDB9}"/>
          </ac:spMkLst>
        </pc:spChg>
        <pc:spChg chg="mod">
          <ac:chgData name="Javier Bonza" userId="7bb5275d-4c5a-42c3-89ca-8c365ac2b2a9" providerId="ADAL" clId="{C83EF884-990F-48E7-ADEC-433B0854558A}" dt="2023-02-15T18:31:01.462" v="9111" actId="338"/>
          <ac:spMkLst>
            <pc:docMk/>
            <pc:sldMk cId="50040685" sldId="1942"/>
            <ac:spMk id="110" creationId="{238891D4-570F-C60D-A810-DB6A3A4561E1}"/>
          </ac:spMkLst>
        </pc:spChg>
        <pc:spChg chg="mod">
          <ac:chgData name="Javier Bonza" userId="7bb5275d-4c5a-42c3-89ca-8c365ac2b2a9" providerId="ADAL" clId="{C83EF884-990F-48E7-ADEC-433B0854558A}" dt="2023-02-15T18:31:01.462" v="9111" actId="338"/>
          <ac:spMkLst>
            <pc:docMk/>
            <pc:sldMk cId="50040685" sldId="1942"/>
            <ac:spMk id="111" creationId="{5E8F4D22-7EC8-58CA-3519-AA6638C229DB}"/>
          </ac:spMkLst>
        </pc:spChg>
        <pc:spChg chg="mod">
          <ac:chgData name="Javier Bonza" userId="7bb5275d-4c5a-42c3-89ca-8c365ac2b2a9" providerId="ADAL" clId="{C83EF884-990F-48E7-ADEC-433B0854558A}" dt="2023-02-15T18:31:01.462" v="9111" actId="338"/>
          <ac:spMkLst>
            <pc:docMk/>
            <pc:sldMk cId="50040685" sldId="1942"/>
            <ac:spMk id="112" creationId="{5DC70D01-5E62-496E-2271-BDC00DBEDECA}"/>
          </ac:spMkLst>
        </pc:spChg>
        <pc:spChg chg="mod">
          <ac:chgData name="Javier Bonza" userId="7bb5275d-4c5a-42c3-89ca-8c365ac2b2a9" providerId="ADAL" clId="{C83EF884-990F-48E7-ADEC-433B0854558A}" dt="2023-02-15T18:31:01.462" v="9111" actId="338"/>
          <ac:spMkLst>
            <pc:docMk/>
            <pc:sldMk cId="50040685" sldId="1942"/>
            <ac:spMk id="113" creationId="{3FB0A32C-0ADF-42DD-D157-EA1DE6172F86}"/>
          </ac:spMkLst>
        </pc:spChg>
        <pc:spChg chg="mod">
          <ac:chgData name="Javier Bonza" userId="7bb5275d-4c5a-42c3-89ca-8c365ac2b2a9" providerId="ADAL" clId="{C83EF884-990F-48E7-ADEC-433B0854558A}" dt="2023-02-15T18:31:01.462" v="9111" actId="338"/>
          <ac:spMkLst>
            <pc:docMk/>
            <pc:sldMk cId="50040685" sldId="1942"/>
            <ac:spMk id="114" creationId="{EE86641D-E280-BB48-D317-7D57BF1457EB}"/>
          </ac:spMkLst>
        </pc:spChg>
        <pc:spChg chg="mod">
          <ac:chgData name="Javier Bonza" userId="7bb5275d-4c5a-42c3-89ca-8c365ac2b2a9" providerId="ADAL" clId="{C83EF884-990F-48E7-ADEC-433B0854558A}" dt="2023-02-15T18:31:01.462" v="9111" actId="338"/>
          <ac:spMkLst>
            <pc:docMk/>
            <pc:sldMk cId="50040685" sldId="1942"/>
            <ac:spMk id="115" creationId="{084CD4EB-B85F-811B-ACD4-59C491B80EEF}"/>
          </ac:spMkLst>
        </pc:spChg>
        <pc:spChg chg="mod">
          <ac:chgData name="Javier Bonza" userId="7bb5275d-4c5a-42c3-89ca-8c365ac2b2a9" providerId="ADAL" clId="{C83EF884-990F-48E7-ADEC-433B0854558A}" dt="2023-02-15T18:31:01.462" v="9111" actId="338"/>
          <ac:spMkLst>
            <pc:docMk/>
            <pc:sldMk cId="50040685" sldId="1942"/>
            <ac:spMk id="116" creationId="{F8FAE2C9-F16E-B349-8AD9-89CDB8A8D02C}"/>
          </ac:spMkLst>
        </pc:spChg>
        <pc:spChg chg="mod">
          <ac:chgData name="Javier Bonza" userId="7bb5275d-4c5a-42c3-89ca-8c365ac2b2a9" providerId="ADAL" clId="{C83EF884-990F-48E7-ADEC-433B0854558A}" dt="2023-02-15T18:31:01.462" v="9111" actId="338"/>
          <ac:spMkLst>
            <pc:docMk/>
            <pc:sldMk cId="50040685" sldId="1942"/>
            <ac:spMk id="117" creationId="{3AB9E9A2-0CA5-468F-7CA0-0C54028ED681}"/>
          </ac:spMkLst>
        </pc:spChg>
        <pc:spChg chg="mod">
          <ac:chgData name="Javier Bonza" userId="7bb5275d-4c5a-42c3-89ca-8c365ac2b2a9" providerId="ADAL" clId="{C83EF884-990F-48E7-ADEC-433B0854558A}" dt="2023-02-15T18:31:01.462" v="9111" actId="338"/>
          <ac:spMkLst>
            <pc:docMk/>
            <pc:sldMk cId="50040685" sldId="1942"/>
            <ac:spMk id="118" creationId="{0559AE76-3DE6-BB16-8E99-BCB05B10B0FA}"/>
          </ac:spMkLst>
        </pc:spChg>
        <pc:spChg chg="mod">
          <ac:chgData name="Javier Bonza" userId="7bb5275d-4c5a-42c3-89ca-8c365ac2b2a9" providerId="ADAL" clId="{C83EF884-990F-48E7-ADEC-433B0854558A}" dt="2023-02-15T18:31:01.462" v="9111" actId="338"/>
          <ac:spMkLst>
            <pc:docMk/>
            <pc:sldMk cId="50040685" sldId="1942"/>
            <ac:spMk id="119" creationId="{89B9754B-D903-C39E-302E-DC2705D116BF}"/>
          </ac:spMkLst>
        </pc:spChg>
        <pc:spChg chg="mod">
          <ac:chgData name="Javier Bonza" userId="7bb5275d-4c5a-42c3-89ca-8c365ac2b2a9" providerId="ADAL" clId="{C83EF884-990F-48E7-ADEC-433B0854558A}" dt="2023-02-15T18:31:01.462" v="9111" actId="338"/>
          <ac:spMkLst>
            <pc:docMk/>
            <pc:sldMk cId="50040685" sldId="1942"/>
            <ac:spMk id="120" creationId="{BF765A86-FCA0-7D6C-BE0C-59DDCFE6DE71}"/>
          </ac:spMkLst>
        </pc:spChg>
        <pc:spChg chg="mod">
          <ac:chgData name="Javier Bonza" userId="7bb5275d-4c5a-42c3-89ca-8c365ac2b2a9" providerId="ADAL" clId="{C83EF884-990F-48E7-ADEC-433B0854558A}" dt="2023-02-15T18:31:01.462" v="9111" actId="338"/>
          <ac:spMkLst>
            <pc:docMk/>
            <pc:sldMk cId="50040685" sldId="1942"/>
            <ac:spMk id="121" creationId="{74D40F11-B6DF-E447-6DF2-64475FB384A3}"/>
          </ac:spMkLst>
        </pc:spChg>
        <pc:spChg chg="mod">
          <ac:chgData name="Javier Bonza" userId="7bb5275d-4c5a-42c3-89ca-8c365ac2b2a9" providerId="ADAL" clId="{C83EF884-990F-48E7-ADEC-433B0854558A}" dt="2023-02-15T18:31:01.462" v="9111" actId="338"/>
          <ac:spMkLst>
            <pc:docMk/>
            <pc:sldMk cId="50040685" sldId="1942"/>
            <ac:spMk id="122" creationId="{DC0DE94E-F622-7821-91CE-7F3E947AB188}"/>
          </ac:spMkLst>
        </pc:spChg>
        <pc:spChg chg="mod">
          <ac:chgData name="Javier Bonza" userId="7bb5275d-4c5a-42c3-89ca-8c365ac2b2a9" providerId="ADAL" clId="{C83EF884-990F-48E7-ADEC-433B0854558A}" dt="2023-02-15T18:31:01.462" v="9111" actId="338"/>
          <ac:spMkLst>
            <pc:docMk/>
            <pc:sldMk cId="50040685" sldId="1942"/>
            <ac:spMk id="123" creationId="{0C34B65C-EEF4-EB41-747C-83DA22CB59A1}"/>
          </ac:spMkLst>
        </pc:spChg>
        <pc:spChg chg="mod">
          <ac:chgData name="Javier Bonza" userId="7bb5275d-4c5a-42c3-89ca-8c365ac2b2a9" providerId="ADAL" clId="{C83EF884-990F-48E7-ADEC-433B0854558A}" dt="2023-02-15T18:31:01.462" v="9111" actId="338"/>
          <ac:spMkLst>
            <pc:docMk/>
            <pc:sldMk cId="50040685" sldId="1942"/>
            <ac:spMk id="124" creationId="{4EFF6CDD-D822-AC7F-64A8-09CCF1CAD120}"/>
          </ac:spMkLst>
        </pc:spChg>
        <pc:spChg chg="mod">
          <ac:chgData name="Javier Bonza" userId="7bb5275d-4c5a-42c3-89ca-8c365ac2b2a9" providerId="ADAL" clId="{C83EF884-990F-48E7-ADEC-433B0854558A}" dt="2023-02-15T18:31:01.462" v="9111" actId="338"/>
          <ac:spMkLst>
            <pc:docMk/>
            <pc:sldMk cId="50040685" sldId="1942"/>
            <ac:spMk id="125" creationId="{CFDA51C2-D0A7-5696-90BC-18E7C2F8C5C4}"/>
          </ac:spMkLst>
        </pc:spChg>
        <pc:spChg chg="mod">
          <ac:chgData name="Javier Bonza" userId="7bb5275d-4c5a-42c3-89ca-8c365ac2b2a9" providerId="ADAL" clId="{C83EF884-990F-48E7-ADEC-433B0854558A}" dt="2023-02-15T18:31:01.462" v="9111" actId="338"/>
          <ac:spMkLst>
            <pc:docMk/>
            <pc:sldMk cId="50040685" sldId="1942"/>
            <ac:spMk id="126" creationId="{55DC6D27-4BC3-DEE5-FC91-989690EAE599}"/>
          </ac:spMkLst>
        </pc:spChg>
        <pc:spChg chg="mod">
          <ac:chgData name="Javier Bonza" userId="7bb5275d-4c5a-42c3-89ca-8c365ac2b2a9" providerId="ADAL" clId="{C83EF884-990F-48E7-ADEC-433B0854558A}" dt="2023-02-15T18:31:01.462" v="9111" actId="338"/>
          <ac:spMkLst>
            <pc:docMk/>
            <pc:sldMk cId="50040685" sldId="1942"/>
            <ac:spMk id="127" creationId="{6DA97925-382A-4A74-EB9A-5C5223DD6EF0}"/>
          </ac:spMkLst>
        </pc:spChg>
        <pc:spChg chg="mod">
          <ac:chgData name="Javier Bonza" userId="7bb5275d-4c5a-42c3-89ca-8c365ac2b2a9" providerId="ADAL" clId="{C83EF884-990F-48E7-ADEC-433B0854558A}" dt="2023-02-15T18:31:01.462" v="9111" actId="338"/>
          <ac:spMkLst>
            <pc:docMk/>
            <pc:sldMk cId="50040685" sldId="1942"/>
            <ac:spMk id="128" creationId="{6EFC34F1-D183-3943-BA61-3DAA49BC58F8}"/>
          </ac:spMkLst>
        </pc:spChg>
        <pc:spChg chg="mod">
          <ac:chgData name="Javier Bonza" userId="7bb5275d-4c5a-42c3-89ca-8c365ac2b2a9" providerId="ADAL" clId="{C83EF884-990F-48E7-ADEC-433B0854558A}" dt="2023-02-15T18:31:01.462" v="9111" actId="338"/>
          <ac:spMkLst>
            <pc:docMk/>
            <pc:sldMk cId="50040685" sldId="1942"/>
            <ac:spMk id="129" creationId="{C4F312F4-6839-5147-43E4-893D8B01E4C1}"/>
          </ac:spMkLst>
        </pc:spChg>
        <pc:spChg chg="mod">
          <ac:chgData name="Javier Bonza" userId="7bb5275d-4c5a-42c3-89ca-8c365ac2b2a9" providerId="ADAL" clId="{C83EF884-990F-48E7-ADEC-433B0854558A}" dt="2023-02-15T18:31:01.462" v="9111" actId="338"/>
          <ac:spMkLst>
            <pc:docMk/>
            <pc:sldMk cId="50040685" sldId="1942"/>
            <ac:spMk id="130" creationId="{9B5F7F57-7004-1037-C014-6A98031232EA}"/>
          </ac:spMkLst>
        </pc:spChg>
        <pc:spChg chg="mod">
          <ac:chgData name="Javier Bonza" userId="7bb5275d-4c5a-42c3-89ca-8c365ac2b2a9" providerId="ADAL" clId="{C83EF884-990F-48E7-ADEC-433B0854558A}" dt="2023-02-15T18:31:01.462" v="9111" actId="338"/>
          <ac:spMkLst>
            <pc:docMk/>
            <pc:sldMk cId="50040685" sldId="1942"/>
            <ac:spMk id="131" creationId="{E8C7011F-751F-343E-BCDB-141FB10564F9}"/>
          </ac:spMkLst>
        </pc:spChg>
        <pc:spChg chg="mod">
          <ac:chgData name="Javier Bonza" userId="7bb5275d-4c5a-42c3-89ca-8c365ac2b2a9" providerId="ADAL" clId="{C83EF884-990F-48E7-ADEC-433B0854558A}" dt="2023-02-15T18:31:01.462" v="9111" actId="338"/>
          <ac:spMkLst>
            <pc:docMk/>
            <pc:sldMk cId="50040685" sldId="1942"/>
            <ac:spMk id="132" creationId="{D858F8C0-FE7C-1093-9715-D2050BBBC301}"/>
          </ac:spMkLst>
        </pc:spChg>
        <pc:spChg chg="mod">
          <ac:chgData name="Javier Bonza" userId="7bb5275d-4c5a-42c3-89ca-8c365ac2b2a9" providerId="ADAL" clId="{C83EF884-990F-48E7-ADEC-433B0854558A}" dt="2023-02-15T18:31:01.462" v="9111" actId="338"/>
          <ac:spMkLst>
            <pc:docMk/>
            <pc:sldMk cId="50040685" sldId="1942"/>
            <ac:spMk id="133" creationId="{68DC36C3-A8B8-5AEC-5C3A-3185A09EBB06}"/>
          </ac:spMkLst>
        </pc:spChg>
        <pc:spChg chg="mod">
          <ac:chgData name="Javier Bonza" userId="7bb5275d-4c5a-42c3-89ca-8c365ac2b2a9" providerId="ADAL" clId="{C83EF884-990F-48E7-ADEC-433B0854558A}" dt="2023-02-15T18:31:01.462" v="9111" actId="338"/>
          <ac:spMkLst>
            <pc:docMk/>
            <pc:sldMk cId="50040685" sldId="1942"/>
            <ac:spMk id="134" creationId="{4BA25E8E-FD55-10AC-1D2F-B51B3AF333E4}"/>
          </ac:spMkLst>
        </pc:spChg>
        <pc:spChg chg="mod">
          <ac:chgData name="Javier Bonza" userId="7bb5275d-4c5a-42c3-89ca-8c365ac2b2a9" providerId="ADAL" clId="{C83EF884-990F-48E7-ADEC-433B0854558A}" dt="2023-02-15T18:31:01.462" v="9111" actId="338"/>
          <ac:spMkLst>
            <pc:docMk/>
            <pc:sldMk cId="50040685" sldId="1942"/>
            <ac:spMk id="135" creationId="{D0D19ACC-4794-DEDA-E907-F2525277B519}"/>
          </ac:spMkLst>
        </pc:spChg>
        <pc:spChg chg="mod">
          <ac:chgData name="Javier Bonza" userId="7bb5275d-4c5a-42c3-89ca-8c365ac2b2a9" providerId="ADAL" clId="{C83EF884-990F-48E7-ADEC-433B0854558A}" dt="2023-02-15T18:31:01.462" v="9111" actId="338"/>
          <ac:spMkLst>
            <pc:docMk/>
            <pc:sldMk cId="50040685" sldId="1942"/>
            <ac:spMk id="136" creationId="{B07F19CA-3C30-1CFC-9B19-775BBD36979A}"/>
          </ac:spMkLst>
        </pc:spChg>
        <pc:spChg chg="mod">
          <ac:chgData name="Javier Bonza" userId="7bb5275d-4c5a-42c3-89ca-8c365ac2b2a9" providerId="ADAL" clId="{C83EF884-990F-48E7-ADEC-433B0854558A}" dt="2023-02-15T18:31:01.462" v="9111" actId="338"/>
          <ac:spMkLst>
            <pc:docMk/>
            <pc:sldMk cId="50040685" sldId="1942"/>
            <ac:spMk id="137" creationId="{9975FEB9-A6B6-A157-E450-1F54DBEA30E1}"/>
          </ac:spMkLst>
        </pc:spChg>
        <pc:spChg chg="mod">
          <ac:chgData name="Javier Bonza" userId="7bb5275d-4c5a-42c3-89ca-8c365ac2b2a9" providerId="ADAL" clId="{C83EF884-990F-48E7-ADEC-433B0854558A}" dt="2023-02-15T18:31:01.462" v="9111" actId="338"/>
          <ac:spMkLst>
            <pc:docMk/>
            <pc:sldMk cId="50040685" sldId="1942"/>
            <ac:spMk id="138" creationId="{BA8D66AF-AE39-DA60-A92C-2590AD65D0CF}"/>
          </ac:spMkLst>
        </pc:spChg>
        <pc:spChg chg="mod">
          <ac:chgData name="Javier Bonza" userId="7bb5275d-4c5a-42c3-89ca-8c365ac2b2a9" providerId="ADAL" clId="{C83EF884-990F-48E7-ADEC-433B0854558A}" dt="2023-02-15T18:31:01.462" v="9111" actId="338"/>
          <ac:spMkLst>
            <pc:docMk/>
            <pc:sldMk cId="50040685" sldId="1942"/>
            <ac:spMk id="139" creationId="{FD7105C0-8EC9-03ED-84B6-7678E58A1A2F}"/>
          </ac:spMkLst>
        </pc:spChg>
        <pc:spChg chg="mod">
          <ac:chgData name="Javier Bonza" userId="7bb5275d-4c5a-42c3-89ca-8c365ac2b2a9" providerId="ADAL" clId="{C83EF884-990F-48E7-ADEC-433B0854558A}" dt="2023-02-15T18:31:01.462" v="9111" actId="338"/>
          <ac:spMkLst>
            <pc:docMk/>
            <pc:sldMk cId="50040685" sldId="1942"/>
            <ac:spMk id="140" creationId="{94613D3A-DF20-B9B6-A846-2FA61D0B0215}"/>
          </ac:spMkLst>
        </pc:spChg>
        <pc:spChg chg="mod">
          <ac:chgData name="Javier Bonza" userId="7bb5275d-4c5a-42c3-89ca-8c365ac2b2a9" providerId="ADAL" clId="{C83EF884-990F-48E7-ADEC-433B0854558A}" dt="2023-02-15T18:31:01.462" v="9111" actId="338"/>
          <ac:spMkLst>
            <pc:docMk/>
            <pc:sldMk cId="50040685" sldId="1942"/>
            <ac:spMk id="141" creationId="{6420DEAB-E7E7-E428-D2C4-275B2DE8D6E3}"/>
          </ac:spMkLst>
        </pc:spChg>
        <pc:spChg chg="mod">
          <ac:chgData name="Javier Bonza" userId="7bb5275d-4c5a-42c3-89ca-8c365ac2b2a9" providerId="ADAL" clId="{C83EF884-990F-48E7-ADEC-433B0854558A}" dt="2023-02-15T18:31:01.462" v="9111" actId="338"/>
          <ac:spMkLst>
            <pc:docMk/>
            <pc:sldMk cId="50040685" sldId="1942"/>
            <ac:spMk id="142" creationId="{CF1371CA-6B05-9761-4362-FBCD3B1E87DD}"/>
          </ac:spMkLst>
        </pc:spChg>
        <pc:spChg chg="mod">
          <ac:chgData name="Javier Bonza" userId="7bb5275d-4c5a-42c3-89ca-8c365ac2b2a9" providerId="ADAL" clId="{C83EF884-990F-48E7-ADEC-433B0854558A}" dt="2023-02-15T18:31:01.462" v="9111" actId="338"/>
          <ac:spMkLst>
            <pc:docMk/>
            <pc:sldMk cId="50040685" sldId="1942"/>
            <ac:spMk id="143" creationId="{0A75A55A-401E-D92F-89BE-91AC6475B1E5}"/>
          </ac:spMkLst>
        </pc:spChg>
        <pc:spChg chg="mod">
          <ac:chgData name="Javier Bonza" userId="7bb5275d-4c5a-42c3-89ca-8c365ac2b2a9" providerId="ADAL" clId="{C83EF884-990F-48E7-ADEC-433B0854558A}" dt="2023-02-15T18:31:01.462" v="9111" actId="338"/>
          <ac:spMkLst>
            <pc:docMk/>
            <pc:sldMk cId="50040685" sldId="1942"/>
            <ac:spMk id="144" creationId="{A448DE38-3A7D-84D8-710C-2405C8F6CBF4}"/>
          </ac:spMkLst>
        </pc:spChg>
        <pc:spChg chg="mod">
          <ac:chgData name="Javier Bonza" userId="7bb5275d-4c5a-42c3-89ca-8c365ac2b2a9" providerId="ADAL" clId="{C83EF884-990F-48E7-ADEC-433B0854558A}" dt="2023-02-15T18:31:01.462" v="9111" actId="338"/>
          <ac:spMkLst>
            <pc:docMk/>
            <pc:sldMk cId="50040685" sldId="1942"/>
            <ac:spMk id="145" creationId="{659A0A83-C6F9-4EE2-496E-E3B4CC359825}"/>
          </ac:spMkLst>
        </pc:spChg>
        <pc:spChg chg="mod">
          <ac:chgData name="Javier Bonza" userId="7bb5275d-4c5a-42c3-89ca-8c365ac2b2a9" providerId="ADAL" clId="{C83EF884-990F-48E7-ADEC-433B0854558A}" dt="2023-02-15T18:31:01.462" v="9111" actId="338"/>
          <ac:spMkLst>
            <pc:docMk/>
            <pc:sldMk cId="50040685" sldId="1942"/>
            <ac:spMk id="146" creationId="{A2EA33C0-F92C-D7F5-2F99-7C768A677D06}"/>
          </ac:spMkLst>
        </pc:spChg>
        <pc:spChg chg="mod">
          <ac:chgData name="Javier Bonza" userId="7bb5275d-4c5a-42c3-89ca-8c365ac2b2a9" providerId="ADAL" clId="{C83EF884-990F-48E7-ADEC-433B0854558A}" dt="2023-02-15T18:31:01.462" v="9111" actId="338"/>
          <ac:spMkLst>
            <pc:docMk/>
            <pc:sldMk cId="50040685" sldId="1942"/>
            <ac:spMk id="147" creationId="{85CD07E4-B660-D348-8943-E5A405BF1151}"/>
          </ac:spMkLst>
        </pc:spChg>
        <pc:spChg chg="mod">
          <ac:chgData name="Javier Bonza" userId="7bb5275d-4c5a-42c3-89ca-8c365ac2b2a9" providerId="ADAL" clId="{C83EF884-990F-48E7-ADEC-433B0854558A}" dt="2023-02-15T18:31:01.462" v="9111" actId="338"/>
          <ac:spMkLst>
            <pc:docMk/>
            <pc:sldMk cId="50040685" sldId="1942"/>
            <ac:spMk id="148" creationId="{14260635-F4A7-E93D-8AD1-EA042894DDA0}"/>
          </ac:spMkLst>
        </pc:spChg>
        <pc:spChg chg="mod">
          <ac:chgData name="Javier Bonza" userId="7bb5275d-4c5a-42c3-89ca-8c365ac2b2a9" providerId="ADAL" clId="{C83EF884-990F-48E7-ADEC-433B0854558A}" dt="2023-02-15T18:31:01.462" v="9111" actId="338"/>
          <ac:spMkLst>
            <pc:docMk/>
            <pc:sldMk cId="50040685" sldId="1942"/>
            <ac:spMk id="149" creationId="{05CDCE82-EC30-3AAD-76EB-69B1D3C02CDC}"/>
          </ac:spMkLst>
        </pc:spChg>
        <pc:spChg chg="mod">
          <ac:chgData name="Javier Bonza" userId="7bb5275d-4c5a-42c3-89ca-8c365ac2b2a9" providerId="ADAL" clId="{C83EF884-990F-48E7-ADEC-433B0854558A}" dt="2023-02-15T18:31:01.462" v="9111" actId="338"/>
          <ac:spMkLst>
            <pc:docMk/>
            <pc:sldMk cId="50040685" sldId="1942"/>
            <ac:spMk id="150" creationId="{31856224-5B4F-8091-968A-143965289326}"/>
          </ac:spMkLst>
        </pc:spChg>
        <pc:spChg chg="mod">
          <ac:chgData name="Javier Bonza" userId="7bb5275d-4c5a-42c3-89ca-8c365ac2b2a9" providerId="ADAL" clId="{C83EF884-990F-48E7-ADEC-433B0854558A}" dt="2023-02-15T18:31:01.462" v="9111" actId="338"/>
          <ac:spMkLst>
            <pc:docMk/>
            <pc:sldMk cId="50040685" sldId="1942"/>
            <ac:spMk id="151" creationId="{25A8B4B7-530D-6833-C188-A2A9BE90E83A}"/>
          </ac:spMkLst>
        </pc:spChg>
        <pc:spChg chg="mod">
          <ac:chgData name="Javier Bonza" userId="7bb5275d-4c5a-42c3-89ca-8c365ac2b2a9" providerId="ADAL" clId="{C83EF884-990F-48E7-ADEC-433B0854558A}" dt="2023-02-15T18:31:01.462" v="9111" actId="338"/>
          <ac:spMkLst>
            <pc:docMk/>
            <pc:sldMk cId="50040685" sldId="1942"/>
            <ac:spMk id="152" creationId="{B2E5890B-3B56-E5AF-B9E6-4719CF23BD4C}"/>
          </ac:spMkLst>
        </pc:spChg>
        <pc:spChg chg="mod">
          <ac:chgData name="Javier Bonza" userId="7bb5275d-4c5a-42c3-89ca-8c365ac2b2a9" providerId="ADAL" clId="{C83EF884-990F-48E7-ADEC-433B0854558A}" dt="2023-02-15T18:31:01.462" v="9111" actId="338"/>
          <ac:spMkLst>
            <pc:docMk/>
            <pc:sldMk cId="50040685" sldId="1942"/>
            <ac:spMk id="153" creationId="{EABC9A5D-19E9-D396-847C-9F7323E602EA}"/>
          </ac:spMkLst>
        </pc:spChg>
        <pc:spChg chg="mod">
          <ac:chgData name="Javier Bonza" userId="7bb5275d-4c5a-42c3-89ca-8c365ac2b2a9" providerId="ADAL" clId="{C83EF884-990F-48E7-ADEC-433B0854558A}" dt="2023-02-15T18:31:01.462" v="9111" actId="338"/>
          <ac:spMkLst>
            <pc:docMk/>
            <pc:sldMk cId="50040685" sldId="1942"/>
            <ac:spMk id="154" creationId="{7C048EAC-561D-4970-74DE-6313A470E4C0}"/>
          </ac:spMkLst>
        </pc:spChg>
        <pc:spChg chg="mod">
          <ac:chgData name="Javier Bonza" userId="7bb5275d-4c5a-42c3-89ca-8c365ac2b2a9" providerId="ADAL" clId="{C83EF884-990F-48E7-ADEC-433B0854558A}" dt="2023-02-15T18:31:01.462" v="9111" actId="338"/>
          <ac:spMkLst>
            <pc:docMk/>
            <pc:sldMk cId="50040685" sldId="1942"/>
            <ac:spMk id="155" creationId="{299F5625-35D7-CEC1-ABFA-B2F45C0A3AF9}"/>
          </ac:spMkLst>
        </pc:spChg>
        <pc:spChg chg="mod">
          <ac:chgData name="Javier Bonza" userId="7bb5275d-4c5a-42c3-89ca-8c365ac2b2a9" providerId="ADAL" clId="{C83EF884-990F-48E7-ADEC-433B0854558A}" dt="2023-02-15T18:31:01.462" v="9111" actId="338"/>
          <ac:spMkLst>
            <pc:docMk/>
            <pc:sldMk cId="50040685" sldId="1942"/>
            <ac:spMk id="156" creationId="{FC71013E-E788-FA23-E016-F5C01EF61CEB}"/>
          </ac:spMkLst>
        </pc:spChg>
        <pc:spChg chg="mod">
          <ac:chgData name="Javier Bonza" userId="7bb5275d-4c5a-42c3-89ca-8c365ac2b2a9" providerId="ADAL" clId="{C83EF884-990F-48E7-ADEC-433B0854558A}" dt="2023-02-15T18:31:01.462" v="9111" actId="338"/>
          <ac:spMkLst>
            <pc:docMk/>
            <pc:sldMk cId="50040685" sldId="1942"/>
            <ac:spMk id="157" creationId="{FB16C504-87AE-6155-45CF-271165DBB156}"/>
          </ac:spMkLst>
        </pc:spChg>
        <pc:spChg chg="mod">
          <ac:chgData name="Javier Bonza" userId="7bb5275d-4c5a-42c3-89ca-8c365ac2b2a9" providerId="ADAL" clId="{C83EF884-990F-48E7-ADEC-433B0854558A}" dt="2023-02-15T18:31:01.462" v="9111" actId="338"/>
          <ac:spMkLst>
            <pc:docMk/>
            <pc:sldMk cId="50040685" sldId="1942"/>
            <ac:spMk id="158" creationId="{37BFD014-AB30-9A03-20DD-AC2F7729B3D6}"/>
          </ac:spMkLst>
        </pc:spChg>
        <pc:spChg chg="mod">
          <ac:chgData name="Javier Bonza" userId="7bb5275d-4c5a-42c3-89ca-8c365ac2b2a9" providerId="ADAL" clId="{C83EF884-990F-48E7-ADEC-433B0854558A}" dt="2023-02-15T18:31:01.462" v="9111" actId="338"/>
          <ac:spMkLst>
            <pc:docMk/>
            <pc:sldMk cId="50040685" sldId="1942"/>
            <ac:spMk id="159" creationId="{DD33378C-A419-0F5A-B6C2-D11999BE6FEB}"/>
          </ac:spMkLst>
        </pc:spChg>
        <pc:spChg chg="mod">
          <ac:chgData name="Javier Bonza" userId="7bb5275d-4c5a-42c3-89ca-8c365ac2b2a9" providerId="ADAL" clId="{C83EF884-990F-48E7-ADEC-433B0854558A}" dt="2023-02-15T18:31:01.462" v="9111" actId="338"/>
          <ac:spMkLst>
            <pc:docMk/>
            <pc:sldMk cId="50040685" sldId="1942"/>
            <ac:spMk id="160" creationId="{FC3DCDA4-C8F8-F460-1BE0-7479F76CF6B8}"/>
          </ac:spMkLst>
        </pc:spChg>
        <pc:spChg chg="mod">
          <ac:chgData name="Javier Bonza" userId="7bb5275d-4c5a-42c3-89ca-8c365ac2b2a9" providerId="ADAL" clId="{C83EF884-990F-48E7-ADEC-433B0854558A}" dt="2023-02-15T18:31:01.462" v="9111" actId="338"/>
          <ac:spMkLst>
            <pc:docMk/>
            <pc:sldMk cId="50040685" sldId="1942"/>
            <ac:spMk id="161" creationId="{867BE1F2-D31B-C7AB-A731-A9B62403072B}"/>
          </ac:spMkLst>
        </pc:spChg>
        <pc:spChg chg="mod">
          <ac:chgData name="Javier Bonza" userId="7bb5275d-4c5a-42c3-89ca-8c365ac2b2a9" providerId="ADAL" clId="{C83EF884-990F-48E7-ADEC-433B0854558A}" dt="2023-02-15T18:31:01.462" v="9111" actId="338"/>
          <ac:spMkLst>
            <pc:docMk/>
            <pc:sldMk cId="50040685" sldId="1942"/>
            <ac:spMk id="162" creationId="{DD8FA874-B76B-CCD2-0AEF-2D2D35B65ECB}"/>
          </ac:spMkLst>
        </pc:spChg>
        <pc:spChg chg="mod">
          <ac:chgData name="Javier Bonza" userId="7bb5275d-4c5a-42c3-89ca-8c365ac2b2a9" providerId="ADAL" clId="{C83EF884-990F-48E7-ADEC-433B0854558A}" dt="2023-02-15T18:31:01.462" v="9111" actId="338"/>
          <ac:spMkLst>
            <pc:docMk/>
            <pc:sldMk cId="50040685" sldId="1942"/>
            <ac:spMk id="163" creationId="{04D06825-BABE-6EA7-BC64-9C2A4A0B9B36}"/>
          </ac:spMkLst>
        </pc:spChg>
        <pc:spChg chg="mod">
          <ac:chgData name="Javier Bonza" userId="7bb5275d-4c5a-42c3-89ca-8c365ac2b2a9" providerId="ADAL" clId="{C83EF884-990F-48E7-ADEC-433B0854558A}" dt="2023-02-15T18:31:01.462" v="9111" actId="338"/>
          <ac:spMkLst>
            <pc:docMk/>
            <pc:sldMk cId="50040685" sldId="1942"/>
            <ac:spMk id="164" creationId="{A029962B-6529-06F6-CF14-8C106BA73434}"/>
          </ac:spMkLst>
        </pc:spChg>
        <pc:spChg chg="mod">
          <ac:chgData name="Javier Bonza" userId="7bb5275d-4c5a-42c3-89ca-8c365ac2b2a9" providerId="ADAL" clId="{C83EF884-990F-48E7-ADEC-433B0854558A}" dt="2023-02-15T18:31:01.462" v="9111" actId="338"/>
          <ac:spMkLst>
            <pc:docMk/>
            <pc:sldMk cId="50040685" sldId="1942"/>
            <ac:spMk id="165" creationId="{7B6387C1-3B1E-8389-0932-81B468FBC251}"/>
          </ac:spMkLst>
        </pc:spChg>
        <pc:spChg chg="mod">
          <ac:chgData name="Javier Bonza" userId="7bb5275d-4c5a-42c3-89ca-8c365ac2b2a9" providerId="ADAL" clId="{C83EF884-990F-48E7-ADEC-433B0854558A}" dt="2023-02-15T18:31:01.462" v="9111" actId="338"/>
          <ac:spMkLst>
            <pc:docMk/>
            <pc:sldMk cId="50040685" sldId="1942"/>
            <ac:spMk id="166" creationId="{F7F3AE46-71EE-5F31-1752-309146472AE0}"/>
          </ac:spMkLst>
        </pc:spChg>
        <pc:spChg chg="mod">
          <ac:chgData name="Javier Bonza" userId="7bb5275d-4c5a-42c3-89ca-8c365ac2b2a9" providerId="ADAL" clId="{C83EF884-990F-48E7-ADEC-433B0854558A}" dt="2023-02-15T18:31:01.462" v="9111" actId="338"/>
          <ac:spMkLst>
            <pc:docMk/>
            <pc:sldMk cId="50040685" sldId="1942"/>
            <ac:spMk id="167" creationId="{03B6307B-1BB1-404A-2408-38C016296EB4}"/>
          </ac:spMkLst>
        </pc:spChg>
        <pc:spChg chg="mod">
          <ac:chgData name="Javier Bonza" userId="7bb5275d-4c5a-42c3-89ca-8c365ac2b2a9" providerId="ADAL" clId="{C83EF884-990F-48E7-ADEC-433B0854558A}" dt="2023-02-15T18:31:01.462" v="9111" actId="338"/>
          <ac:spMkLst>
            <pc:docMk/>
            <pc:sldMk cId="50040685" sldId="1942"/>
            <ac:spMk id="168" creationId="{189CAB7B-2446-C9B8-4016-5793AF66AED6}"/>
          </ac:spMkLst>
        </pc:spChg>
        <pc:spChg chg="mod">
          <ac:chgData name="Javier Bonza" userId="7bb5275d-4c5a-42c3-89ca-8c365ac2b2a9" providerId="ADAL" clId="{C83EF884-990F-48E7-ADEC-433B0854558A}" dt="2023-02-15T18:31:01.462" v="9111" actId="338"/>
          <ac:spMkLst>
            <pc:docMk/>
            <pc:sldMk cId="50040685" sldId="1942"/>
            <ac:spMk id="169" creationId="{C9D8BD9E-EACD-F7F2-7C0B-C4C254F82641}"/>
          </ac:spMkLst>
        </pc:spChg>
        <pc:spChg chg="mod">
          <ac:chgData name="Javier Bonza" userId="7bb5275d-4c5a-42c3-89ca-8c365ac2b2a9" providerId="ADAL" clId="{C83EF884-990F-48E7-ADEC-433B0854558A}" dt="2023-02-15T18:31:01.462" v="9111" actId="338"/>
          <ac:spMkLst>
            <pc:docMk/>
            <pc:sldMk cId="50040685" sldId="1942"/>
            <ac:spMk id="170" creationId="{8FB26E52-3B27-739B-B7B2-A648B9C170AE}"/>
          </ac:spMkLst>
        </pc:spChg>
        <pc:spChg chg="mod">
          <ac:chgData name="Javier Bonza" userId="7bb5275d-4c5a-42c3-89ca-8c365ac2b2a9" providerId="ADAL" clId="{C83EF884-990F-48E7-ADEC-433B0854558A}" dt="2023-02-15T18:31:01.462" v="9111" actId="338"/>
          <ac:spMkLst>
            <pc:docMk/>
            <pc:sldMk cId="50040685" sldId="1942"/>
            <ac:spMk id="171" creationId="{0C2F67F0-A01A-025E-458F-325B0CD589B1}"/>
          </ac:spMkLst>
        </pc:spChg>
        <pc:spChg chg="mod">
          <ac:chgData name="Javier Bonza" userId="7bb5275d-4c5a-42c3-89ca-8c365ac2b2a9" providerId="ADAL" clId="{C83EF884-990F-48E7-ADEC-433B0854558A}" dt="2023-02-15T18:31:01.462" v="9111" actId="338"/>
          <ac:spMkLst>
            <pc:docMk/>
            <pc:sldMk cId="50040685" sldId="1942"/>
            <ac:spMk id="172" creationId="{79242F75-440D-CAD7-B563-47BB20EC96DB}"/>
          </ac:spMkLst>
        </pc:spChg>
        <pc:spChg chg="mod">
          <ac:chgData name="Javier Bonza" userId="7bb5275d-4c5a-42c3-89ca-8c365ac2b2a9" providerId="ADAL" clId="{C83EF884-990F-48E7-ADEC-433B0854558A}" dt="2023-02-15T18:31:01.462" v="9111" actId="338"/>
          <ac:spMkLst>
            <pc:docMk/>
            <pc:sldMk cId="50040685" sldId="1942"/>
            <ac:spMk id="173" creationId="{C773852D-8DB6-8986-9FFE-94B00A42A45E}"/>
          </ac:spMkLst>
        </pc:spChg>
        <pc:spChg chg="mod">
          <ac:chgData name="Javier Bonza" userId="7bb5275d-4c5a-42c3-89ca-8c365ac2b2a9" providerId="ADAL" clId="{C83EF884-990F-48E7-ADEC-433B0854558A}" dt="2023-02-15T18:31:01.462" v="9111" actId="338"/>
          <ac:spMkLst>
            <pc:docMk/>
            <pc:sldMk cId="50040685" sldId="1942"/>
            <ac:spMk id="174" creationId="{0155B594-6985-0DA7-95C8-97A21191E4CA}"/>
          </ac:spMkLst>
        </pc:spChg>
        <pc:spChg chg="mod">
          <ac:chgData name="Javier Bonza" userId="7bb5275d-4c5a-42c3-89ca-8c365ac2b2a9" providerId="ADAL" clId="{C83EF884-990F-48E7-ADEC-433B0854558A}" dt="2023-02-15T18:31:01.462" v="9111" actId="338"/>
          <ac:spMkLst>
            <pc:docMk/>
            <pc:sldMk cId="50040685" sldId="1942"/>
            <ac:spMk id="175" creationId="{AE24A2DD-FBA5-7EDC-ABD6-AF63971626C4}"/>
          </ac:spMkLst>
        </pc:spChg>
        <pc:spChg chg="mod">
          <ac:chgData name="Javier Bonza" userId="7bb5275d-4c5a-42c3-89ca-8c365ac2b2a9" providerId="ADAL" clId="{C83EF884-990F-48E7-ADEC-433B0854558A}" dt="2023-02-15T18:31:01.462" v="9111" actId="338"/>
          <ac:spMkLst>
            <pc:docMk/>
            <pc:sldMk cId="50040685" sldId="1942"/>
            <ac:spMk id="176" creationId="{6A703510-C183-CDC7-6A80-AB4D8CF05C61}"/>
          </ac:spMkLst>
        </pc:spChg>
        <pc:spChg chg="mod">
          <ac:chgData name="Javier Bonza" userId="7bb5275d-4c5a-42c3-89ca-8c365ac2b2a9" providerId="ADAL" clId="{C83EF884-990F-48E7-ADEC-433B0854558A}" dt="2023-02-15T18:31:01.462" v="9111" actId="338"/>
          <ac:spMkLst>
            <pc:docMk/>
            <pc:sldMk cId="50040685" sldId="1942"/>
            <ac:spMk id="177" creationId="{A55AB9A7-6502-B2F2-CBCF-387E8824A1BB}"/>
          </ac:spMkLst>
        </pc:spChg>
        <pc:spChg chg="mod">
          <ac:chgData name="Javier Bonza" userId="7bb5275d-4c5a-42c3-89ca-8c365ac2b2a9" providerId="ADAL" clId="{C83EF884-990F-48E7-ADEC-433B0854558A}" dt="2023-02-15T18:31:01.462" v="9111" actId="338"/>
          <ac:spMkLst>
            <pc:docMk/>
            <pc:sldMk cId="50040685" sldId="1942"/>
            <ac:spMk id="178" creationId="{882A8C64-7DDD-A111-9D74-07EC18768E56}"/>
          </ac:spMkLst>
        </pc:spChg>
        <pc:spChg chg="mod">
          <ac:chgData name="Javier Bonza" userId="7bb5275d-4c5a-42c3-89ca-8c365ac2b2a9" providerId="ADAL" clId="{C83EF884-990F-48E7-ADEC-433B0854558A}" dt="2023-02-15T18:31:01.462" v="9111" actId="338"/>
          <ac:spMkLst>
            <pc:docMk/>
            <pc:sldMk cId="50040685" sldId="1942"/>
            <ac:spMk id="179" creationId="{A7BE953B-F7A4-4E29-C1DC-D04366C6AC57}"/>
          </ac:spMkLst>
        </pc:spChg>
        <pc:spChg chg="mod">
          <ac:chgData name="Javier Bonza" userId="7bb5275d-4c5a-42c3-89ca-8c365ac2b2a9" providerId="ADAL" clId="{C83EF884-990F-48E7-ADEC-433B0854558A}" dt="2023-02-15T18:31:01.462" v="9111" actId="338"/>
          <ac:spMkLst>
            <pc:docMk/>
            <pc:sldMk cId="50040685" sldId="1942"/>
            <ac:spMk id="180" creationId="{1B5920EC-BF4B-C38C-055F-1C3D4A1106E6}"/>
          </ac:spMkLst>
        </pc:spChg>
        <pc:spChg chg="mod">
          <ac:chgData name="Javier Bonza" userId="7bb5275d-4c5a-42c3-89ca-8c365ac2b2a9" providerId="ADAL" clId="{C83EF884-990F-48E7-ADEC-433B0854558A}" dt="2023-02-15T18:31:01.462" v="9111" actId="338"/>
          <ac:spMkLst>
            <pc:docMk/>
            <pc:sldMk cId="50040685" sldId="1942"/>
            <ac:spMk id="181" creationId="{6BDBC48B-4005-C90A-6C98-2E8FB347EEAD}"/>
          </ac:spMkLst>
        </pc:spChg>
        <pc:spChg chg="mod">
          <ac:chgData name="Javier Bonza" userId="7bb5275d-4c5a-42c3-89ca-8c365ac2b2a9" providerId="ADAL" clId="{C83EF884-990F-48E7-ADEC-433B0854558A}" dt="2023-02-15T18:31:01.462" v="9111" actId="338"/>
          <ac:spMkLst>
            <pc:docMk/>
            <pc:sldMk cId="50040685" sldId="1942"/>
            <ac:spMk id="182" creationId="{3C8F4048-9360-94AC-1D34-85229CB891F1}"/>
          </ac:spMkLst>
        </pc:spChg>
        <pc:spChg chg="mod">
          <ac:chgData name="Javier Bonza" userId="7bb5275d-4c5a-42c3-89ca-8c365ac2b2a9" providerId="ADAL" clId="{C83EF884-990F-48E7-ADEC-433B0854558A}" dt="2023-02-15T18:31:01.462" v="9111" actId="338"/>
          <ac:spMkLst>
            <pc:docMk/>
            <pc:sldMk cId="50040685" sldId="1942"/>
            <ac:spMk id="183" creationId="{0CDC86C8-CCBB-A10E-CFC2-5B6CD18053F7}"/>
          </ac:spMkLst>
        </pc:spChg>
        <pc:spChg chg="mod">
          <ac:chgData name="Javier Bonza" userId="7bb5275d-4c5a-42c3-89ca-8c365ac2b2a9" providerId="ADAL" clId="{C83EF884-990F-48E7-ADEC-433B0854558A}" dt="2023-02-15T18:31:01.462" v="9111" actId="338"/>
          <ac:spMkLst>
            <pc:docMk/>
            <pc:sldMk cId="50040685" sldId="1942"/>
            <ac:spMk id="184" creationId="{4094238D-4EE3-C135-AE50-DE795078D075}"/>
          </ac:spMkLst>
        </pc:spChg>
        <pc:spChg chg="mod">
          <ac:chgData name="Javier Bonza" userId="7bb5275d-4c5a-42c3-89ca-8c365ac2b2a9" providerId="ADAL" clId="{C83EF884-990F-48E7-ADEC-433B0854558A}" dt="2023-02-15T18:31:01.462" v="9111" actId="338"/>
          <ac:spMkLst>
            <pc:docMk/>
            <pc:sldMk cId="50040685" sldId="1942"/>
            <ac:spMk id="185" creationId="{DE9D8F01-952C-0C3C-29E1-03153C2D047D}"/>
          </ac:spMkLst>
        </pc:spChg>
        <pc:spChg chg="mod">
          <ac:chgData name="Javier Bonza" userId="7bb5275d-4c5a-42c3-89ca-8c365ac2b2a9" providerId="ADAL" clId="{C83EF884-990F-48E7-ADEC-433B0854558A}" dt="2023-02-15T18:31:01.462" v="9111" actId="338"/>
          <ac:spMkLst>
            <pc:docMk/>
            <pc:sldMk cId="50040685" sldId="1942"/>
            <ac:spMk id="186" creationId="{A478CD26-7C3D-4BF7-648E-E1D6C7DB546D}"/>
          </ac:spMkLst>
        </pc:spChg>
        <pc:spChg chg="mod">
          <ac:chgData name="Javier Bonza" userId="7bb5275d-4c5a-42c3-89ca-8c365ac2b2a9" providerId="ADAL" clId="{C83EF884-990F-48E7-ADEC-433B0854558A}" dt="2023-02-15T18:31:01.462" v="9111" actId="338"/>
          <ac:spMkLst>
            <pc:docMk/>
            <pc:sldMk cId="50040685" sldId="1942"/>
            <ac:spMk id="187" creationId="{62DD7A24-2AC4-C0EF-6F6F-ED265EBE2FCC}"/>
          </ac:spMkLst>
        </pc:spChg>
        <pc:spChg chg="mod">
          <ac:chgData name="Javier Bonza" userId="7bb5275d-4c5a-42c3-89ca-8c365ac2b2a9" providerId="ADAL" clId="{C83EF884-990F-48E7-ADEC-433B0854558A}" dt="2023-02-15T18:31:01.462" v="9111" actId="338"/>
          <ac:spMkLst>
            <pc:docMk/>
            <pc:sldMk cId="50040685" sldId="1942"/>
            <ac:spMk id="188" creationId="{B7158C06-20D6-44CB-580A-9DAD5D23B0A3}"/>
          </ac:spMkLst>
        </pc:spChg>
        <pc:spChg chg="mod">
          <ac:chgData name="Javier Bonza" userId="7bb5275d-4c5a-42c3-89ca-8c365ac2b2a9" providerId="ADAL" clId="{C83EF884-990F-48E7-ADEC-433B0854558A}" dt="2023-02-15T18:31:01.462" v="9111" actId="338"/>
          <ac:spMkLst>
            <pc:docMk/>
            <pc:sldMk cId="50040685" sldId="1942"/>
            <ac:spMk id="189" creationId="{16BAEFF5-0F8D-B4A2-ACDC-425C0164FD66}"/>
          </ac:spMkLst>
        </pc:spChg>
        <pc:spChg chg="mod">
          <ac:chgData name="Javier Bonza" userId="7bb5275d-4c5a-42c3-89ca-8c365ac2b2a9" providerId="ADAL" clId="{C83EF884-990F-48E7-ADEC-433B0854558A}" dt="2023-02-15T18:31:01.462" v="9111" actId="338"/>
          <ac:spMkLst>
            <pc:docMk/>
            <pc:sldMk cId="50040685" sldId="1942"/>
            <ac:spMk id="190" creationId="{C818A118-B689-FE94-A63F-39FED12B4DBC}"/>
          </ac:spMkLst>
        </pc:spChg>
        <pc:spChg chg="mod">
          <ac:chgData name="Javier Bonza" userId="7bb5275d-4c5a-42c3-89ca-8c365ac2b2a9" providerId="ADAL" clId="{C83EF884-990F-48E7-ADEC-433B0854558A}" dt="2023-02-15T18:31:01.462" v="9111" actId="338"/>
          <ac:spMkLst>
            <pc:docMk/>
            <pc:sldMk cId="50040685" sldId="1942"/>
            <ac:spMk id="191" creationId="{3F7C15BC-D943-6CE5-644A-1FD877011843}"/>
          </ac:spMkLst>
        </pc:spChg>
        <pc:spChg chg="mod">
          <ac:chgData name="Javier Bonza" userId="7bb5275d-4c5a-42c3-89ca-8c365ac2b2a9" providerId="ADAL" clId="{C83EF884-990F-48E7-ADEC-433B0854558A}" dt="2023-02-15T18:31:01.462" v="9111" actId="338"/>
          <ac:spMkLst>
            <pc:docMk/>
            <pc:sldMk cId="50040685" sldId="1942"/>
            <ac:spMk id="192" creationId="{DC5F5EF6-95D6-751B-CD9A-09E83467447A}"/>
          </ac:spMkLst>
        </pc:spChg>
        <pc:spChg chg="mod">
          <ac:chgData name="Javier Bonza" userId="7bb5275d-4c5a-42c3-89ca-8c365ac2b2a9" providerId="ADAL" clId="{C83EF884-990F-48E7-ADEC-433B0854558A}" dt="2023-02-15T18:31:01.462" v="9111" actId="338"/>
          <ac:spMkLst>
            <pc:docMk/>
            <pc:sldMk cId="50040685" sldId="1942"/>
            <ac:spMk id="193" creationId="{8D439A27-4861-C4C7-712B-1352C15D46EA}"/>
          </ac:spMkLst>
        </pc:spChg>
        <pc:spChg chg="mod">
          <ac:chgData name="Javier Bonza" userId="7bb5275d-4c5a-42c3-89ca-8c365ac2b2a9" providerId="ADAL" clId="{C83EF884-990F-48E7-ADEC-433B0854558A}" dt="2023-02-15T18:31:01.462" v="9111" actId="338"/>
          <ac:spMkLst>
            <pc:docMk/>
            <pc:sldMk cId="50040685" sldId="1942"/>
            <ac:spMk id="194" creationId="{27CADE2F-3140-9C40-72B7-3C0E1AFD1D11}"/>
          </ac:spMkLst>
        </pc:spChg>
        <pc:spChg chg="mod">
          <ac:chgData name="Javier Bonza" userId="7bb5275d-4c5a-42c3-89ca-8c365ac2b2a9" providerId="ADAL" clId="{C83EF884-990F-48E7-ADEC-433B0854558A}" dt="2023-02-15T18:31:01.462" v="9111" actId="338"/>
          <ac:spMkLst>
            <pc:docMk/>
            <pc:sldMk cId="50040685" sldId="1942"/>
            <ac:spMk id="195" creationId="{CB3EC9E0-766D-C86A-87E0-8D797839D2F7}"/>
          </ac:spMkLst>
        </pc:spChg>
        <pc:spChg chg="mod">
          <ac:chgData name="Javier Bonza" userId="7bb5275d-4c5a-42c3-89ca-8c365ac2b2a9" providerId="ADAL" clId="{C83EF884-990F-48E7-ADEC-433B0854558A}" dt="2023-02-15T18:31:01.462" v="9111" actId="338"/>
          <ac:spMkLst>
            <pc:docMk/>
            <pc:sldMk cId="50040685" sldId="1942"/>
            <ac:spMk id="196" creationId="{FD33EFCA-64A3-EF74-842E-28805BF3435C}"/>
          </ac:spMkLst>
        </pc:spChg>
        <pc:spChg chg="mod">
          <ac:chgData name="Javier Bonza" userId="7bb5275d-4c5a-42c3-89ca-8c365ac2b2a9" providerId="ADAL" clId="{C83EF884-990F-48E7-ADEC-433B0854558A}" dt="2023-02-15T18:31:01.462" v="9111" actId="338"/>
          <ac:spMkLst>
            <pc:docMk/>
            <pc:sldMk cId="50040685" sldId="1942"/>
            <ac:spMk id="197" creationId="{0D9BABA0-003D-14AD-89AE-F36938062FBE}"/>
          </ac:spMkLst>
        </pc:spChg>
        <pc:spChg chg="mod">
          <ac:chgData name="Javier Bonza" userId="7bb5275d-4c5a-42c3-89ca-8c365ac2b2a9" providerId="ADAL" clId="{C83EF884-990F-48E7-ADEC-433B0854558A}" dt="2023-02-15T18:31:01.462" v="9111" actId="338"/>
          <ac:spMkLst>
            <pc:docMk/>
            <pc:sldMk cId="50040685" sldId="1942"/>
            <ac:spMk id="198" creationId="{ACA24375-E6B1-5ACB-A02D-8880B0514194}"/>
          </ac:spMkLst>
        </pc:spChg>
        <pc:spChg chg="mod">
          <ac:chgData name="Javier Bonza" userId="7bb5275d-4c5a-42c3-89ca-8c365ac2b2a9" providerId="ADAL" clId="{C83EF884-990F-48E7-ADEC-433B0854558A}" dt="2023-02-15T18:31:01.462" v="9111" actId="338"/>
          <ac:spMkLst>
            <pc:docMk/>
            <pc:sldMk cId="50040685" sldId="1942"/>
            <ac:spMk id="199" creationId="{A76F4AF7-B868-F93B-5210-3DEEE32BB2D6}"/>
          </ac:spMkLst>
        </pc:spChg>
        <pc:spChg chg="mod">
          <ac:chgData name="Javier Bonza" userId="7bb5275d-4c5a-42c3-89ca-8c365ac2b2a9" providerId="ADAL" clId="{C83EF884-990F-48E7-ADEC-433B0854558A}" dt="2023-02-15T18:31:01.462" v="9111" actId="338"/>
          <ac:spMkLst>
            <pc:docMk/>
            <pc:sldMk cId="50040685" sldId="1942"/>
            <ac:spMk id="200" creationId="{1B0010DF-7645-F8B3-8054-6259CB756E9E}"/>
          </ac:spMkLst>
        </pc:spChg>
        <pc:spChg chg="mod">
          <ac:chgData name="Javier Bonza" userId="7bb5275d-4c5a-42c3-89ca-8c365ac2b2a9" providerId="ADAL" clId="{C83EF884-990F-48E7-ADEC-433B0854558A}" dt="2023-02-15T18:31:01.462" v="9111" actId="338"/>
          <ac:spMkLst>
            <pc:docMk/>
            <pc:sldMk cId="50040685" sldId="1942"/>
            <ac:spMk id="201" creationId="{94EA3979-F3E9-7AEA-BB16-D59EABB2EA33}"/>
          </ac:spMkLst>
        </pc:spChg>
        <pc:spChg chg="mod">
          <ac:chgData name="Javier Bonza" userId="7bb5275d-4c5a-42c3-89ca-8c365ac2b2a9" providerId="ADAL" clId="{C83EF884-990F-48E7-ADEC-433B0854558A}" dt="2023-02-15T18:31:01.462" v="9111" actId="338"/>
          <ac:spMkLst>
            <pc:docMk/>
            <pc:sldMk cId="50040685" sldId="1942"/>
            <ac:spMk id="202" creationId="{E73339E3-5956-78AC-BCA9-87B05AA6D4E2}"/>
          </ac:spMkLst>
        </pc:spChg>
        <pc:spChg chg="mod">
          <ac:chgData name="Javier Bonza" userId="7bb5275d-4c5a-42c3-89ca-8c365ac2b2a9" providerId="ADAL" clId="{C83EF884-990F-48E7-ADEC-433B0854558A}" dt="2023-02-15T18:31:01.462" v="9111" actId="338"/>
          <ac:spMkLst>
            <pc:docMk/>
            <pc:sldMk cId="50040685" sldId="1942"/>
            <ac:spMk id="203" creationId="{88C0A70B-6227-F296-FEF6-DF9266F7A9D4}"/>
          </ac:spMkLst>
        </pc:spChg>
        <pc:spChg chg="mod">
          <ac:chgData name="Javier Bonza" userId="7bb5275d-4c5a-42c3-89ca-8c365ac2b2a9" providerId="ADAL" clId="{C83EF884-990F-48E7-ADEC-433B0854558A}" dt="2023-02-15T18:31:01.462" v="9111" actId="338"/>
          <ac:spMkLst>
            <pc:docMk/>
            <pc:sldMk cId="50040685" sldId="1942"/>
            <ac:spMk id="204" creationId="{ED398D50-4449-DC5C-D298-B1689DE03F7A}"/>
          </ac:spMkLst>
        </pc:spChg>
        <pc:spChg chg="mod">
          <ac:chgData name="Javier Bonza" userId="7bb5275d-4c5a-42c3-89ca-8c365ac2b2a9" providerId="ADAL" clId="{C83EF884-990F-48E7-ADEC-433B0854558A}" dt="2023-02-15T18:31:01.462" v="9111" actId="338"/>
          <ac:spMkLst>
            <pc:docMk/>
            <pc:sldMk cId="50040685" sldId="1942"/>
            <ac:spMk id="205" creationId="{416FF8B5-FF41-7CC0-0561-463B80CDE6B2}"/>
          </ac:spMkLst>
        </pc:spChg>
        <pc:spChg chg="mod">
          <ac:chgData name="Javier Bonza" userId="7bb5275d-4c5a-42c3-89ca-8c365ac2b2a9" providerId="ADAL" clId="{C83EF884-990F-48E7-ADEC-433B0854558A}" dt="2023-02-15T18:31:01.462" v="9111" actId="338"/>
          <ac:spMkLst>
            <pc:docMk/>
            <pc:sldMk cId="50040685" sldId="1942"/>
            <ac:spMk id="206" creationId="{3041828C-6DE5-80CF-3554-693BA8E2F753}"/>
          </ac:spMkLst>
        </pc:spChg>
        <pc:spChg chg="mod">
          <ac:chgData name="Javier Bonza" userId="7bb5275d-4c5a-42c3-89ca-8c365ac2b2a9" providerId="ADAL" clId="{C83EF884-990F-48E7-ADEC-433B0854558A}" dt="2023-02-15T18:31:01.462" v="9111" actId="338"/>
          <ac:spMkLst>
            <pc:docMk/>
            <pc:sldMk cId="50040685" sldId="1942"/>
            <ac:spMk id="207" creationId="{A84AD480-EA59-DAA3-E24F-2B65E07470E2}"/>
          </ac:spMkLst>
        </pc:spChg>
        <pc:spChg chg="mod">
          <ac:chgData name="Javier Bonza" userId="7bb5275d-4c5a-42c3-89ca-8c365ac2b2a9" providerId="ADAL" clId="{C83EF884-990F-48E7-ADEC-433B0854558A}" dt="2023-02-15T18:31:01.462" v="9111" actId="338"/>
          <ac:spMkLst>
            <pc:docMk/>
            <pc:sldMk cId="50040685" sldId="1942"/>
            <ac:spMk id="208" creationId="{5EE35E65-3223-900E-6BC9-D55EB60C7225}"/>
          </ac:spMkLst>
        </pc:spChg>
        <pc:spChg chg="mod">
          <ac:chgData name="Javier Bonza" userId="7bb5275d-4c5a-42c3-89ca-8c365ac2b2a9" providerId="ADAL" clId="{C83EF884-990F-48E7-ADEC-433B0854558A}" dt="2023-02-15T18:31:01.462" v="9111" actId="338"/>
          <ac:spMkLst>
            <pc:docMk/>
            <pc:sldMk cId="50040685" sldId="1942"/>
            <ac:spMk id="209" creationId="{D4CBEEEB-9B7B-BBD1-90C4-D7D852A83394}"/>
          </ac:spMkLst>
        </pc:spChg>
        <pc:spChg chg="mod">
          <ac:chgData name="Javier Bonza" userId="7bb5275d-4c5a-42c3-89ca-8c365ac2b2a9" providerId="ADAL" clId="{C83EF884-990F-48E7-ADEC-433B0854558A}" dt="2023-02-15T18:31:01.462" v="9111" actId="338"/>
          <ac:spMkLst>
            <pc:docMk/>
            <pc:sldMk cId="50040685" sldId="1942"/>
            <ac:spMk id="210" creationId="{D955A038-3D2A-B509-ABBE-8FB03156F5EB}"/>
          </ac:spMkLst>
        </pc:spChg>
        <pc:spChg chg="mod">
          <ac:chgData name="Javier Bonza" userId="7bb5275d-4c5a-42c3-89ca-8c365ac2b2a9" providerId="ADAL" clId="{C83EF884-990F-48E7-ADEC-433B0854558A}" dt="2023-02-15T18:31:01.462" v="9111" actId="338"/>
          <ac:spMkLst>
            <pc:docMk/>
            <pc:sldMk cId="50040685" sldId="1942"/>
            <ac:spMk id="211" creationId="{265C0619-B011-2307-BC1C-6D4B0AAE7FA5}"/>
          </ac:spMkLst>
        </pc:spChg>
        <pc:spChg chg="mod">
          <ac:chgData name="Javier Bonza" userId="7bb5275d-4c5a-42c3-89ca-8c365ac2b2a9" providerId="ADAL" clId="{C83EF884-990F-48E7-ADEC-433B0854558A}" dt="2023-02-15T18:31:01.462" v="9111" actId="338"/>
          <ac:spMkLst>
            <pc:docMk/>
            <pc:sldMk cId="50040685" sldId="1942"/>
            <ac:spMk id="212" creationId="{A88B0C2D-8E02-AA65-87C0-E3CF337E6BAA}"/>
          </ac:spMkLst>
        </pc:spChg>
        <pc:spChg chg="mod">
          <ac:chgData name="Javier Bonza" userId="7bb5275d-4c5a-42c3-89ca-8c365ac2b2a9" providerId="ADAL" clId="{C83EF884-990F-48E7-ADEC-433B0854558A}" dt="2023-02-15T18:31:01.462" v="9111" actId="338"/>
          <ac:spMkLst>
            <pc:docMk/>
            <pc:sldMk cId="50040685" sldId="1942"/>
            <ac:spMk id="213" creationId="{3EE91E48-D829-8D47-7AE2-DD36A93D8CB2}"/>
          </ac:spMkLst>
        </pc:spChg>
        <pc:spChg chg="mod">
          <ac:chgData name="Javier Bonza" userId="7bb5275d-4c5a-42c3-89ca-8c365ac2b2a9" providerId="ADAL" clId="{C83EF884-990F-48E7-ADEC-433B0854558A}" dt="2023-02-15T18:31:01.462" v="9111" actId="338"/>
          <ac:spMkLst>
            <pc:docMk/>
            <pc:sldMk cId="50040685" sldId="1942"/>
            <ac:spMk id="214" creationId="{1A14C221-1C6A-AC50-4FC9-B5598EB4CB6F}"/>
          </ac:spMkLst>
        </pc:spChg>
        <pc:spChg chg="mod">
          <ac:chgData name="Javier Bonza" userId="7bb5275d-4c5a-42c3-89ca-8c365ac2b2a9" providerId="ADAL" clId="{C83EF884-990F-48E7-ADEC-433B0854558A}" dt="2023-02-15T18:31:01.462" v="9111" actId="338"/>
          <ac:spMkLst>
            <pc:docMk/>
            <pc:sldMk cId="50040685" sldId="1942"/>
            <ac:spMk id="215" creationId="{A167C413-13AE-7B4B-C4D4-8CA4DD0D0D94}"/>
          </ac:spMkLst>
        </pc:spChg>
        <pc:spChg chg="mod">
          <ac:chgData name="Javier Bonza" userId="7bb5275d-4c5a-42c3-89ca-8c365ac2b2a9" providerId="ADAL" clId="{C83EF884-990F-48E7-ADEC-433B0854558A}" dt="2023-02-15T18:31:01.462" v="9111" actId="338"/>
          <ac:spMkLst>
            <pc:docMk/>
            <pc:sldMk cId="50040685" sldId="1942"/>
            <ac:spMk id="216" creationId="{7B0B5716-48A4-1877-50E5-D508817BB5AB}"/>
          </ac:spMkLst>
        </pc:spChg>
        <pc:spChg chg="mod">
          <ac:chgData name="Javier Bonza" userId="7bb5275d-4c5a-42c3-89ca-8c365ac2b2a9" providerId="ADAL" clId="{C83EF884-990F-48E7-ADEC-433B0854558A}" dt="2023-02-15T18:31:01.462" v="9111" actId="338"/>
          <ac:spMkLst>
            <pc:docMk/>
            <pc:sldMk cId="50040685" sldId="1942"/>
            <ac:spMk id="217" creationId="{201BCC5A-D7B7-4492-FF0D-BE5B901315AE}"/>
          </ac:spMkLst>
        </pc:spChg>
        <pc:spChg chg="mod">
          <ac:chgData name="Javier Bonza" userId="7bb5275d-4c5a-42c3-89ca-8c365ac2b2a9" providerId="ADAL" clId="{C83EF884-990F-48E7-ADEC-433B0854558A}" dt="2023-02-15T18:31:01.462" v="9111" actId="338"/>
          <ac:spMkLst>
            <pc:docMk/>
            <pc:sldMk cId="50040685" sldId="1942"/>
            <ac:spMk id="218" creationId="{22590684-709D-2A3E-2575-DEF704FE5DF9}"/>
          </ac:spMkLst>
        </pc:spChg>
        <pc:spChg chg="mod">
          <ac:chgData name="Javier Bonza" userId="7bb5275d-4c5a-42c3-89ca-8c365ac2b2a9" providerId="ADAL" clId="{C83EF884-990F-48E7-ADEC-433B0854558A}" dt="2023-02-15T18:31:01.462" v="9111" actId="338"/>
          <ac:spMkLst>
            <pc:docMk/>
            <pc:sldMk cId="50040685" sldId="1942"/>
            <ac:spMk id="219" creationId="{34475DD0-84C2-583D-234C-AD0D70E03FE0}"/>
          </ac:spMkLst>
        </pc:spChg>
        <pc:spChg chg="mod">
          <ac:chgData name="Javier Bonza" userId="7bb5275d-4c5a-42c3-89ca-8c365ac2b2a9" providerId="ADAL" clId="{C83EF884-990F-48E7-ADEC-433B0854558A}" dt="2023-02-15T18:31:01.462" v="9111" actId="338"/>
          <ac:spMkLst>
            <pc:docMk/>
            <pc:sldMk cId="50040685" sldId="1942"/>
            <ac:spMk id="220" creationId="{2A423B00-C822-246C-33DD-70641B563623}"/>
          </ac:spMkLst>
        </pc:spChg>
        <pc:spChg chg="mod">
          <ac:chgData name="Javier Bonza" userId="7bb5275d-4c5a-42c3-89ca-8c365ac2b2a9" providerId="ADAL" clId="{C83EF884-990F-48E7-ADEC-433B0854558A}" dt="2023-02-15T18:31:01.462" v="9111" actId="338"/>
          <ac:spMkLst>
            <pc:docMk/>
            <pc:sldMk cId="50040685" sldId="1942"/>
            <ac:spMk id="221" creationId="{E1413811-FE04-71FD-CE10-C5FE9D15C242}"/>
          </ac:spMkLst>
        </pc:spChg>
        <pc:spChg chg="mod">
          <ac:chgData name="Javier Bonza" userId="7bb5275d-4c5a-42c3-89ca-8c365ac2b2a9" providerId="ADAL" clId="{C83EF884-990F-48E7-ADEC-433B0854558A}" dt="2023-02-15T18:31:01.462" v="9111" actId="338"/>
          <ac:spMkLst>
            <pc:docMk/>
            <pc:sldMk cId="50040685" sldId="1942"/>
            <ac:spMk id="222" creationId="{53D0812B-63E2-20D3-160D-24821F765D87}"/>
          </ac:spMkLst>
        </pc:spChg>
        <pc:spChg chg="mod">
          <ac:chgData name="Javier Bonza" userId="7bb5275d-4c5a-42c3-89ca-8c365ac2b2a9" providerId="ADAL" clId="{C83EF884-990F-48E7-ADEC-433B0854558A}" dt="2023-02-15T18:31:01.462" v="9111" actId="338"/>
          <ac:spMkLst>
            <pc:docMk/>
            <pc:sldMk cId="50040685" sldId="1942"/>
            <ac:spMk id="223" creationId="{EFF8582A-42C3-4647-ED8B-7652DD7AAE53}"/>
          </ac:spMkLst>
        </pc:spChg>
        <pc:spChg chg="mod">
          <ac:chgData name="Javier Bonza" userId="7bb5275d-4c5a-42c3-89ca-8c365ac2b2a9" providerId="ADAL" clId="{C83EF884-990F-48E7-ADEC-433B0854558A}" dt="2023-02-15T18:31:01.462" v="9111" actId="338"/>
          <ac:spMkLst>
            <pc:docMk/>
            <pc:sldMk cId="50040685" sldId="1942"/>
            <ac:spMk id="224" creationId="{DBD1A5A0-0CCF-1F78-E1A1-BBB4F7A8B20C}"/>
          </ac:spMkLst>
        </pc:spChg>
        <pc:spChg chg="mod">
          <ac:chgData name="Javier Bonza" userId="7bb5275d-4c5a-42c3-89ca-8c365ac2b2a9" providerId="ADAL" clId="{C83EF884-990F-48E7-ADEC-433B0854558A}" dt="2023-02-15T18:31:01.462" v="9111" actId="338"/>
          <ac:spMkLst>
            <pc:docMk/>
            <pc:sldMk cId="50040685" sldId="1942"/>
            <ac:spMk id="225" creationId="{846497A6-6B22-D29F-011B-B3C6F770CE3E}"/>
          </ac:spMkLst>
        </pc:spChg>
        <pc:spChg chg="mod">
          <ac:chgData name="Javier Bonza" userId="7bb5275d-4c5a-42c3-89ca-8c365ac2b2a9" providerId="ADAL" clId="{C83EF884-990F-48E7-ADEC-433B0854558A}" dt="2023-02-15T18:31:01.462" v="9111" actId="338"/>
          <ac:spMkLst>
            <pc:docMk/>
            <pc:sldMk cId="50040685" sldId="1942"/>
            <ac:spMk id="226" creationId="{3E95A881-CB82-D54B-B664-A797BA157865}"/>
          </ac:spMkLst>
        </pc:spChg>
        <pc:spChg chg="mod">
          <ac:chgData name="Javier Bonza" userId="7bb5275d-4c5a-42c3-89ca-8c365ac2b2a9" providerId="ADAL" clId="{C83EF884-990F-48E7-ADEC-433B0854558A}" dt="2023-02-15T18:31:01.462" v="9111" actId="338"/>
          <ac:spMkLst>
            <pc:docMk/>
            <pc:sldMk cId="50040685" sldId="1942"/>
            <ac:spMk id="227" creationId="{D10A4187-B23C-BDBF-991E-F09B76587E24}"/>
          </ac:spMkLst>
        </pc:spChg>
        <pc:spChg chg="mod">
          <ac:chgData name="Javier Bonza" userId="7bb5275d-4c5a-42c3-89ca-8c365ac2b2a9" providerId="ADAL" clId="{C83EF884-990F-48E7-ADEC-433B0854558A}" dt="2023-02-15T18:31:01.462" v="9111" actId="338"/>
          <ac:spMkLst>
            <pc:docMk/>
            <pc:sldMk cId="50040685" sldId="1942"/>
            <ac:spMk id="228" creationId="{DD1AB764-D54A-CD20-74CE-6703AA958A2A}"/>
          </ac:spMkLst>
        </pc:spChg>
        <pc:spChg chg="mod">
          <ac:chgData name="Javier Bonza" userId="7bb5275d-4c5a-42c3-89ca-8c365ac2b2a9" providerId="ADAL" clId="{C83EF884-990F-48E7-ADEC-433B0854558A}" dt="2023-02-15T18:31:01.462" v="9111" actId="338"/>
          <ac:spMkLst>
            <pc:docMk/>
            <pc:sldMk cId="50040685" sldId="1942"/>
            <ac:spMk id="229" creationId="{DC73CECC-79AE-DCF3-0F67-A582E3B223DC}"/>
          </ac:spMkLst>
        </pc:spChg>
        <pc:spChg chg="mod">
          <ac:chgData name="Javier Bonza" userId="7bb5275d-4c5a-42c3-89ca-8c365ac2b2a9" providerId="ADAL" clId="{C83EF884-990F-48E7-ADEC-433B0854558A}" dt="2023-02-15T18:31:01.462" v="9111" actId="338"/>
          <ac:spMkLst>
            <pc:docMk/>
            <pc:sldMk cId="50040685" sldId="1942"/>
            <ac:spMk id="230" creationId="{68FC32E1-6A07-9F69-FD22-3EBD5938450A}"/>
          </ac:spMkLst>
        </pc:spChg>
        <pc:spChg chg="mod">
          <ac:chgData name="Javier Bonza" userId="7bb5275d-4c5a-42c3-89ca-8c365ac2b2a9" providerId="ADAL" clId="{C83EF884-990F-48E7-ADEC-433B0854558A}" dt="2023-02-15T18:31:01.462" v="9111" actId="338"/>
          <ac:spMkLst>
            <pc:docMk/>
            <pc:sldMk cId="50040685" sldId="1942"/>
            <ac:spMk id="231" creationId="{E2523EF8-EF9C-5B48-66F3-DB10254D4D03}"/>
          </ac:spMkLst>
        </pc:spChg>
        <pc:spChg chg="mod">
          <ac:chgData name="Javier Bonza" userId="7bb5275d-4c5a-42c3-89ca-8c365ac2b2a9" providerId="ADAL" clId="{C83EF884-990F-48E7-ADEC-433B0854558A}" dt="2023-02-15T18:31:01.462" v="9111" actId="338"/>
          <ac:spMkLst>
            <pc:docMk/>
            <pc:sldMk cId="50040685" sldId="1942"/>
            <ac:spMk id="232" creationId="{C65A3A28-B64D-9D68-4553-3F9EBEE0112F}"/>
          </ac:spMkLst>
        </pc:spChg>
        <pc:spChg chg="mod">
          <ac:chgData name="Javier Bonza" userId="7bb5275d-4c5a-42c3-89ca-8c365ac2b2a9" providerId="ADAL" clId="{C83EF884-990F-48E7-ADEC-433B0854558A}" dt="2023-02-15T18:31:01.462" v="9111" actId="338"/>
          <ac:spMkLst>
            <pc:docMk/>
            <pc:sldMk cId="50040685" sldId="1942"/>
            <ac:spMk id="233" creationId="{C474D04D-19B4-22E7-EB64-31E7CF7F4719}"/>
          </ac:spMkLst>
        </pc:spChg>
        <pc:spChg chg="mod">
          <ac:chgData name="Javier Bonza" userId="7bb5275d-4c5a-42c3-89ca-8c365ac2b2a9" providerId="ADAL" clId="{C83EF884-990F-48E7-ADEC-433B0854558A}" dt="2023-02-15T18:31:01.462" v="9111" actId="338"/>
          <ac:spMkLst>
            <pc:docMk/>
            <pc:sldMk cId="50040685" sldId="1942"/>
            <ac:spMk id="234" creationId="{1EDA375C-8596-665B-7056-81078D7B844C}"/>
          </ac:spMkLst>
        </pc:spChg>
        <pc:spChg chg="mod">
          <ac:chgData name="Javier Bonza" userId="7bb5275d-4c5a-42c3-89ca-8c365ac2b2a9" providerId="ADAL" clId="{C83EF884-990F-48E7-ADEC-433B0854558A}" dt="2023-02-15T18:31:01.462" v="9111" actId="338"/>
          <ac:spMkLst>
            <pc:docMk/>
            <pc:sldMk cId="50040685" sldId="1942"/>
            <ac:spMk id="235" creationId="{F7EBF0C7-0F07-3596-2DD7-1C1E35B3918C}"/>
          </ac:spMkLst>
        </pc:spChg>
        <pc:spChg chg="mod">
          <ac:chgData name="Javier Bonza" userId="7bb5275d-4c5a-42c3-89ca-8c365ac2b2a9" providerId="ADAL" clId="{C83EF884-990F-48E7-ADEC-433B0854558A}" dt="2023-02-15T18:31:01.462" v="9111" actId="338"/>
          <ac:spMkLst>
            <pc:docMk/>
            <pc:sldMk cId="50040685" sldId="1942"/>
            <ac:spMk id="236" creationId="{BE218577-188B-B3EA-5F7B-02C526AB5181}"/>
          </ac:spMkLst>
        </pc:spChg>
        <pc:spChg chg="mod">
          <ac:chgData name="Javier Bonza" userId="7bb5275d-4c5a-42c3-89ca-8c365ac2b2a9" providerId="ADAL" clId="{C83EF884-990F-48E7-ADEC-433B0854558A}" dt="2023-02-15T18:31:01.462" v="9111" actId="338"/>
          <ac:spMkLst>
            <pc:docMk/>
            <pc:sldMk cId="50040685" sldId="1942"/>
            <ac:spMk id="237" creationId="{8A33B598-76EF-58E3-087F-E17A9A628AFF}"/>
          </ac:spMkLst>
        </pc:spChg>
        <pc:spChg chg="mod">
          <ac:chgData name="Javier Bonza" userId="7bb5275d-4c5a-42c3-89ca-8c365ac2b2a9" providerId="ADAL" clId="{C83EF884-990F-48E7-ADEC-433B0854558A}" dt="2023-02-15T18:31:01.462" v="9111" actId="338"/>
          <ac:spMkLst>
            <pc:docMk/>
            <pc:sldMk cId="50040685" sldId="1942"/>
            <ac:spMk id="238" creationId="{9D7A7860-961A-7803-847D-53FE97377675}"/>
          </ac:spMkLst>
        </pc:spChg>
        <pc:spChg chg="mod">
          <ac:chgData name="Javier Bonza" userId="7bb5275d-4c5a-42c3-89ca-8c365ac2b2a9" providerId="ADAL" clId="{C83EF884-990F-48E7-ADEC-433B0854558A}" dt="2023-02-15T18:31:01.462" v="9111" actId="338"/>
          <ac:spMkLst>
            <pc:docMk/>
            <pc:sldMk cId="50040685" sldId="1942"/>
            <ac:spMk id="239" creationId="{09BBB5CB-C6E8-52B4-6F2A-EAE02C3769DB}"/>
          </ac:spMkLst>
        </pc:spChg>
        <pc:spChg chg="mod">
          <ac:chgData name="Javier Bonza" userId="7bb5275d-4c5a-42c3-89ca-8c365ac2b2a9" providerId="ADAL" clId="{C83EF884-990F-48E7-ADEC-433B0854558A}" dt="2023-02-15T18:31:01.462" v="9111" actId="338"/>
          <ac:spMkLst>
            <pc:docMk/>
            <pc:sldMk cId="50040685" sldId="1942"/>
            <ac:spMk id="240" creationId="{DFD0BA9D-EBAE-71AD-4831-709D414F85B9}"/>
          </ac:spMkLst>
        </pc:spChg>
        <pc:spChg chg="mod">
          <ac:chgData name="Javier Bonza" userId="7bb5275d-4c5a-42c3-89ca-8c365ac2b2a9" providerId="ADAL" clId="{C83EF884-990F-48E7-ADEC-433B0854558A}" dt="2023-02-15T18:31:01.462" v="9111" actId="338"/>
          <ac:spMkLst>
            <pc:docMk/>
            <pc:sldMk cId="50040685" sldId="1942"/>
            <ac:spMk id="241" creationId="{0ECFBD10-3627-916F-AAA6-E3DA39AF5729}"/>
          </ac:spMkLst>
        </pc:spChg>
        <pc:spChg chg="mod">
          <ac:chgData name="Javier Bonza" userId="7bb5275d-4c5a-42c3-89ca-8c365ac2b2a9" providerId="ADAL" clId="{C83EF884-990F-48E7-ADEC-433B0854558A}" dt="2023-02-15T18:31:01.462" v="9111" actId="338"/>
          <ac:spMkLst>
            <pc:docMk/>
            <pc:sldMk cId="50040685" sldId="1942"/>
            <ac:spMk id="242" creationId="{F0405F34-C9D1-F928-A248-D12466A0BF2C}"/>
          </ac:spMkLst>
        </pc:spChg>
        <pc:spChg chg="mod">
          <ac:chgData name="Javier Bonza" userId="7bb5275d-4c5a-42c3-89ca-8c365ac2b2a9" providerId="ADAL" clId="{C83EF884-990F-48E7-ADEC-433B0854558A}" dt="2023-02-15T18:31:01.462" v="9111" actId="338"/>
          <ac:spMkLst>
            <pc:docMk/>
            <pc:sldMk cId="50040685" sldId="1942"/>
            <ac:spMk id="243" creationId="{14E00ACB-84C0-5CEA-C687-CF8C0746B3F5}"/>
          </ac:spMkLst>
        </pc:spChg>
        <pc:spChg chg="mod">
          <ac:chgData name="Javier Bonza" userId="7bb5275d-4c5a-42c3-89ca-8c365ac2b2a9" providerId="ADAL" clId="{C83EF884-990F-48E7-ADEC-433B0854558A}" dt="2023-02-15T18:31:01.462" v="9111" actId="338"/>
          <ac:spMkLst>
            <pc:docMk/>
            <pc:sldMk cId="50040685" sldId="1942"/>
            <ac:spMk id="244" creationId="{8971732E-AFF6-6078-BFDC-A2BD39B0D7BD}"/>
          </ac:spMkLst>
        </pc:spChg>
        <pc:spChg chg="mod">
          <ac:chgData name="Javier Bonza" userId="7bb5275d-4c5a-42c3-89ca-8c365ac2b2a9" providerId="ADAL" clId="{C83EF884-990F-48E7-ADEC-433B0854558A}" dt="2023-02-15T18:31:01.462" v="9111" actId="338"/>
          <ac:spMkLst>
            <pc:docMk/>
            <pc:sldMk cId="50040685" sldId="1942"/>
            <ac:spMk id="245" creationId="{C65C7E15-ABFD-E4C4-7F47-7910CCDF0CEB}"/>
          </ac:spMkLst>
        </pc:spChg>
        <pc:spChg chg="mod">
          <ac:chgData name="Javier Bonza" userId="7bb5275d-4c5a-42c3-89ca-8c365ac2b2a9" providerId="ADAL" clId="{C83EF884-990F-48E7-ADEC-433B0854558A}" dt="2023-02-15T18:31:01.462" v="9111" actId="338"/>
          <ac:spMkLst>
            <pc:docMk/>
            <pc:sldMk cId="50040685" sldId="1942"/>
            <ac:spMk id="246" creationId="{3315C9FE-2783-BC6A-9912-D8EF2F4AD44B}"/>
          </ac:spMkLst>
        </pc:spChg>
        <pc:spChg chg="mod">
          <ac:chgData name="Javier Bonza" userId="7bb5275d-4c5a-42c3-89ca-8c365ac2b2a9" providerId="ADAL" clId="{C83EF884-990F-48E7-ADEC-433B0854558A}" dt="2023-02-15T18:31:01.462" v="9111" actId="338"/>
          <ac:spMkLst>
            <pc:docMk/>
            <pc:sldMk cId="50040685" sldId="1942"/>
            <ac:spMk id="247" creationId="{F430626E-7662-81BF-EF8E-7029EEC86FCF}"/>
          </ac:spMkLst>
        </pc:spChg>
        <pc:spChg chg="mod">
          <ac:chgData name="Javier Bonza" userId="7bb5275d-4c5a-42c3-89ca-8c365ac2b2a9" providerId="ADAL" clId="{C83EF884-990F-48E7-ADEC-433B0854558A}" dt="2023-02-15T18:31:01.462" v="9111" actId="338"/>
          <ac:spMkLst>
            <pc:docMk/>
            <pc:sldMk cId="50040685" sldId="1942"/>
            <ac:spMk id="248" creationId="{25DC7656-7E90-C36E-4E28-1327EE042AC7}"/>
          </ac:spMkLst>
        </pc:spChg>
        <pc:spChg chg="mod">
          <ac:chgData name="Javier Bonza" userId="7bb5275d-4c5a-42c3-89ca-8c365ac2b2a9" providerId="ADAL" clId="{C83EF884-990F-48E7-ADEC-433B0854558A}" dt="2023-02-15T18:31:01.462" v="9111" actId="338"/>
          <ac:spMkLst>
            <pc:docMk/>
            <pc:sldMk cId="50040685" sldId="1942"/>
            <ac:spMk id="249" creationId="{73AEDB28-0878-58DF-E195-3E71AC34977D}"/>
          </ac:spMkLst>
        </pc:spChg>
        <pc:spChg chg="mod">
          <ac:chgData name="Javier Bonza" userId="7bb5275d-4c5a-42c3-89ca-8c365ac2b2a9" providerId="ADAL" clId="{C83EF884-990F-48E7-ADEC-433B0854558A}" dt="2023-02-15T18:31:01.462" v="9111" actId="338"/>
          <ac:spMkLst>
            <pc:docMk/>
            <pc:sldMk cId="50040685" sldId="1942"/>
            <ac:spMk id="250" creationId="{FAB2A84D-C4B8-418C-2BD3-C7B2956DB641}"/>
          </ac:spMkLst>
        </pc:spChg>
        <pc:spChg chg="mod">
          <ac:chgData name="Javier Bonza" userId="7bb5275d-4c5a-42c3-89ca-8c365ac2b2a9" providerId="ADAL" clId="{C83EF884-990F-48E7-ADEC-433B0854558A}" dt="2023-02-15T18:31:01.462" v="9111" actId="338"/>
          <ac:spMkLst>
            <pc:docMk/>
            <pc:sldMk cId="50040685" sldId="1942"/>
            <ac:spMk id="251" creationId="{F967372F-D037-1496-36D4-202EF8110336}"/>
          </ac:spMkLst>
        </pc:spChg>
        <pc:spChg chg="mod">
          <ac:chgData name="Javier Bonza" userId="7bb5275d-4c5a-42c3-89ca-8c365ac2b2a9" providerId="ADAL" clId="{C83EF884-990F-48E7-ADEC-433B0854558A}" dt="2023-02-15T18:31:01.462" v="9111" actId="338"/>
          <ac:spMkLst>
            <pc:docMk/>
            <pc:sldMk cId="50040685" sldId="1942"/>
            <ac:spMk id="252" creationId="{A80DC628-D1B8-A7A0-B003-2D347673592B}"/>
          </ac:spMkLst>
        </pc:spChg>
        <pc:spChg chg="mod">
          <ac:chgData name="Javier Bonza" userId="7bb5275d-4c5a-42c3-89ca-8c365ac2b2a9" providerId="ADAL" clId="{C83EF884-990F-48E7-ADEC-433B0854558A}" dt="2023-02-15T18:31:01.462" v="9111" actId="338"/>
          <ac:spMkLst>
            <pc:docMk/>
            <pc:sldMk cId="50040685" sldId="1942"/>
            <ac:spMk id="253" creationId="{A80F5CED-5331-EA6F-38A3-115521F6EA3E}"/>
          </ac:spMkLst>
        </pc:spChg>
        <pc:spChg chg="mod">
          <ac:chgData name="Javier Bonza" userId="7bb5275d-4c5a-42c3-89ca-8c365ac2b2a9" providerId="ADAL" clId="{C83EF884-990F-48E7-ADEC-433B0854558A}" dt="2023-02-15T18:31:01.462" v="9111" actId="338"/>
          <ac:spMkLst>
            <pc:docMk/>
            <pc:sldMk cId="50040685" sldId="1942"/>
            <ac:spMk id="254" creationId="{1BEC9543-0EAA-5FDF-6B8A-6D1E58D50407}"/>
          </ac:spMkLst>
        </pc:spChg>
        <pc:spChg chg="mod">
          <ac:chgData name="Javier Bonza" userId="7bb5275d-4c5a-42c3-89ca-8c365ac2b2a9" providerId="ADAL" clId="{C83EF884-990F-48E7-ADEC-433B0854558A}" dt="2023-02-15T18:31:01.462" v="9111" actId="338"/>
          <ac:spMkLst>
            <pc:docMk/>
            <pc:sldMk cId="50040685" sldId="1942"/>
            <ac:spMk id="255" creationId="{835A566B-44DA-8110-E832-31E196434334}"/>
          </ac:spMkLst>
        </pc:spChg>
        <pc:spChg chg="mod">
          <ac:chgData name="Javier Bonza" userId="7bb5275d-4c5a-42c3-89ca-8c365ac2b2a9" providerId="ADAL" clId="{C83EF884-990F-48E7-ADEC-433B0854558A}" dt="2023-02-15T18:31:01.462" v="9111" actId="338"/>
          <ac:spMkLst>
            <pc:docMk/>
            <pc:sldMk cId="50040685" sldId="1942"/>
            <ac:spMk id="256" creationId="{C8325C7B-D1CF-12FD-C7B1-64C616C586D4}"/>
          </ac:spMkLst>
        </pc:spChg>
        <pc:spChg chg="mod">
          <ac:chgData name="Javier Bonza" userId="7bb5275d-4c5a-42c3-89ca-8c365ac2b2a9" providerId="ADAL" clId="{C83EF884-990F-48E7-ADEC-433B0854558A}" dt="2023-02-15T18:31:01.462" v="9111" actId="338"/>
          <ac:spMkLst>
            <pc:docMk/>
            <pc:sldMk cId="50040685" sldId="1942"/>
            <ac:spMk id="257" creationId="{E1B95041-2915-F33F-360A-25AC777296A2}"/>
          </ac:spMkLst>
        </pc:spChg>
        <pc:spChg chg="mod">
          <ac:chgData name="Javier Bonza" userId="7bb5275d-4c5a-42c3-89ca-8c365ac2b2a9" providerId="ADAL" clId="{C83EF884-990F-48E7-ADEC-433B0854558A}" dt="2023-02-15T18:31:01.462" v="9111" actId="338"/>
          <ac:spMkLst>
            <pc:docMk/>
            <pc:sldMk cId="50040685" sldId="1942"/>
            <ac:spMk id="258" creationId="{8ACCD3EF-E958-DE69-4F53-603227A23B4E}"/>
          </ac:spMkLst>
        </pc:spChg>
        <pc:spChg chg="mod">
          <ac:chgData name="Javier Bonza" userId="7bb5275d-4c5a-42c3-89ca-8c365ac2b2a9" providerId="ADAL" clId="{C83EF884-990F-48E7-ADEC-433B0854558A}" dt="2023-02-15T18:31:01.462" v="9111" actId="338"/>
          <ac:spMkLst>
            <pc:docMk/>
            <pc:sldMk cId="50040685" sldId="1942"/>
            <ac:spMk id="259" creationId="{5034E028-00CB-9A95-F069-7938E7C7E806}"/>
          </ac:spMkLst>
        </pc:spChg>
        <pc:spChg chg="mod">
          <ac:chgData name="Javier Bonza" userId="7bb5275d-4c5a-42c3-89ca-8c365ac2b2a9" providerId="ADAL" clId="{C83EF884-990F-48E7-ADEC-433B0854558A}" dt="2023-02-15T18:31:01.462" v="9111" actId="338"/>
          <ac:spMkLst>
            <pc:docMk/>
            <pc:sldMk cId="50040685" sldId="1942"/>
            <ac:spMk id="260" creationId="{E609E53A-D3BB-D83A-804F-33FB057190CD}"/>
          </ac:spMkLst>
        </pc:spChg>
        <pc:spChg chg="mod">
          <ac:chgData name="Javier Bonza" userId="7bb5275d-4c5a-42c3-89ca-8c365ac2b2a9" providerId="ADAL" clId="{C83EF884-990F-48E7-ADEC-433B0854558A}" dt="2023-02-15T18:31:01.462" v="9111" actId="338"/>
          <ac:spMkLst>
            <pc:docMk/>
            <pc:sldMk cId="50040685" sldId="1942"/>
            <ac:spMk id="261" creationId="{EC0782C5-61D3-7104-3B4F-246CEFF7C8EF}"/>
          </ac:spMkLst>
        </pc:spChg>
        <pc:spChg chg="mod">
          <ac:chgData name="Javier Bonza" userId="7bb5275d-4c5a-42c3-89ca-8c365ac2b2a9" providerId="ADAL" clId="{C83EF884-990F-48E7-ADEC-433B0854558A}" dt="2023-02-15T18:31:01.462" v="9111" actId="338"/>
          <ac:spMkLst>
            <pc:docMk/>
            <pc:sldMk cId="50040685" sldId="1942"/>
            <ac:spMk id="262" creationId="{1DCBA525-0E7A-C9DD-CE09-F2EC44E2D1B8}"/>
          </ac:spMkLst>
        </pc:spChg>
        <pc:spChg chg="mod">
          <ac:chgData name="Javier Bonza" userId="7bb5275d-4c5a-42c3-89ca-8c365ac2b2a9" providerId="ADAL" clId="{C83EF884-990F-48E7-ADEC-433B0854558A}" dt="2023-02-15T18:31:17.421" v="9116" actId="6549"/>
          <ac:spMkLst>
            <pc:docMk/>
            <pc:sldMk cId="50040685" sldId="1942"/>
            <ac:spMk id="263" creationId="{049C8901-5CDD-FF04-4133-7D41CD8616F2}"/>
          </ac:spMkLst>
        </pc:spChg>
        <pc:spChg chg="mod">
          <ac:chgData name="Javier Bonza" userId="7bb5275d-4c5a-42c3-89ca-8c365ac2b2a9" providerId="ADAL" clId="{C83EF884-990F-48E7-ADEC-433B0854558A}" dt="2023-02-15T18:31:16.875" v="9115" actId="6549"/>
          <ac:spMkLst>
            <pc:docMk/>
            <pc:sldMk cId="50040685" sldId="1942"/>
            <ac:spMk id="264" creationId="{E49B898A-66F6-1D99-79A0-67109A74D51A}"/>
          </ac:spMkLst>
        </pc:spChg>
        <pc:spChg chg="mod">
          <ac:chgData name="Javier Bonza" userId="7bb5275d-4c5a-42c3-89ca-8c365ac2b2a9" providerId="ADAL" clId="{C83EF884-990F-48E7-ADEC-433B0854558A}" dt="2023-02-15T18:31:01.462" v="9111" actId="338"/>
          <ac:spMkLst>
            <pc:docMk/>
            <pc:sldMk cId="50040685" sldId="1942"/>
            <ac:spMk id="265" creationId="{A3317FAD-0BD0-0A18-FFCB-DF48F4097F62}"/>
          </ac:spMkLst>
        </pc:spChg>
        <pc:spChg chg="mod">
          <ac:chgData name="Javier Bonza" userId="7bb5275d-4c5a-42c3-89ca-8c365ac2b2a9" providerId="ADAL" clId="{C83EF884-990F-48E7-ADEC-433B0854558A}" dt="2023-02-15T18:31:01.462" v="9111" actId="338"/>
          <ac:spMkLst>
            <pc:docMk/>
            <pc:sldMk cId="50040685" sldId="1942"/>
            <ac:spMk id="266" creationId="{A3B1A424-C43D-112F-80C6-1EF7680068F2}"/>
          </ac:spMkLst>
        </pc:spChg>
        <pc:spChg chg="mod">
          <ac:chgData name="Javier Bonza" userId="7bb5275d-4c5a-42c3-89ca-8c365ac2b2a9" providerId="ADAL" clId="{C83EF884-990F-48E7-ADEC-433B0854558A}" dt="2023-02-15T18:31:01.462" v="9111" actId="338"/>
          <ac:spMkLst>
            <pc:docMk/>
            <pc:sldMk cId="50040685" sldId="1942"/>
            <ac:spMk id="267" creationId="{547D438D-2B56-710B-6AB2-6B5DB3B96EF9}"/>
          </ac:spMkLst>
        </pc:spChg>
        <pc:spChg chg="mod">
          <ac:chgData name="Javier Bonza" userId="7bb5275d-4c5a-42c3-89ca-8c365ac2b2a9" providerId="ADAL" clId="{C83EF884-990F-48E7-ADEC-433B0854558A}" dt="2023-02-15T18:31:01.462" v="9111" actId="338"/>
          <ac:spMkLst>
            <pc:docMk/>
            <pc:sldMk cId="50040685" sldId="1942"/>
            <ac:spMk id="268" creationId="{F37693B4-4BC1-DBEE-BBC3-AB90D3B6C3E0}"/>
          </ac:spMkLst>
        </pc:spChg>
        <pc:spChg chg="mod">
          <ac:chgData name="Javier Bonza" userId="7bb5275d-4c5a-42c3-89ca-8c365ac2b2a9" providerId="ADAL" clId="{C83EF884-990F-48E7-ADEC-433B0854558A}" dt="2023-02-15T18:31:01.462" v="9111" actId="338"/>
          <ac:spMkLst>
            <pc:docMk/>
            <pc:sldMk cId="50040685" sldId="1942"/>
            <ac:spMk id="269" creationId="{8283737E-116B-36CB-323C-A79666DA0911}"/>
          </ac:spMkLst>
        </pc:spChg>
        <pc:spChg chg="mod">
          <ac:chgData name="Javier Bonza" userId="7bb5275d-4c5a-42c3-89ca-8c365ac2b2a9" providerId="ADAL" clId="{C83EF884-990F-48E7-ADEC-433B0854558A}" dt="2023-02-15T18:31:01.462" v="9111" actId="338"/>
          <ac:spMkLst>
            <pc:docMk/>
            <pc:sldMk cId="50040685" sldId="1942"/>
            <ac:spMk id="270" creationId="{76446858-6AB7-7D21-D5A1-4C7C1AE2353E}"/>
          </ac:spMkLst>
        </pc:spChg>
        <pc:spChg chg="mod">
          <ac:chgData name="Javier Bonza" userId="7bb5275d-4c5a-42c3-89ca-8c365ac2b2a9" providerId="ADAL" clId="{C83EF884-990F-48E7-ADEC-433B0854558A}" dt="2023-02-15T18:31:01.462" v="9111" actId="338"/>
          <ac:spMkLst>
            <pc:docMk/>
            <pc:sldMk cId="50040685" sldId="1942"/>
            <ac:spMk id="271" creationId="{529E94AC-D6F2-6918-1D4D-464067CB33FC}"/>
          </ac:spMkLst>
        </pc:spChg>
        <pc:spChg chg="mod">
          <ac:chgData name="Javier Bonza" userId="7bb5275d-4c5a-42c3-89ca-8c365ac2b2a9" providerId="ADAL" clId="{C83EF884-990F-48E7-ADEC-433B0854558A}" dt="2023-02-15T18:31:01.462" v="9111" actId="338"/>
          <ac:spMkLst>
            <pc:docMk/>
            <pc:sldMk cId="50040685" sldId="1942"/>
            <ac:spMk id="272" creationId="{A21A1B30-8975-09F8-D9B4-FE2DE13BF7F5}"/>
          </ac:spMkLst>
        </pc:spChg>
        <pc:spChg chg="mod">
          <ac:chgData name="Javier Bonza" userId="7bb5275d-4c5a-42c3-89ca-8c365ac2b2a9" providerId="ADAL" clId="{C83EF884-990F-48E7-ADEC-433B0854558A}" dt="2023-02-15T18:31:01.462" v="9111" actId="338"/>
          <ac:spMkLst>
            <pc:docMk/>
            <pc:sldMk cId="50040685" sldId="1942"/>
            <ac:spMk id="273" creationId="{B7A4624F-6DC4-7753-978F-A6F361E02ECE}"/>
          </ac:spMkLst>
        </pc:spChg>
        <pc:spChg chg="mod">
          <ac:chgData name="Javier Bonza" userId="7bb5275d-4c5a-42c3-89ca-8c365ac2b2a9" providerId="ADAL" clId="{C83EF884-990F-48E7-ADEC-433B0854558A}" dt="2023-02-15T18:31:01.462" v="9111" actId="338"/>
          <ac:spMkLst>
            <pc:docMk/>
            <pc:sldMk cId="50040685" sldId="1942"/>
            <ac:spMk id="274" creationId="{E941C33D-6E33-4C59-2FA3-6266E8BAC5E7}"/>
          </ac:spMkLst>
        </pc:spChg>
        <pc:spChg chg="mod">
          <ac:chgData name="Javier Bonza" userId="7bb5275d-4c5a-42c3-89ca-8c365ac2b2a9" providerId="ADAL" clId="{C83EF884-990F-48E7-ADEC-433B0854558A}" dt="2023-02-15T18:31:01.462" v="9111" actId="338"/>
          <ac:spMkLst>
            <pc:docMk/>
            <pc:sldMk cId="50040685" sldId="1942"/>
            <ac:spMk id="275" creationId="{1C65E783-0CEC-F7BA-9937-21725B96FDBA}"/>
          </ac:spMkLst>
        </pc:spChg>
        <pc:spChg chg="mod">
          <ac:chgData name="Javier Bonza" userId="7bb5275d-4c5a-42c3-89ca-8c365ac2b2a9" providerId="ADAL" clId="{C83EF884-990F-48E7-ADEC-433B0854558A}" dt="2023-02-15T18:31:01.462" v="9111" actId="338"/>
          <ac:spMkLst>
            <pc:docMk/>
            <pc:sldMk cId="50040685" sldId="1942"/>
            <ac:spMk id="276" creationId="{70EDDE5D-91EC-D112-465F-205F1D33A0BF}"/>
          </ac:spMkLst>
        </pc:spChg>
        <pc:spChg chg="mod">
          <ac:chgData name="Javier Bonza" userId="7bb5275d-4c5a-42c3-89ca-8c365ac2b2a9" providerId="ADAL" clId="{C83EF884-990F-48E7-ADEC-433B0854558A}" dt="2023-02-15T18:31:01.462" v="9111" actId="338"/>
          <ac:spMkLst>
            <pc:docMk/>
            <pc:sldMk cId="50040685" sldId="1942"/>
            <ac:spMk id="277" creationId="{C31173E2-65AB-F353-6DAA-793397B13453}"/>
          </ac:spMkLst>
        </pc:spChg>
        <pc:spChg chg="mod">
          <ac:chgData name="Javier Bonza" userId="7bb5275d-4c5a-42c3-89ca-8c365ac2b2a9" providerId="ADAL" clId="{C83EF884-990F-48E7-ADEC-433B0854558A}" dt="2023-02-15T18:31:01.462" v="9111" actId="338"/>
          <ac:spMkLst>
            <pc:docMk/>
            <pc:sldMk cId="50040685" sldId="1942"/>
            <ac:spMk id="278" creationId="{7C90D68D-7ACA-2714-2141-B8D76B462DE3}"/>
          </ac:spMkLst>
        </pc:spChg>
        <pc:spChg chg="mod">
          <ac:chgData name="Javier Bonza" userId="7bb5275d-4c5a-42c3-89ca-8c365ac2b2a9" providerId="ADAL" clId="{C83EF884-990F-48E7-ADEC-433B0854558A}" dt="2023-02-15T18:31:01.462" v="9111" actId="338"/>
          <ac:spMkLst>
            <pc:docMk/>
            <pc:sldMk cId="50040685" sldId="1942"/>
            <ac:spMk id="279" creationId="{1FE44DA3-D378-D563-9326-A6FFEF9B303A}"/>
          </ac:spMkLst>
        </pc:spChg>
        <pc:spChg chg="mod">
          <ac:chgData name="Javier Bonza" userId="7bb5275d-4c5a-42c3-89ca-8c365ac2b2a9" providerId="ADAL" clId="{C83EF884-990F-48E7-ADEC-433B0854558A}" dt="2023-02-15T18:31:01.462" v="9111" actId="338"/>
          <ac:spMkLst>
            <pc:docMk/>
            <pc:sldMk cId="50040685" sldId="1942"/>
            <ac:spMk id="280" creationId="{31E4668D-46DF-EA53-C7E9-F3C287A6EBB9}"/>
          </ac:spMkLst>
        </pc:spChg>
        <pc:spChg chg="mod">
          <ac:chgData name="Javier Bonza" userId="7bb5275d-4c5a-42c3-89ca-8c365ac2b2a9" providerId="ADAL" clId="{C83EF884-990F-48E7-ADEC-433B0854558A}" dt="2023-02-15T18:31:01.462" v="9111" actId="338"/>
          <ac:spMkLst>
            <pc:docMk/>
            <pc:sldMk cId="50040685" sldId="1942"/>
            <ac:spMk id="281" creationId="{6FC4BE4C-234F-FF77-1A22-158472101C15}"/>
          </ac:spMkLst>
        </pc:spChg>
        <pc:spChg chg="mod">
          <ac:chgData name="Javier Bonza" userId="7bb5275d-4c5a-42c3-89ca-8c365ac2b2a9" providerId="ADAL" clId="{C83EF884-990F-48E7-ADEC-433B0854558A}" dt="2023-02-15T18:31:01.462" v="9111" actId="338"/>
          <ac:spMkLst>
            <pc:docMk/>
            <pc:sldMk cId="50040685" sldId="1942"/>
            <ac:spMk id="282" creationId="{15FFD6EE-96A3-240C-56AC-3D5DCFFE23CB}"/>
          </ac:spMkLst>
        </pc:spChg>
        <pc:spChg chg="mod">
          <ac:chgData name="Javier Bonza" userId="7bb5275d-4c5a-42c3-89ca-8c365ac2b2a9" providerId="ADAL" clId="{C83EF884-990F-48E7-ADEC-433B0854558A}" dt="2023-02-15T18:31:01.462" v="9111" actId="338"/>
          <ac:spMkLst>
            <pc:docMk/>
            <pc:sldMk cId="50040685" sldId="1942"/>
            <ac:spMk id="283" creationId="{C4D5FD13-5618-AA6A-C6AC-577614CDB5DA}"/>
          </ac:spMkLst>
        </pc:spChg>
        <pc:spChg chg="mod">
          <ac:chgData name="Javier Bonza" userId="7bb5275d-4c5a-42c3-89ca-8c365ac2b2a9" providerId="ADAL" clId="{C83EF884-990F-48E7-ADEC-433B0854558A}" dt="2023-02-15T18:31:01.462" v="9111" actId="338"/>
          <ac:spMkLst>
            <pc:docMk/>
            <pc:sldMk cId="50040685" sldId="1942"/>
            <ac:spMk id="284" creationId="{6E54FAED-FF6B-C097-5AEE-D651BB23D7CD}"/>
          </ac:spMkLst>
        </pc:spChg>
        <pc:spChg chg="mod">
          <ac:chgData name="Javier Bonza" userId="7bb5275d-4c5a-42c3-89ca-8c365ac2b2a9" providerId="ADAL" clId="{C83EF884-990F-48E7-ADEC-433B0854558A}" dt="2023-02-15T18:31:01.462" v="9111" actId="338"/>
          <ac:spMkLst>
            <pc:docMk/>
            <pc:sldMk cId="50040685" sldId="1942"/>
            <ac:spMk id="285" creationId="{BDC82A72-AAE2-F2FE-B840-06D814591721}"/>
          </ac:spMkLst>
        </pc:spChg>
        <pc:spChg chg="mod">
          <ac:chgData name="Javier Bonza" userId="7bb5275d-4c5a-42c3-89ca-8c365ac2b2a9" providerId="ADAL" clId="{C83EF884-990F-48E7-ADEC-433B0854558A}" dt="2023-02-15T18:31:01.462" v="9111" actId="338"/>
          <ac:spMkLst>
            <pc:docMk/>
            <pc:sldMk cId="50040685" sldId="1942"/>
            <ac:spMk id="286" creationId="{B71AE730-F941-6D82-3B71-AAF50075D117}"/>
          </ac:spMkLst>
        </pc:spChg>
        <pc:spChg chg="mod">
          <ac:chgData name="Javier Bonza" userId="7bb5275d-4c5a-42c3-89ca-8c365ac2b2a9" providerId="ADAL" clId="{C83EF884-990F-48E7-ADEC-433B0854558A}" dt="2023-02-15T18:31:01.462" v="9111" actId="338"/>
          <ac:spMkLst>
            <pc:docMk/>
            <pc:sldMk cId="50040685" sldId="1942"/>
            <ac:spMk id="287" creationId="{86A23DBF-2364-C01B-151E-C171DF46B9EC}"/>
          </ac:spMkLst>
        </pc:spChg>
        <pc:spChg chg="mod">
          <ac:chgData name="Javier Bonza" userId="7bb5275d-4c5a-42c3-89ca-8c365ac2b2a9" providerId="ADAL" clId="{C83EF884-990F-48E7-ADEC-433B0854558A}" dt="2023-02-15T18:31:01.462" v="9111" actId="338"/>
          <ac:spMkLst>
            <pc:docMk/>
            <pc:sldMk cId="50040685" sldId="1942"/>
            <ac:spMk id="288" creationId="{9A009D79-E473-EAD2-B99B-B53B345562A2}"/>
          </ac:spMkLst>
        </pc:spChg>
        <pc:spChg chg="mod">
          <ac:chgData name="Javier Bonza" userId="7bb5275d-4c5a-42c3-89ca-8c365ac2b2a9" providerId="ADAL" clId="{C83EF884-990F-48E7-ADEC-433B0854558A}" dt="2023-02-15T18:31:01.462" v="9111" actId="338"/>
          <ac:spMkLst>
            <pc:docMk/>
            <pc:sldMk cId="50040685" sldId="1942"/>
            <ac:spMk id="289" creationId="{1B4412C8-27D4-3F4B-0F1D-76A4A5627350}"/>
          </ac:spMkLst>
        </pc:spChg>
        <pc:spChg chg="mod">
          <ac:chgData name="Javier Bonza" userId="7bb5275d-4c5a-42c3-89ca-8c365ac2b2a9" providerId="ADAL" clId="{C83EF884-990F-48E7-ADEC-433B0854558A}" dt="2023-02-15T18:31:01.462" v="9111" actId="338"/>
          <ac:spMkLst>
            <pc:docMk/>
            <pc:sldMk cId="50040685" sldId="1942"/>
            <ac:spMk id="290" creationId="{3058064E-AD88-9E6F-9492-A5DFF7F51E10}"/>
          </ac:spMkLst>
        </pc:spChg>
        <pc:spChg chg="mod">
          <ac:chgData name="Javier Bonza" userId="7bb5275d-4c5a-42c3-89ca-8c365ac2b2a9" providerId="ADAL" clId="{C83EF884-990F-48E7-ADEC-433B0854558A}" dt="2023-02-15T18:31:01.462" v="9111" actId="338"/>
          <ac:spMkLst>
            <pc:docMk/>
            <pc:sldMk cId="50040685" sldId="1942"/>
            <ac:spMk id="291" creationId="{DE5EDC27-4EC4-F35B-433C-58D92C26A7AC}"/>
          </ac:spMkLst>
        </pc:spChg>
        <pc:spChg chg="mod">
          <ac:chgData name="Javier Bonza" userId="7bb5275d-4c5a-42c3-89ca-8c365ac2b2a9" providerId="ADAL" clId="{C83EF884-990F-48E7-ADEC-433B0854558A}" dt="2023-02-15T18:31:01.462" v="9111" actId="338"/>
          <ac:spMkLst>
            <pc:docMk/>
            <pc:sldMk cId="50040685" sldId="1942"/>
            <ac:spMk id="292" creationId="{D4543ECE-CA86-D1D3-8E0A-25465349909B}"/>
          </ac:spMkLst>
        </pc:spChg>
        <pc:spChg chg="mod">
          <ac:chgData name="Javier Bonza" userId="7bb5275d-4c5a-42c3-89ca-8c365ac2b2a9" providerId="ADAL" clId="{C83EF884-990F-48E7-ADEC-433B0854558A}" dt="2023-02-15T18:31:01.462" v="9111" actId="338"/>
          <ac:spMkLst>
            <pc:docMk/>
            <pc:sldMk cId="50040685" sldId="1942"/>
            <ac:spMk id="293" creationId="{295B0401-48FA-857B-910E-A4095F6FE067}"/>
          </ac:spMkLst>
        </pc:spChg>
        <pc:spChg chg="mod">
          <ac:chgData name="Javier Bonza" userId="7bb5275d-4c5a-42c3-89ca-8c365ac2b2a9" providerId="ADAL" clId="{C83EF884-990F-48E7-ADEC-433B0854558A}" dt="2023-02-15T18:31:01.462" v="9111" actId="338"/>
          <ac:spMkLst>
            <pc:docMk/>
            <pc:sldMk cId="50040685" sldId="1942"/>
            <ac:spMk id="294" creationId="{719144FF-80E0-A689-EC74-4BC48C1587A4}"/>
          </ac:spMkLst>
        </pc:spChg>
        <pc:spChg chg="mod">
          <ac:chgData name="Javier Bonza" userId="7bb5275d-4c5a-42c3-89ca-8c365ac2b2a9" providerId="ADAL" clId="{C83EF884-990F-48E7-ADEC-433B0854558A}" dt="2023-02-15T18:31:01.462" v="9111" actId="338"/>
          <ac:spMkLst>
            <pc:docMk/>
            <pc:sldMk cId="50040685" sldId="1942"/>
            <ac:spMk id="295" creationId="{1691D196-D4B6-A7BA-AF27-79F2B57F750C}"/>
          </ac:spMkLst>
        </pc:spChg>
        <pc:spChg chg="mod">
          <ac:chgData name="Javier Bonza" userId="7bb5275d-4c5a-42c3-89ca-8c365ac2b2a9" providerId="ADAL" clId="{C83EF884-990F-48E7-ADEC-433B0854558A}" dt="2023-02-15T18:31:01.462" v="9111" actId="338"/>
          <ac:spMkLst>
            <pc:docMk/>
            <pc:sldMk cId="50040685" sldId="1942"/>
            <ac:spMk id="296" creationId="{6B6CAF1C-53EB-2057-0162-BFD3CFF62AE9}"/>
          </ac:spMkLst>
        </pc:spChg>
        <pc:spChg chg="mod">
          <ac:chgData name="Javier Bonza" userId="7bb5275d-4c5a-42c3-89ca-8c365ac2b2a9" providerId="ADAL" clId="{C83EF884-990F-48E7-ADEC-433B0854558A}" dt="2023-02-15T18:31:01.462" v="9111" actId="338"/>
          <ac:spMkLst>
            <pc:docMk/>
            <pc:sldMk cId="50040685" sldId="1942"/>
            <ac:spMk id="297" creationId="{AD99A148-1657-7177-1449-92B100E35A17}"/>
          </ac:spMkLst>
        </pc:spChg>
        <pc:spChg chg="mod">
          <ac:chgData name="Javier Bonza" userId="7bb5275d-4c5a-42c3-89ca-8c365ac2b2a9" providerId="ADAL" clId="{C83EF884-990F-48E7-ADEC-433B0854558A}" dt="2023-02-15T18:31:01.462" v="9111" actId="338"/>
          <ac:spMkLst>
            <pc:docMk/>
            <pc:sldMk cId="50040685" sldId="1942"/>
            <ac:spMk id="298" creationId="{10E1CACE-13F0-B30A-F901-E8C468C86551}"/>
          </ac:spMkLst>
        </pc:spChg>
        <pc:spChg chg="mod">
          <ac:chgData name="Javier Bonza" userId="7bb5275d-4c5a-42c3-89ca-8c365ac2b2a9" providerId="ADAL" clId="{C83EF884-990F-48E7-ADEC-433B0854558A}" dt="2023-02-15T18:31:01.462" v="9111" actId="338"/>
          <ac:spMkLst>
            <pc:docMk/>
            <pc:sldMk cId="50040685" sldId="1942"/>
            <ac:spMk id="299" creationId="{6EB34DFE-F5F2-32B8-8BAF-BDDF808CF8BE}"/>
          </ac:spMkLst>
        </pc:spChg>
        <pc:spChg chg="mod">
          <ac:chgData name="Javier Bonza" userId="7bb5275d-4c5a-42c3-89ca-8c365ac2b2a9" providerId="ADAL" clId="{C83EF884-990F-48E7-ADEC-433B0854558A}" dt="2023-02-15T18:31:01.462" v="9111" actId="338"/>
          <ac:spMkLst>
            <pc:docMk/>
            <pc:sldMk cId="50040685" sldId="1942"/>
            <ac:spMk id="300" creationId="{7AC7B42C-24FE-15AF-B26B-DA0A0B6216B8}"/>
          </ac:spMkLst>
        </pc:spChg>
        <pc:spChg chg="mod">
          <ac:chgData name="Javier Bonza" userId="7bb5275d-4c5a-42c3-89ca-8c365ac2b2a9" providerId="ADAL" clId="{C83EF884-990F-48E7-ADEC-433B0854558A}" dt="2023-02-15T18:31:01.462" v="9111" actId="338"/>
          <ac:spMkLst>
            <pc:docMk/>
            <pc:sldMk cId="50040685" sldId="1942"/>
            <ac:spMk id="301" creationId="{1370F75D-7906-B761-A752-235FC438D3A7}"/>
          </ac:spMkLst>
        </pc:spChg>
        <pc:spChg chg="mod">
          <ac:chgData name="Javier Bonza" userId="7bb5275d-4c5a-42c3-89ca-8c365ac2b2a9" providerId="ADAL" clId="{C83EF884-990F-48E7-ADEC-433B0854558A}" dt="2023-02-15T18:31:01.462" v="9111" actId="338"/>
          <ac:spMkLst>
            <pc:docMk/>
            <pc:sldMk cId="50040685" sldId="1942"/>
            <ac:spMk id="302" creationId="{9FC5253B-A283-6FFD-7310-EA774F082E05}"/>
          </ac:spMkLst>
        </pc:spChg>
        <pc:spChg chg="mod">
          <ac:chgData name="Javier Bonza" userId="7bb5275d-4c5a-42c3-89ca-8c365ac2b2a9" providerId="ADAL" clId="{C83EF884-990F-48E7-ADEC-433B0854558A}" dt="2023-02-15T18:31:01.462" v="9111" actId="338"/>
          <ac:spMkLst>
            <pc:docMk/>
            <pc:sldMk cId="50040685" sldId="1942"/>
            <ac:spMk id="303" creationId="{D2324C36-94DB-F438-1AB9-01ED6FC7A11D}"/>
          </ac:spMkLst>
        </pc:spChg>
        <pc:spChg chg="mod">
          <ac:chgData name="Javier Bonza" userId="7bb5275d-4c5a-42c3-89ca-8c365ac2b2a9" providerId="ADAL" clId="{C83EF884-990F-48E7-ADEC-433B0854558A}" dt="2023-02-15T18:31:01.462" v="9111" actId="338"/>
          <ac:spMkLst>
            <pc:docMk/>
            <pc:sldMk cId="50040685" sldId="1942"/>
            <ac:spMk id="304" creationId="{1CACA572-96FD-720C-4B7F-C55EF95B4130}"/>
          </ac:spMkLst>
        </pc:spChg>
        <pc:spChg chg="mod">
          <ac:chgData name="Javier Bonza" userId="7bb5275d-4c5a-42c3-89ca-8c365ac2b2a9" providerId="ADAL" clId="{C83EF884-990F-48E7-ADEC-433B0854558A}" dt="2023-02-15T18:31:01.462" v="9111" actId="338"/>
          <ac:spMkLst>
            <pc:docMk/>
            <pc:sldMk cId="50040685" sldId="1942"/>
            <ac:spMk id="305" creationId="{7585E0B2-283F-5D11-D778-68B6561530F6}"/>
          </ac:spMkLst>
        </pc:spChg>
        <pc:spChg chg="mod">
          <ac:chgData name="Javier Bonza" userId="7bb5275d-4c5a-42c3-89ca-8c365ac2b2a9" providerId="ADAL" clId="{C83EF884-990F-48E7-ADEC-433B0854558A}" dt="2023-02-15T18:31:01.462" v="9111" actId="338"/>
          <ac:spMkLst>
            <pc:docMk/>
            <pc:sldMk cId="50040685" sldId="1942"/>
            <ac:spMk id="306" creationId="{069A2BE5-B280-832B-7CCB-583BF3A38FC3}"/>
          </ac:spMkLst>
        </pc:spChg>
        <pc:spChg chg="mod">
          <ac:chgData name="Javier Bonza" userId="7bb5275d-4c5a-42c3-89ca-8c365ac2b2a9" providerId="ADAL" clId="{C83EF884-990F-48E7-ADEC-433B0854558A}" dt="2023-02-15T18:31:01.462" v="9111" actId="338"/>
          <ac:spMkLst>
            <pc:docMk/>
            <pc:sldMk cId="50040685" sldId="1942"/>
            <ac:spMk id="307" creationId="{02161C4A-342F-EE7C-20C0-6C77AB590F88}"/>
          </ac:spMkLst>
        </pc:spChg>
        <pc:spChg chg="mod">
          <ac:chgData name="Javier Bonza" userId="7bb5275d-4c5a-42c3-89ca-8c365ac2b2a9" providerId="ADAL" clId="{C83EF884-990F-48E7-ADEC-433B0854558A}" dt="2023-02-15T18:31:01.462" v="9111" actId="338"/>
          <ac:spMkLst>
            <pc:docMk/>
            <pc:sldMk cId="50040685" sldId="1942"/>
            <ac:spMk id="308" creationId="{ECF5EB42-7E84-9EE7-A304-D1AC48837863}"/>
          </ac:spMkLst>
        </pc:spChg>
        <pc:spChg chg="mod">
          <ac:chgData name="Javier Bonza" userId="7bb5275d-4c5a-42c3-89ca-8c365ac2b2a9" providerId="ADAL" clId="{C83EF884-990F-48E7-ADEC-433B0854558A}" dt="2023-02-15T18:31:01.462" v="9111" actId="338"/>
          <ac:spMkLst>
            <pc:docMk/>
            <pc:sldMk cId="50040685" sldId="1942"/>
            <ac:spMk id="309" creationId="{ECF13E87-6075-F02D-918C-B8B3DB24A96A}"/>
          </ac:spMkLst>
        </pc:spChg>
        <pc:spChg chg="mod">
          <ac:chgData name="Javier Bonza" userId="7bb5275d-4c5a-42c3-89ca-8c365ac2b2a9" providerId="ADAL" clId="{C83EF884-990F-48E7-ADEC-433B0854558A}" dt="2023-02-15T18:31:01.462" v="9111" actId="338"/>
          <ac:spMkLst>
            <pc:docMk/>
            <pc:sldMk cId="50040685" sldId="1942"/>
            <ac:spMk id="310" creationId="{16CAEEA9-3616-32DA-DCFD-A74033E39E54}"/>
          </ac:spMkLst>
        </pc:spChg>
        <pc:spChg chg="mod">
          <ac:chgData name="Javier Bonza" userId="7bb5275d-4c5a-42c3-89ca-8c365ac2b2a9" providerId="ADAL" clId="{C83EF884-990F-48E7-ADEC-433B0854558A}" dt="2023-02-15T18:31:01.462" v="9111" actId="338"/>
          <ac:spMkLst>
            <pc:docMk/>
            <pc:sldMk cId="50040685" sldId="1942"/>
            <ac:spMk id="311" creationId="{606FE3EF-8FE8-2576-4780-5B44EE3C478D}"/>
          </ac:spMkLst>
        </pc:spChg>
        <pc:spChg chg="mod">
          <ac:chgData name="Javier Bonza" userId="7bb5275d-4c5a-42c3-89ca-8c365ac2b2a9" providerId="ADAL" clId="{C83EF884-990F-48E7-ADEC-433B0854558A}" dt="2023-02-15T18:31:01.462" v="9111" actId="338"/>
          <ac:spMkLst>
            <pc:docMk/>
            <pc:sldMk cId="50040685" sldId="1942"/>
            <ac:spMk id="312" creationId="{1EB3F03A-77B3-85F1-F4EA-29590A3BE7AF}"/>
          </ac:spMkLst>
        </pc:spChg>
        <pc:spChg chg="mod">
          <ac:chgData name="Javier Bonza" userId="7bb5275d-4c5a-42c3-89ca-8c365ac2b2a9" providerId="ADAL" clId="{C83EF884-990F-48E7-ADEC-433B0854558A}" dt="2023-02-15T18:31:01.462" v="9111" actId="338"/>
          <ac:spMkLst>
            <pc:docMk/>
            <pc:sldMk cId="50040685" sldId="1942"/>
            <ac:spMk id="313" creationId="{68F9CC9F-AA3A-7C89-FAE8-521D87414CE1}"/>
          </ac:spMkLst>
        </pc:spChg>
        <pc:spChg chg="mod">
          <ac:chgData name="Javier Bonza" userId="7bb5275d-4c5a-42c3-89ca-8c365ac2b2a9" providerId="ADAL" clId="{C83EF884-990F-48E7-ADEC-433B0854558A}" dt="2023-02-15T18:31:01.462" v="9111" actId="338"/>
          <ac:spMkLst>
            <pc:docMk/>
            <pc:sldMk cId="50040685" sldId="1942"/>
            <ac:spMk id="314" creationId="{A61B708B-4FC8-8F1A-9452-C2352B39E443}"/>
          </ac:spMkLst>
        </pc:spChg>
        <pc:spChg chg="mod">
          <ac:chgData name="Javier Bonza" userId="7bb5275d-4c5a-42c3-89ca-8c365ac2b2a9" providerId="ADAL" clId="{C83EF884-990F-48E7-ADEC-433B0854558A}" dt="2023-02-15T18:31:01.462" v="9111" actId="338"/>
          <ac:spMkLst>
            <pc:docMk/>
            <pc:sldMk cId="50040685" sldId="1942"/>
            <ac:spMk id="315" creationId="{8FE7E992-2016-D2C4-9733-8BD3035242DF}"/>
          </ac:spMkLst>
        </pc:spChg>
        <pc:spChg chg="mod">
          <ac:chgData name="Javier Bonza" userId="7bb5275d-4c5a-42c3-89ca-8c365ac2b2a9" providerId="ADAL" clId="{C83EF884-990F-48E7-ADEC-433B0854558A}" dt="2023-02-15T18:31:01.462" v="9111" actId="338"/>
          <ac:spMkLst>
            <pc:docMk/>
            <pc:sldMk cId="50040685" sldId="1942"/>
            <ac:spMk id="316" creationId="{123C102E-0E42-C6FB-E621-AAF62575A87E}"/>
          </ac:spMkLst>
        </pc:spChg>
        <pc:spChg chg="mod">
          <ac:chgData name="Javier Bonza" userId="7bb5275d-4c5a-42c3-89ca-8c365ac2b2a9" providerId="ADAL" clId="{C83EF884-990F-48E7-ADEC-433B0854558A}" dt="2023-02-15T18:31:01.462" v="9111" actId="338"/>
          <ac:spMkLst>
            <pc:docMk/>
            <pc:sldMk cId="50040685" sldId="1942"/>
            <ac:spMk id="317" creationId="{0B6D0501-22B2-4840-0B6F-001AC4309829}"/>
          </ac:spMkLst>
        </pc:spChg>
        <pc:spChg chg="mod">
          <ac:chgData name="Javier Bonza" userId="7bb5275d-4c5a-42c3-89ca-8c365ac2b2a9" providerId="ADAL" clId="{C83EF884-990F-48E7-ADEC-433B0854558A}" dt="2023-02-15T18:31:01.462" v="9111" actId="338"/>
          <ac:spMkLst>
            <pc:docMk/>
            <pc:sldMk cId="50040685" sldId="1942"/>
            <ac:spMk id="318" creationId="{D9E99D7B-D0FF-89C0-8F30-F085C21EE4B9}"/>
          </ac:spMkLst>
        </pc:spChg>
        <pc:spChg chg="mod">
          <ac:chgData name="Javier Bonza" userId="7bb5275d-4c5a-42c3-89ca-8c365ac2b2a9" providerId="ADAL" clId="{C83EF884-990F-48E7-ADEC-433B0854558A}" dt="2023-02-15T18:31:01.462" v="9111" actId="338"/>
          <ac:spMkLst>
            <pc:docMk/>
            <pc:sldMk cId="50040685" sldId="1942"/>
            <ac:spMk id="319" creationId="{52FA6414-2D50-42B6-2FD6-A5119D70A372}"/>
          </ac:spMkLst>
        </pc:spChg>
        <pc:spChg chg="mod">
          <ac:chgData name="Javier Bonza" userId="7bb5275d-4c5a-42c3-89ca-8c365ac2b2a9" providerId="ADAL" clId="{C83EF884-990F-48E7-ADEC-433B0854558A}" dt="2023-02-15T18:31:01.462" v="9111" actId="338"/>
          <ac:spMkLst>
            <pc:docMk/>
            <pc:sldMk cId="50040685" sldId="1942"/>
            <ac:spMk id="320" creationId="{168D44A1-2891-ADFE-5AAC-DBF20102C53E}"/>
          </ac:spMkLst>
        </pc:spChg>
        <pc:spChg chg="mod">
          <ac:chgData name="Javier Bonza" userId="7bb5275d-4c5a-42c3-89ca-8c365ac2b2a9" providerId="ADAL" clId="{C83EF884-990F-48E7-ADEC-433B0854558A}" dt="2023-02-15T18:31:01.462" v="9111" actId="338"/>
          <ac:spMkLst>
            <pc:docMk/>
            <pc:sldMk cId="50040685" sldId="1942"/>
            <ac:spMk id="321" creationId="{9916B47F-7364-F48D-C353-54FDFA149A81}"/>
          </ac:spMkLst>
        </pc:spChg>
        <pc:spChg chg="mod">
          <ac:chgData name="Javier Bonza" userId="7bb5275d-4c5a-42c3-89ca-8c365ac2b2a9" providerId="ADAL" clId="{C83EF884-990F-48E7-ADEC-433B0854558A}" dt="2023-02-15T18:31:01.462" v="9111" actId="338"/>
          <ac:spMkLst>
            <pc:docMk/>
            <pc:sldMk cId="50040685" sldId="1942"/>
            <ac:spMk id="322" creationId="{DBDE3C89-6044-90D9-7A62-4E9C5729DFB5}"/>
          </ac:spMkLst>
        </pc:spChg>
        <pc:spChg chg="mod">
          <ac:chgData name="Javier Bonza" userId="7bb5275d-4c5a-42c3-89ca-8c365ac2b2a9" providerId="ADAL" clId="{C83EF884-990F-48E7-ADEC-433B0854558A}" dt="2023-02-15T18:31:01.462" v="9111" actId="338"/>
          <ac:spMkLst>
            <pc:docMk/>
            <pc:sldMk cId="50040685" sldId="1942"/>
            <ac:spMk id="323" creationId="{7ED62F83-3CB0-6ABF-89E8-92AF85438E5B}"/>
          </ac:spMkLst>
        </pc:spChg>
        <pc:spChg chg="mod">
          <ac:chgData name="Javier Bonza" userId="7bb5275d-4c5a-42c3-89ca-8c365ac2b2a9" providerId="ADAL" clId="{C83EF884-990F-48E7-ADEC-433B0854558A}" dt="2023-02-15T18:31:01.462" v="9111" actId="338"/>
          <ac:spMkLst>
            <pc:docMk/>
            <pc:sldMk cId="50040685" sldId="1942"/>
            <ac:spMk id="324" creationId="{A1F5195C-6258-4AD7-2CB8-4E75885F7D32}"/>
          </ac:spMkLst>
        </pc:spChg>
        <pc:spChg chg="mod">
          <ac:chgData name="Javier Bonza" userId="7bb5275d-4c5a-42c3-89ca-8c365ac2b2a9" providerId="ADAL" clId="{C83EF884-990F-48E7-ADEC-433B0854558A}" dt="2023-02-15T18:31:01.462" v="9111" actId="338"/>
          <ac:spMkLst>
            <pc:docMk/>
            <pc:sldMk cId="50040685" sldId="1942"/>
            <ac:spMk id="325" creationId="{9CC08F4E-A62F-F634-70EA-333A79E47E33}"/>
          </ac:spMkLst>
        </pc:spChg>
        <pc:spChg chg="mod">
          <ac:chgData name="Javier Bonza" userId="7bb5275d-4c5a-42c3-89ca-8c365ac2b2a9" providerId="ADAL" clId="{C83EF884-990F-48E7-ADEC-433B0854558A}" dt="2023-02-15T18:31:01.462" v="9111" actId="338"/>
          <ac:spMkLst>
            <pc:docMk/>
            <pc:sldMk cId="50040685" sldId="1942"/>
            <ac:spMk id="326" creationId="{7B53FCE5-DE18-0EAD-8155-15A586BCE40D}"/>
          </ac:spMkLst>
        </pc:spChg>
        <pc:spChg chg="mod">
          <ac:chgData name="Javier Bonza" userId="7bb5275d-4c5a-42c3-89ca-8c365ac2b2a9" providerId="ADAL" clId="{C83EF884-990F-48E7-ADEC-433B0854558A}" dt="2023-02-15T18:31:01.462" v="9111" actId="338"/>
          <ac:spMkLst>
            <pc:docMk/>
            <pc:sldMk cId="50040685" sldId="1942"/>
            <ac:spMk id="327" creationId="{5DC4E53F-2F3B-9F61-0F2C-07350A3D72EE}"/>
          </ac:spMkLst>
        </pc:spChg>
        <pc:spChg chg="mod">
          <ac:chgData name="Javier Bonza" userId="7bb5275d-4c5a-42c3-89ca-8c365ac2b2a9" providerId="ADAL" clId="{C83EF884-990F-48E7-ADEC-433B0854558A}" dt="2023-02-15T18:31:01.462" v="9111" actId="338"/>
          <ac:spMkLst>
            <pc:docMk/>
            <pc:sldMk cId="50040685" sldId="1942"/>
            <ac:spMk id="328" creationId="{D1B30B25-B52B-F08D-E575-EAF8076E0112}"/>
          </ac:spMkLst>
        </pc:spChg>
        <pc:spChg chg="mod">
          <ac:chgData name="Javier Bonza" userId="7bb5275d-4c5a-42c3-89ca-8c365ac2b2a9" providerId="ADAL" clId="{C83EF884-990F-48E7-ADEC-433B0854558A}" dt="2023-02-15T18:31:01.462" v="9111" actId="338"/>
          <ac:spMkLst>
            <pc:docMk/>
            <pc:sldMk cId="50040685" sldId="1942"/>
            <ac:spMk id="329" creationId="{6173F2BF-122B-E519-A65E-6F8701D3F998}"/>
          </ac:spMkLst>
        </pc:spChg>
        <pc:spChg chg="mod">
          <ac:chgData name="Javier Bonza" userId="7bb5275d-4c5a-42c3-89ca-8c365ac2b2a9" providerId="ADAL" clId="{C83EF884-990F-48E7-ADEC-433B0854558A}" dt="2023-02-15T18:31:01.462" v="9111" actId="338"/>
          <ac:spMkLst>
            <pc:docMk/>
            <pc:sldMk cId="50040685" sldId="1942"/>
            <ac:spMk id="330" creationId="{FBFE0315-B463-6743-A571-3B0D13EEC2BD}"/>
          </ac:spMkLst>
        </pc:spChg>
        <pc:spChg chg="mod">
          <ac:chgData name="Javier Bonza" userId="7bb5275d-4c5a-42c3-89ca-8c365ac2b2a9" providerId="ADAL" clId="{C83EF884-990F-48E7-ADEC-433B0854558A}" dt="2023-02-15T18:31:01.462" v="9111" actId="338"/>
          <ac:spMkLst>
            <pc:docMk/>
            <pc:sldMk cId="50040685" sldId="1942"/>
            <ac:spMk id="331" creationId="{C0B467AE-A0CE-9E34-6CF1-FF728578DCCC}"/>
          </ac:spMkLst>
        </pc:spChg>
        <pc:spChg chg="mod">
          <ac:chgData name="Javier Bonza" userId="7bb5275d-4c5a-42c3-89ca-8c365ac2b2a9" providerId="ADAL" clId="{C83EF884-990F-48E7-ADEC-433B0854558A}" dt="2023-02-15T18:31:01.462" v="9111" actId="338"/>
          <ac:spMkLst>
            <pc:docMk/>
            <pc:sldMk cId="50040685" sldId="1942"/>
            <ac:spMk id="332" creationId="{046BC383-42E9-C4D3-DEB6-B927A124ADA0}"/>
          </ac:spMkLst>
        </pc:spChg>
        <pc:spChg chg="mod">
          <ac:chgData name="Javier Bonza" userId="7bb5275d-4c5a-42c3-89ca-8c365ac2b2a9" providerId="ADAL" clId="{C83EF884-990F-48E7-ADEC-433B0854558A}" dt="2023-02-15T18:31:01.462" v="9111" actId="338"/>
          <ac:spMkLst>
            <pc:docMk/>
            <pc:sldMk cId="50040685" sldId="1942"/>
            <ac:spMk id="333" creationId="{82C83BDB-6B03-C29D-5A1E-39544CEF37F7}"/>
          </ac:spMkLst>
        </pc:spChg>
        <pc:spChg chg="mod">
          <ac:chgData name="Javier Bonza" userId="7bb5275d-4c5a-42c3-89ca-8c365ac2b2a9" providerId="ADAL" clId="{C83EF884-990F-48E7-ADEC-433B0854558A}" dt="2023-02-15T18:31:01.462" v="9111" actId="338"/>
          <ac:spMkLst>
            <pc:docMk/>
            <pc:sldMk cId="50040685" sldId="1942"/>
            <ac:spMk id="334" creationId="{02E2E43B-791C-AE22-69EA-79021DABA873}"/>
          </ac:spMkLst>
        </pc:spChg>
        <pc:spChg chg="mod">
          <ac:chgData name="Javier Bonza" userId="7bb5275d-4c5a-42c3-89ca-8c365ac2b2a9" providerId="ADAL" clId="{C83EF884-990F-48E7-ADEC-433B0854558A}" dt="2023-02-15T18:31:01.462" v="9111" actId="338"/>
          <ac:spMkLst>
            <pc:docMk/>
            <pc:sldMk cId="50040685" sldId="1942"/>
            <ac:spMk id="335" creationId="{08BDE814-9FE3-AEF3-4273-9F79591B8119}"/>
          </ac:spMkLst>
        </pc:spChg>
        <pc:spChg chg="mod">
          <ac:chgData name="Javier Bonza" userId="7bb5275d-4c5a-42c3-89ca-8c365ac2b2a9" providerId="ADAL" clId="{C83EF884-990F-48E7-ADEC-433B0854558A}" dt="2023-02-15T18:31:01.462" v="9111" actId="338"/>
          <ac:spMkLst>
            <pc:docMk/>
            <pc:sldMk cId="50040685" sldId="1942"/>
            <ac:spMk id="336" creationId="{9EFD7A5C-B97A-7AE3-6C04-8DA7F3AB104E}"/>
          </ac:spMkLst>
        </pc:spChg>
        <pc:spChg chg="mod">
          <ac:chgData name="Javier Bonza" userId="7bb5275d-4c5a-42c3-89ca-8c365ac2b2a9" providerId="ADAL" clId="{C83EF884-990F-48E7-ADEC-433B0854558A}" dt="2023-02-15T18:31:01.462" v="9111" actId="338"/>
          <ac:spMkLst>
            <pc:docMk/>
            <pc:sldMk cId="50040685" sldId="1942"/>
            <ac:spMk id="337" creationId="{55D44614-7BE3-2249-6392-F4190EDDDBDC}"/>
          </ac:spMkLst>
        </pc:spChg>
        <pc:spChg chg="mod">
          <ac:chgData name="Javier Bonza" userId="7bb5275d-4c5a-42c3-89ca-8c365ac2b2a9" providerId="ADAL" clId="{C83EF884-990F-48E7-ADEC-433B0854558A}" dt="2023-02-15T18:31:01.462" v="9111" actId="338"/>
          <ac:spMkLst>
            <pc:docMk/>
            <pc:sldMk cId="50040685" sldId="1942"/>
            <ac:spMk id="338" creationId="{77205316-0323-8E4C-D264-DA292A5D919E}"/>
          </ac:spMkLst>
        </pc:spChg>
        <pc:spChg chg="mod">
          <ac:chgData name="Javier Bonza" userId="7bb5275d-4c5a-42c3-89ca-8c365ac2b2a9" providerId="ADAL" clId="{C83EF884-990F-48E7-ADEC-433B0854558A}" dt="2023-02-15T18:31:01.462" v="9111" actId="338"/>
          <ac:spMkLst>
            <pc:docMk/>
            <pc:sldMk cId="50040685" sldId="1942"/>
            <ac:spMk id="339" creationId="{A8CEE38B-3942-94DE-B5B9-5CB9B303FDE6}"/>
          </ac:spMkLst>
        </pc:spChg>
        <pc:spChg chg="mod">
          <ac:chgData name="Javier Bonza" userId="7bb5275d-4c5a-42c3-89ca-8c365ac2b2a9" providerId="ADAL" clId="{C83EF884-990F-48E7-ADEC-433B0854558A}" dt="2023-02-15T18:31:01.462" v="9111" actId="338"/>
          <ac:spMkLst>
            <pc:docMk/>
            <pc:sldMk cId="50040685" sldId="1942"/>
            <ac:spMk id="340" creationId="{D2176103-7F80-80DD-3195-143409EB506F}"/>
          </ac:spMkLst>
        </pc:spChg>
        <pc:spChg chg="mod">
          <ac:chgData name="Javier Bonza" userId="7bb5275d-4c5a-42c3-89ca-8c365ac2b2a9" providerId="ADAL" clId="{C83EF884-990F-48E7-ADEC-433B0854558A}" dt="2023-02-15T18:31:01.462" v="9111" actId="338"/>
          <ac:spMkLst>
            <pc:docMk/>
            <pc:sldMk cId="50040685" sldId="1942"/>
            <ac:spMk id="341" creationId="{15A6491F-4290-0F88-F7C2-F38B61C45D05}"/>
          </ac:spMkLst>
        </pc:spChg>
        <pc:spChg chg="mod">
          <ac:chgData name="Javier Bonza" userId="7bb5275d-4c5a-42c3-89ca-8c365ac2b2a9" providerId="ADAL" clId="{C83EF884-990F-48E7-ADEC-433B0854558A}" dt="2023-02-15T18:31:01.462" v="9111" actId="338"/>
          <ac:spMkLst>
            <pc:docMk/>
            <pc:sldMk cId="50040685" sldId="1942"/>
            <ac:spMk id="342" creationId="{4A284BFB-69AA-E026-F505-78DB4A8BFD5A}"/>
          </ac:spMkLst>
        </pc:spChg>
        <pc:spChg chg="mod">
          <ac:chgData name="Javier Bonza" userId="7bb5275d-4c5a-42c3-89ca-8c365ac2b2a9" providerId="ADAL" clId="{C83EF884-990F-48E7-ADEC-433B0854558A}" dt="2023-02-15T18:31:01.462" v="9111" actId="338"/>
          <ac:spMkLst>
            <pc:docMk/>
            <pc:sldMk cId="50040685" sldId="1942"/>
            <ac:spMk id="343" creationId="{D33883B2-29DF-B9E9-1C5D-543D68B3ABB0}"/>
          </ac:spMkLst>
        </pc:spChg>
        <pc:spChg chg="mod">
          <ac:chgData name="Javier Bonza" userId="7bb5275d-4c5a-42c3-89ca-8c365ac2b2a9" providerId="ADAL" clId="{C83EF884-990F-48E7-ADEC-433B0854558A}" dt="2023-02-15T18:31:01.462" v="9111" actId="338"/>
          <ac:spMkLst>
            <pc:docMk/>
            <pc:sldMk cId="50040685" sldId="1942"/>
            <ac:spMk id="344" creationId="{5B5FC0B4-A85C-8259-8CB3-6A1B56BBF98D}"/>
          </ac:spMkLst>
        </pc:spChg>
        <pc:spChg chg="mod">
          <ac:chgData name="Javier Bonza" userId="7bb5275d-4c5a-42c3-89ca-8c365ac2b2a9" providerId="ADAL" clId="{C83EF884-990F-48E7-ADEC-433B0854558A}" dt="2023-02-15T18:31:01.462" v="9111" actId="338"/>
          <ac:spMkLst>
            <pc:docMk/>
            <pc:sldMk cId="50040685" sldId="1942"/>
            <ac:spMk id="345" creationId="{F8B81899-830F-89C4-DB96-B9D19CDB3AC8}"/>
          </ac:spMkLst>
        </pc:spChg>
        <pc:spChg chg="mod">
          <ac:chgData name="Javier Bonza" userId="7bb5275d-4c5a-42c3-89ca-8c365ac2b2a9" providerId="ADAL" clId="{C83EF884-990F-48E7-ADEC-433B0854558A}" dt="2023-02-15T18:31:01.462" v="9111" actId="338"/>
          <ac:spMkLst>
            <pc:docMk/>
            <pc:sldMk cId="50040685" sldId="1942"/>
            <ac:spMk id="346" creationId="{2E404C8B-FA8E-D6D7-6263-D65DE353603F}"/>
          </ac:spMkLst>
        </pc:spChg>
        <pc:spChg chg="mod">
          <ac:chgData name="Javier Bonza" userId="7bb5275d-4c5a-42c3-89ca-8c365ac2b2a9" providerId="ADAL" clId="{C83EF884-990F-48E7-ADEC-433B0854558A}" dt="2023-02-15T18:31:01.462" v="9111" actId="338"/>
          <ac:spMkLst>
            <pc:docMk/>
            <pc:sldMk cId="50040685" sldId="1942"/>
            <ac:spMk id="347" creationId="{26D3C52B-1049-AD2E-582E-8CE261568A9F}"/>
          </ac:spMkLst>
        </pc:spChg>
        <pc:spChg chg="mod">
          <ac:chgData name="Javier Bonza" userId="7bb5275d-4c5a-42c3-89ca-8c365ac2b2a9" providerId="ADAL" clId="{C83EF884-990F-48E7-ADEC-433B0854558A}" dt="2023-02-15T18:31:01.462" v="9111" actId="338"/>
          <ac:spMkLst>
            <pc:docMk/>
            <pc:sldMk cId="50040685" sldId="1942"/>
            <ac:spMk id="348" creationId="{F1D1330B-852F-C285-9A64-338D3CB5C90C}"/>
          </ac:spMkLst>
        </pc:spChg>
        <pc:grpChg chg="mod">
          <ac:chgData name="Javier Bonza" userId="7bb5275d-4c5a-42c3-89ca-8c365ac2b2a9" providerId="ADAL" clId="{C83EF884-990F-48E7-ADEC-433B0854558A}" dt="2023-02-15T18:31:01.462" v="9111" actId="338"/>
          <ac:grpSpMkLst>
            <pc:docMk/>
            <pc:sldMk cId="50040685" sldId="1942"/>
            <ac:grpSpMk id="1" creationId="{00000000-0000-0000-0000-000000000000}"/>
          </ac:grpSpMkLst>
        </pc:grpChg>
        <pc:grpChg chg="del">
          <ac:chgData name="Javier Bonza" userId="7bb5275d-4c5a-42c3-89ca-8c365ac2b2a9" providerId="ADAL" clId="{C83EF884-990F-48E7-ADEC-433B0854558A}" dt="2023-02-15T18:15:16.913" v="8846" actId="478"/>
          <ac:grpSpMkLst>
            <pc:docMk/>
            <pc:sldMk cId="50040685" sldId="1942"/>
            <ac:grpSpMk id="14" creationId="{D1F87A06-1B49-1589-56F3-A04A59F7F438}"/>
          </ac:grpSpMkLst>
        </pc:grpChg>
        <pc:grpChg chg="add del mod">
          <ac:chgData name="Javier Bonza" userId="7bb5275d-4c5a-42c3-89ca-8c365ac2b2a9" providerId="ADAL" clId="{C83EF884-990F-48E7-ADEC-433B0854558A}" dt="2023-02-15T18:21:41.154" v="8904" actId="478"/>
          <ac:grpSpMkLst>
            <pc:docMk/>
            <pc:sldMk cId="50040685" sldId="1942"/>
            <ac:grpSpMk id="15" creationId="{916120C6-162F-A3C0-0B2F-73D51F1E665E}"/>
          </ac:grpSpMkLst>
        </pc:grpChg>
        <pc:grpChg chg="add mod">
          <ac:chgData name="Javier Bonza" userId="7bb5275d-4c5a-42c3-89ca-8c365ac2b2a9" providerId="ADAL" clId="{C83EF884-990F-48E7-ADEC-433B0854558A}" dt="2023-02-15T18:31:01.462" v="9111" actId="338"/>
          <ac:grpSpMkLst>
            <pc:docMk/>
            <pc:sldMk cId="50040685" sldId="1942"/>
            <ac:grpSpMk id="33" creationId="{1573FFF3-032B-E6D7-631B-D348E2FF91BD}"/>
          </ac:grpSpMkLst>
        </pc:grpChg>
        <pc:grpChg chg="add del mod">
          <ac:chgData name="Javier Bonza" userId="7bb5275d-4c5a-42c3-89ca-8c365ac2b2a9" providerId="ADAL" clId="{C83EF884-990F-48E7-ADEC-433B0854558A}" dt="2023-02-15T18:31:01.462" v="9111" actId="338"/>
          <ac:grpSpMkLst>
            <pc:docMk/>
            <pc:sldMk cId="50040685" sldId="1942"/>
            <ac:grpSpMk id="36" creationId="{440EF148-E95D-4B85-BB8D-93E2C51D1D3F}"/>
          </ac:grpSpMkLst>
        </pc:grpChg>
        <pc:grpChg chg="add mod">
          <ac:chgData name="Javier Bonza" userId="7bb5275d-4c5a-42c3-89ca-8c365ac2b2a9" providerId="ADAL" clId="{C83EF884-990F-48E7-ADEC-433B0854558A}" dt="2023-02-15T18:31:01.462" v="9111" actId="338"/>
          <ac:grpSpMkLst>
            <pc:docMk/>
            <pc:sldMk cId="50040685" sldId="1942"/>
            <ac:grpSpMk id="52" creationId="{0F819146-02DE-993F-432C-B280A06B7090}"/>
          </ac:grpSpMkLst>
        </pc:grpChg>
        <pc:grpChg chg="mod">
          <ac:chgData name="Javier Bonza" userId="7bb5275d-4c5a-42c3-89ca-8c365ac2b2a9" providerId="ADAL" clId="{C83EF884-990F-48E7-ADEC-433B0854558A}" dt="2023-02-15T18:31:01.462" v="9111" actId="338"/>
          <ac:grpSpMkLst>
            <pc:docMk/>
            <pc:sldMk cId="50040685" sldId="1942"/>
            <ac:grpSpMk id="54" creationId="{C1602F09-C14B-83C7-E371-A09A6F715E8E}"/>
          </ac:grpSpMkLst>
        </pc:grpChg>
        <pc:grpChg chg="mod">
          <ac:chgData name="Javier Bonza" userId="7bb5275d-4c5a-42c3-89ca-8c365ac2b2a9" providerId="ADAL" clId="{C83EF884-990F-48E7-ADEC-433B0854558A}" dt="2023-02-15T18:31:01.462" v="9111" actId="338"/>
          <ac:grpSpMkLst>
            <pc:docMk/>
            <pc:sldMk cId="50040685" sldId="1942"/>
            <ac:grpSpMk id="56" creationId="{15B33A48-4C8C-927B-7C19-A95FA6D05FE9}"/>
          </ac:grpSpMkLst>
        </pc:grpChg>
        <pc:picChg chg="mod">
          <ac:chgData name="Javier Bonza" userId="7bb5275d-4c5a-42c3-89ca-8c365ac2b2a9" providerId="ADAL" clId="{C83EF884-990F-48E7-ADEC-433B0854558A}" dt="2023-02-15T18:20:45.281" v="8903" actId="1076"/>
          <ac:picMkLst>
            <pc:docMk/>
            <pc:sldMk cId="50040685" sldId="1942"/>
            <ac:picMk id="16" creationId="{3419DB66-DB15-525C-915D-4FB4EAA8F3DD}"/>
          </ac:picMkLst>
        </pc:picChg>
        <pc:picChg chg="mod">
          <ac:chgData name="Javier Bonza" userId="7bb5275d-4c5a-42c3-89ca-8c365ac2b2a9" providerId="ADAL" clId="{C83EF884-990F-48E7-ADEC-433B0854558A}" dt="2023-02-15T18:20:45.281" v="8903" actId="1076"/>
          <ac:picMkLst>
            <pc:docMk/>
            <pc:sldMk cId="50040685" sldId="1942"/>
            <ac:picMk id="19" creationId="{915ACC2A-0785-3DE9-96CD-EE8DEFC13910}"/>
          </ac:picMkLst>
        </pc:picChg>
        <pc:picChg chg="mod">
          <ac:chgData name="Javier Bonza" userId="7bb5275d-4c5a-42c3-89ca-8c365ac2b2a9" providerId="ADAL" clId="{C83EF884-990F-48E7-ADEC-433B0854558A}" dt="2023-02-15T18:20:45.281" v="8903" actId="1076"/>
          <ac:picMkLst>
            <pc:docMk/>
            <pc:sldMk cId="50040685" sldId="1942"/>
            <ac:picMk id="22" creationId="{B963A8AF-9308-C397-DFB0-F86A63FF91F5}"/>
          </ac:picMkLst>
        </pc:picChg>
        <pc:picChg chg="mod">
          <ac:chgData name="Javier Bonza" userId="7bb5275d-4c5a-42c3-89ca-8c365ac2b2a9" providerId="ADAL" clId="{C83EF884-990F-48E7-ADEC-433B0854558A}" dt="2023-02-15T18:20:45.281" v="8903" actId="1076"/>
          <ac:picMkLst>
            <pc:docMk/>
            <pc:sldMk cId="50040685" sldId="1942"/>
            <ac:picMk id="25" creationId="{3DF88230-8ED6-0E68-DFCF-DC1FA430066E}"/>
          </ac:picMkLst>
        </pc:picChg>
        <pc:picChg chg="mod">
          <ac:chgData name="Javier Bonza" userId="7bb5275d-4c5a-42c3-89ca-8c365ac2b2a9" providerId="ADAL" clId="{C83EF884-990F-48E7-ADEC-433B0854558A}" dt="2023-02-15T18:20:45.281" v="8903" actId="1076"/>
          <ac:picMkLst>
            <pc:docMk/>
            <pc:sldMk cId="50040685" sldId="1942"/>
            <ac:picMk id="32" creationId="{4B209A3E-907B-3D1D-AFC1-C3F1CFEFF30C}"/>
          </ac:picMkLst>
        </pc:picChg>
        <pc:picChg chg="mod">
          <ac:chgData name="Javier Bonza" userId="7bb5275d-4c5a-42c3-89ca-8c365ac2b2a9" providerId="ADAL" clId="{C83EF884-990F-48E7-ADEC-433B0854558A}" dt="2023-02-15T18:31:01.462" v="9111" actId="338"/>
          <ac:picMkLst>
            <pc:docMk/>
            <pc:sldMk cId="50040685" sldId="1942"/>
            <ac:picMk id="34" creationId="{4069E690-493D-B992-3494-18C353142573}"/>
          </ac:picMkLst>
        </pc:picChg>
        <pc:picChg chg="mod">
          <ac:chgData name="Javier Bonza" userId="7bb5275d-4c5a-42c3-89ca-8c365ac2b2a9" providerId="ADAL" clId="{C83EF884-990F-48E7-ADEC-433B0854558A}" dt="2023-02-15T18:31:01.462" v="9111" actId="338"/>
          <ac:picMkLst>
            <pc:docMk/>
            <pc:sldMk cId="50040685" sldId="1942"/>
            <ac:picMk id="41" creationId="{DAFCE82D-C1CB-5E0D-D8E3-FB102381C949}"/>
          </ac:picMkLst>
        </pc:picChg>
        <pc:picChg chg="mod">
          <ac:chgData name="Javier Bonza" userId="7bb5275d-4c5a-42c3-89ca-8c365ac2b2a9" providerId="ADAL" clId="{C83EF884-990F-48E7-ADEC-433B0854558A}" dt="2023-02-15T18:31:01.462" v="9111" actId="338"/>
          <ac:picMkLst>
            <pc:docMk/>
            <pc:sldMk cId="50040685" sldId="1942"/>
            <ac:picMk id="45" creationId="{AB323D5C-15FC-BA5A-0166-7D0DED4065D9}"/>
          </ac:picMkLst>
        </pc:picChg>
        <pc:picChg chg="mod">
          <ac:chgData name="Javier Bonza" userId="7bb5275d-4c5a-42c3-89ca-8c365ac2b2a9" providerId="ADAL" clId="{C83EF884-990F-48E7-ADEC-433B0854558A}" dt="2023-02-15T18:31:01.462" v="9111" actId="338"/>
          <ac:picMkLst>
            <pc:docMk/>
            <pc:sldMk cId="50040685" sldId="1942"/>
            <ac:picMk id="48" creationId="{FF880C52-9441-9ED1-50E3-0E6F94C0F219}"/>
          </ac:picMkLst>
        </pc:picChg>
        <pc:picChg chg="mod">
          <ac:chgData name="Javier Bonza" userId="7bb5275d-4c5a-42c3-89ca-8c365ac2b2a9" providerId="ADAL" clId="{C83EF884-990F-48E7-ADEC-433B0854558A}" dt="2023-02-15T18:31:01.462" v="9111" actId="338"/>
          <ac:picMkLst>
            <pc:docMk/>
            <pc:sldMk cId="50040685" sldId="1942"/>
            <ac:picMk id="49" creationId="{66E46908-AA91-DEC0-6FB5-F8C3A7F93AC0}"/>
          </ac:picMkLst>
        </pc:picChg>
        <pc:picChg chg="add del mod">
          <ac:chgData name="Javier Bonza" userId="7bb5275d-4c5a-42c3-89ca-8c365ac2b2a9" providerId="ADAL" clId="{C83EF884-990F-48E7-ADEC-433B0854558A}" dt="2023-02-15T18:31:18.907" v="9119"/>
          <ac:picMkLst>
            <pc:docMk/>
            <pc:sldMk cId="50040685" sldId="1942"/>
            <ac:picMk id="53" creationId="{8748E111-2ED7-98C4-6AF9-FE74CC555175}"/>
          </ac:picMkLst>
        </pc:picChg>
      </pc:sldChg>
      <pc:sldChg chg="addSp delSp modSp add del mod">
        <pc:chgData name="Javier Bonza" userId="7bb5275d-4c5a-42c3-89ca-8c365ac2b2a9" providerId="ADAL" clId="{C83EF884-990F-48E7-ADEC-433B0854558A}" dt="2023-02-15T18:25:25.919" v="9018"/>
        <pc:sldMkLst>
          <pc:docMk/>
          <pc:sldMk cId="340572456" sldId="1943"/>
        </pc:sldMkLst>
        <pc:spChg chg="mod">
          <ac:chgData name="Javier Bonza" userId="7bb5275d-4c5a-42c3-89ca-8c365ac2b2a9" providerId="ADAL" clId="{C83EF884-990F-48E7-ADEC-433B0854558A}" dt="2023-02-15T18:24:29.536" v="9005"/>
          <ac:spMkLst>
            <pc:docMk/>
            <pc:sldMk cId="340572456" sldId="1943"/>
            <ac:spMk id="3" creationId="{CE722FD5-FF45-3658-53CF-E7ABD5B51288}"/>
          </ac:spMkLst>
        </pc:spChg>
        <pc:grpChg chg="add del mod">
          <ac:chgData name="Javier Bonza" userId="7bb5275d-4c5a-42c3-89ca-8c365ac2b2a9" providerId="ADAL" clId="{C83EF884-990F-48E7-ADEC-433B0854558A}" dt="2023-02-15T18:25:25.077" v="9016"/>
          <ac:grpSpMkLst>
            <pc:docMk/>
            <pc:sldMk cId="340572456" sldId="1943"/>
            <ac:grpSpMk id="2" creationId="{0881F451-AF8B-308E-E405-5E7DBEEBE21E}"/>
          </ac:grpSpMkLst>
        </pc:grpChg>
        <pc:grpChg chg="add del">
          <ac:chgData name="Javier Bonza" userId="7bb5275d-4c5a-42c3-89ca-8c365ac2b2a9" providerId="ADAL" clId="{C83EF884-990F-48E7-ADEC-433B0854558A}" dt="2023-02-15T18:25:25.516" v="9017" actId="478"/>
          <ac:grpSpMkLst>
            <pc:docMk/>
            <pc:sldMk cId="340572456" sldId="1943"/>
            <ac:grpSpMk id="52" creationId="{0F819146-02DE-993F-432C-B280A06B7090}"/>
          </ac:grpSpMkLst>
        </pc:grpChg>
        <pc:picChg chg="mod">
          <ac:chgData name="Javier Bonza" userId="7bb5275d-4c5a-42c3-89ca-8c365ac2b2a9" providerId="ADAL" clId="{C83EF884-990F-48E7-ADEC-433B0854558A}" dt="2023-02-15T18:24:29.536" v="9005"/>
          <ac:picMkLst>
            <pc:docMk/>
            <pc:sldMk cId="340572456" sldId="1943"/>
            <ac:picMk id="4" creationId="{993E2589-3DAF-87C6-B399-C79690FD36EA}"/>
          </ac:picMkLst>
        </pc:picChg>
        <pc:picChg chg="mod">
          <ac:chgData name="Javier Bonza" userId="7bb5275d-4c5a-42c3-89ca-8c365ac2b2a9" providerId="ADAL" clId="{C83EF884-990F-48E7-ADEC-433B0854558A}" dt="2023-02-15T18:24:29.536" v="9005"/>
          <ac:picMkLst>
            <pc:docMk/>
            <pc:sldMk cId="340572456" sldId="1943"/>
            <ac:picMk id="5" creationId="{BCFEBA4A-4476-EEB7-05AB-559DE0D751D3}"/>
          </ac:picMkLst>
        </pc:picChg>
      </pc:sldChg>
      <pc:sldChg chg="addSp delSp modSp add mod">
        <pc:chgData name="Javier Bonza" userId="7bb5275d-4c5a-42c3-89ca-8c365ac2b2a9" providerId="ADAL" clId="{C83EF884-990F-48E7-ADEC-433B0854558A}" dt="2023-02-15T18:38:39.546" v="9198" actId="20577"/>
        <pc:sldMkLst>
          <pc:docMk/>
          <pc:sldMk cId="699893396" sldId="1943"/>
        </pc:sldMkLst>
        <pc:spChg chg="add mod">
          <ac:chgData name="Javier Bonza" userId="7bb5275d-4c5a-42c3-89ca-8c365ac2b2a9" providerId="ADAL" clId="{C83EF884-990F-48E7-ADEC-433B0854558A}" dt="2023-02-15T18:38:39.546" v="9198" actId="20577"/>
          <ac:spMkLst>
            <pc:docMk/>
            <pc:sldMk cId="699893396" sldId="1943"/>
            <ac:spMk id="2" creationId="{6C20EB4F-BCCB-629C-8AB1-99A12ACBBAA3}"/>
          </ac:spMkLst>
        </pc:spChg>
        <pc:spChg chg="mod">
          <ac:chgData name="Javier Bonza" userId="7bb5275d-4c5a-42c3-89ca-8c365ac2b2a9" providerId="ADAL" clId="{C83EF884-990F-48E7-ADEC-433B0854558A}" dt="2023-02-15T18:26:33.572" v="9066" actId="6549"/>
          <ac:spMkLst>
            <pc:docMk/>
            <pc:sldMk cId="699893396" sldId="1943"/>
            <ac:spMk id="13" creationId="{09914454-1C6E-4029-8606-537F025BB3AA}"/>
          </ac:spMkLst>
        </pc:spChg>
        <pc:grpChg chg="del">
          <ac:chgData name="Javier Bonza" userId="7bb5275d-4c5a-42c3-89ca-8c365ac2b2a9" providerId="ADAL" clId="{C83EF884-990F-48E7-ADEC-433B0854558A}" dt="2023-02-15T18:25:47.603" v="9042" actId="478"/>
          <ac:grpSpMkLst>
            <pc:docMk/>
            <pc:sldMk cId="699893396" sldId="1943"/>
            <ac:grpSpMk id="52" creationId="{0F819146-02DE-993F-432C-B280A06B7090}"/>
          </ac:grpSpMkLst>
        </pc:grpChg>
      </pc:sldChg>
      <pc:sldChg chg="addSp delSp add del">
        <pc:chgData name="Javier Bonza" userId="7bb5275d-4c5a-42c3-89ca-8c365ac2b2a9" providerId="ADAL" clId="{C83EF884-990F-48E7-ADEC-433B0854558A}" dt="2023-02-15T18:25:22.359" v="9012"/>
        <pc:sldMkLst>
          <pc:docMk/>
          <pc:sldMk cId="4147134696" sldId="1943"/>
        </pc:sldMkLst>
        <pc:grpChg chg="add del">
          <ac:chgData name="Javier Bonza" userId="7bb5275d-4c5a-42c3-89ca-8c365ac2b2a9" providerId="ADAL" clId="{C83EF884-990F-48E7-ADEC-433B0854558A}" dt="2023-02-15T18:25:21.246" v="9011" actId="478"/>
          <ac:grpSpMkLst>
            <pc:docMk/>
            <pc:sldMk cId="4147134696" sldId="1943"/>
            <ac:grpSpMk id="52" creationId="{0F819146-02DE-993F-432C-B280A06B7090}"/>
          </ac:grpSpMkLst>
        </pc:grpChg>
      </pc:sldChg>
      <pc:sldChg chg="addSp delSp modSp add del mod">
        <pc:chgData name="Javier Bonza" userId="7bb5275d-4c5a-42c3-89ca-8c365ac2b2a9" providerId="ADAL" clId="{C83EF884-990F-48E7-ADEC-433B0854558A}" dt="2023-02-15T18:32:32.569" v="9131" actId="47"/>
        <pc:sldMkLst>
          <pc:docMk/>
          <pc:sldMk cId="4121306025" sldId="1944"/>
        </pc:sldMkLst>
        <pc:spChg chg="del mod">
          <ac:chgData name="Javier Bonza" userId="7bb5275d-4c5a-42c3-89ca-8c365ac2b2a9" providerId="ADAL" clId="{C83EF884-990F-48E7-ADEC-433B0854558A}" dt="2023-02-15T18:32:17.898" v="9129" actId="478"/>
          <ac:spMkLst>
            <pc:docMk/>
            <pc:sldMk cId="4121306025" sldId="1944"/>
            <ac:spMk id="4" creationId="{F0CA45D4-9C8F-0643-1CE0-742DA67020B7}"/>
          </ac:spMkLst>
        </pc:spChg>
        <pc:spChg chg="mod">
          <ac:chgData name="Javier Bonza" userId="7bb5275d-4c5a-42c3-89ca-8c365ac2b2a9" providerId="ADAL" clId="{C83EF884-990F-48E7-ADEC-433B0854558A}" dt="2023-02-15T18:32:17.898" v="9129" actId="478"/>
          <ac:spMkLst>
            <pc:docMk/>
            <pc:sldMk cId="4121306025" sldId="1944"/>
            <ac:spMk id="6" creationId="{A2B3758C-FDE3-BBE5-9BC7-9E6BAF8DC2EC}"/>
          </ac:spMkLst>
        </pc:spChg>
        <pc:spChg chg="mod">
          <ac:chgData name="Javier Bonza" userId="7bb5275d-4c5a-42c3-89ca-8c365ac2b2a9" providerId="ADAL" clId="{C83EF884-990F-48E7-ADEC-433B0854558A}" dt="2023-02-15T18:32:17.898" v="9129" actId="478"/>
          <ac:spMkLst>
            <pc:docMk/>
            <pc:sldMk cId="4121306025" sldId="1944"/>
            <ac:spMk id="7" creationId="{FEE0D36A-2F12-A21B-46B5-4912A842C3C0}"/>
          </ac:spMkLst>
        </pc:spChg>
        <pc:spChg chg="mod">
          <ac:chgData name="Javier Bonza" userId="7bb5275d-4c5a-42c3-89ca-8c365ac2b2a9" providerId="ADAL" clId="{C83EF884-990F-48E7-ADEC-433B0854558A}" dt="2023-02-15T18:32:17.898" v="9129" actId="478"/>
          <ac:spMkLst>
            <pc:docMk/>
            <pc:sldMk cId="4121306025" sldId="1944"/>
            <ac:spMk id="8" creationId="{0A3698AA-B168-17AD-8BF1-59F97B6C2BC1}"/>
          </ac:spMkLst>
        </pc:spChg>
        <pc:spChg chg="del mod">
          <ac:chgData name="Javier Bonza" userId="7bb5275d-4c5a-42c3-89ca-8c365ac2b2a9" providerId="ADAL" clId="{C83EF884-990F-48E7-ADEC-433B0854558A}" dt="2023-02-15T18:32:14.297" v="9127" actId="478"/>
          <ac:spMkLst>
            <pc:docMk/>
            <pc:sldMk cId="4121306025" sldId="1944"/>
            <ac:spMk id="9" creationId="{097943E1-2F50-B8C6-34A3-F11EE00A8C25}"/>
          </ac:spMkLst>
        </pc:spChg>
        <pc:spChg chg="mod">
          <ac:chgData name="Javier Bonza" userId="7bb5275d-4c5a-42c3-89ca-8c365ac2b2a9" providerId="ADAL" clId="{C83EF884-990F-48E7-ADEC-433B0854558A}" dt="2023-02-15T18:32:17.898" v="9129" actId="478"/>
          <ac:spMkLst>
            <pc:docMk/>
            <pc:sldMk cId="4121306025" sldId="1944"/>
            <ac:spMk id="10" creationId="{33ABA896-6438-D95F-416F-3246CAF4F151}"/>
          </ac:spMkLst>
        </pc:spChg>
        <pc:spChg chg="mod">
          <ac:chgData name="Javier Bonza" userId="7bb5275d-4c5a-42c3-89ca-8c365ac2b2a9" providerId="ADAL" clId="{C83EF884-990F-48E7-ADEC-433B0854558A}" dt="2023-02-15T18:32:17.898" v="9129" actId="478"/>
          <ac:spMkLst>
            <pc:docMk/>
            <pc:sldMk cId="4121306025" sldId="1944"/>
            <ac:spMk id="11" creationId="{E2CB223A-81AB-8045-5E92-45D468CEE029}"/>
          </ac:spMkLst>
        </pc:spChg>
        <pc:spChg chg="mod">
          <ac:chgData name="Javier Bonza" userId="7bb5275d-4c5a-42c3-89ca-8c365ac2b2a9" providerId="ADAL" clId="{C83EF884-990F-48E7-ADEC-433B0854558A}" dt="2023-02-15T18:32:17.898" v="9129" actId="478"/>
          <ac:spMkLst>
            <pc:docMk/>
            <pc:sldMk cId="4121306025" sldId="1944"/>
            <ac:spMk id="12" creationId="{5CFEB91D-350A-39D0-6301-0BD6D82B652C}"/>
          </ac:spMkLst>
        </pc:spChg>
        <pc:spChg chg="mod">
          <ac:chgData name="Javier Bonza" userId="7bb5275d-4c5a-42c3-89ca-8c365ac2b2a9" providerId="ADAL" clId="{C83EF884-990F-48E7-ADEC-433B0854558A}" dt="2023-02-15T18:32:08.550" v="9126" actId="338"/>
          <ac:spMkLst>
            <pc:docMk/>
            <pc:sldMk cId="4121306025" sldId="1944"/>
            <ac:spMk id="13" creationId="{09914454-1C6E-4029-8606-537F025BB3AA}"/>
          </ac:spMkLst>
        </pc:spChg>
        <pc:spChg chg="mod">
          <ac:chgData name="Javier Bonza" userId="7bb5275d-4c5a-42c3-89ca-8c365ac2b2a9" providerId="ADAL" clId="{C83EF884-990F-48E7-ADEC-433B0854558A}" dt="2023-02-15T18:32:17.898" v="9129" actId="478"/>
          <ac:spMkLst>
            <pc:docMk/>
            <pc:sldMk cId="4121306025" sldId="1944"/>
            <ac:spMk id="14" creationId="{5E769BF2-02AA-A62D-E95C-EEDC0E27E172}"/>
          </ac:spMkLst>
        </pc:spChg>
        <pc:spChg chg="mod">
          <ac:chgData name="Javier Bonza" userId="7bb5275d-4c5a-42c3-89ca-8c365ac2b2a9" providerId="ADAL" clId="{C83EF884-990F-48E7-ADEC-433B0854558A}" dt="2023-02-15T18:32:17.898" v="9129" actId="478"/>
          <ac:spMkLst>
            <pc:docMk/>
            <pc:sldMk cId="4121306025" sldId="1944"/>
            <ac:spMk id="15" creationId="{0B25F293-2777-02E8-6FD1-B9C9FD490629}"/>
          </ac:spMkLst>
        </pc:spChg>
        <pc:spChg chg="mod">
          <ac:chgData name="Javier Bonza" userId="7bb5275d-4c5a-42c3-89ca-8c365ac2b2a9" providerId="ADAL" clId="{C83EF884-990F-48E7-ADEC-433B0854558A}" dt="2023-02-15T18:32:17.898" v="9129" actId="478"/>
          <ac:spMkLst>
            <pc:docMk/>
            <pc:sldMk cId="4121306025" sldId="1944"/>
            <ac:spMk id="16" creationId="{1839D186-7A66-27EC-5A58-AC27780515D8}"/>
          </ac:spMkLst>
        </pc:spChg>
        <pc:spChg chg="mod">
          <ac:chgData name="Javier Bonza" userId="7bb5275d-4c5a-42c3-89ca-8c365ac2b2a9" providerId="ADAL" clId="{C83EF884-990F-48E7-ADEC-433B0854558A}" dt="2023-02-15T18:32:17.898" v="9129" actId="478"/>
          <ac:spMkLst>
            <pc:docMk/>
            <pc:sldMk cId="4121306025" sldId="1944"/>
            <ac:spMk id="17" creationId="{4481B818-0285-AB2A-E56C-B6F806CF9919}"/>
          </ac:spMkLst>
        </pc:spChg>
        <pc:spChg chg="mod">
          <ac:chgData name="Javier Bonza" userId="7bb5275d-4c5a-42c3-89ca-8c365ac2b2a9" providerId="ADAL" clId="{C83EF884-990F-48E7-ADEC-433B0854558A}" dt="2023-02-15T18:32:17.898" v="9129" actId="478"/>
          <ac:spMkLst>
            <pc:docMk/>
            <pc:sldMk cId="4121306025" sldId="1944"/>
            <ac:spMk id="18" creationId="{D5431476-FFA9-7C56-7EBD-F57ECF852094}"/>
          </ac:spMkLst>
        </pc:spChg>
        <pc:spChg chg="mod">
          <ac:chgData name="Javier Bonza" userId="7bb5275d-4c5a-42c3-89ca-8c365ac2b2a9" providerId="ADAL" clId="{C83EF884-990F-48E7-ADEC-433B0854558A}" dt="2023-02-15T18:32:17.898" v="9129" actId="478"/>
          <ac:spMkLst>
            <pc:docMk/>
            <pc:sldMk cId="4121306025" sldId="1944"/>
            <ac:spMk id="19" creationId="{5866F047-38C2-37BE-C084-2CE2A26B42F0}"/>
          </ac:spMkLst>
        </pc:spChg>
        <pc:spChg chg="mod">
          <ac:chgData name="Javier Bonza" userId="7bb5275d-4c5a-42c3-89ca-8c365ac2b2a9" providerId="ADAL" clId="{C83EF884-990F-48E7-ADEC-433B0854558A}" dt="2023-02-15T18:32:17.898" v="9129" actId="478"/>
          <ac:spMkLst>
            <pc:docMk/>
            <pc:sldMk cId="4121306025" sldId="1944"/>
            <ac:spMk id="20" creationId="{2AC36C7D-1240-B6D8-CE24-D911B8A52BAB}"/>
          </ac:spMkLst>
        </pc:spChg>
        <pc:spChg chg="mod">
          <ac:chgData name="Javier Bonza" userId="7bb5275d-4c5a-42c3-89ca-8c365ac2b2a9" providerId="ADAL" clId="{C83EF884-990F-48E7-ADEC-433B0854558A}" dt="2023-02-15T18:32:17.898" v="9129" actId="478"/>
          <ac:spMkLst>
            <pc:docMk/>
            <pc:sldMk cId="4121306025" sldId="1944"/>
            <ac:spMk id="21" creationId="{F318ACCB-7A6C-F11F-0269-0EF495DD5CA5}"/>
          </ac:spMkLst>
        </pc:spChg>
        <pc:spChg chg="mod">
          <ac:chgData name="Javier Bonza" userId="7bb5275d-4c5a-42c3-89ca-8c365ac2b2a9" providerId="ADAL" clId="{C83EF884-990F-48E7-ADEC-433B0854558A}" dt="2023-02-15T18:32:17.898" v="9129" actId="478"/>
          <ac:spMkLst>
            <pc:docMk/>
            <pc:sldMk cId="4121306025" sldId="1944"/>
            <ac:spMk id="22" creationId="{36FDBC1C-0D64-0749-EED7-5BBF830C1D53}"/>
          </ac:spMkLst>
        </pc:spChg>
        <pc:spChg chg="mod">
          <ac:chgData name="Javier Bonza" userId="7bb5275d-4c5a-42c3-89ca-8c365ac2b2a9" providerId="ADAL" clId="{C83EF884-990F-48E7-ADEC-433B0854558A}" dt="2023-02-15T18:32:17.898" v="9129" actId="478"/>
          <ac:spMkLst>
            <pc:docMk/>
            <pc:sldMk cId="4121306025" sldId="1944"/>
            <ac:spMk id="23" creationId="{30E5BD19-9571-AF58-E5E9-3671A7ED8B46}"/>
          </ac:spMkLst>
        </pc:spChg>
        <pc:spChg chg="mod">
          <ac:chgData name="Javier Bonza" userId="7bb5275d-4c5a-42c3-89ca-8c365ac2b2a9" providerId="ADAL" clId="{C83EF884-990F-48E7-ADEC-433B0854558A}" dt="2023-02-15T18:32:17.898" v="9129" actId="478"/>
          <ac:spMkLst>
            <pc:docMk/>
            <pc:sldMk cId="4121306025" sldId="1944"/>
            <ac:spMk id="24" creationId="{F6CAF612-870A-88DE-099D-79363E535D36}"/>
          </ac:spMkLst>
        </pc:spChg>
        <pc:spChg chg="mod">
          <ac:chgData name="Javier Bonza" userId="7bb5275d-4c5a-42c3-89ca-8c365ac2b2a9" providerId="ADAL" clId="{C83EF884-990F-48E7-ADEC-433B0854558A}" dt="2023-02-15T18:32:17.898" v="9129" actId="478"/>
          <ac:spMkLst>
            <pc:docMk/>
            <pc:sldMk cId="4121306025" sldId="1944"/>
            <ac:spMk id="25" creationId="{6069E454-17F5-FB6E-39F2-D29609A84D05}"/>
          </ac:spMkLst>
        </pc:spChg>
        <pc:spChg chg="mod">
          <ac:chgData name="Javier Bonza" userId="7bb5275d-4c5a-42c3-89ca-8c365ac2b2a9" providerId="ADAL" clId="{C83EF884-990F-48E7-ADEC-433B0854558A}" dt="2023-02-15T18:32:08.550" v="9126" actId="338"/>
          <ac:spMkLst>
            <pc:docMk/>
            <pc:sldMk cId="4121306025" sldId="1944"/>
            <ac:spMk id="26" creationId="{92508132-8E8C-45C9-AD4E-F95CD8A03E58}"/>
          </ac:spMkLst>
        </pc:spChg>
        <pc:spChg chg="mod">
          <ac:chgData name="Javier Bonza" userId="7bb5275d-4c5a-42c3-89ca-8c365ac2b2a9" providerId="ADAL" clId="{C83EF884-990F-48E7-ADEC-433B0854558A}" dt="2023-02-15T18:32:08.550" v="9126" actId="338"/>
          <ac:spMkLst>
            <pc:docMk/>
            <pc:sldMk cId="4121306025" sldId="1944"/>
            <ac:spMk id="27" creationId="{5B2DC1B5-55BB-414C-A6F8-D876A11AFD68}"/>
          </ac:spMkLst>
        </pc:spChg>
        <pc:spChg chg="mod">
          <ac:chgData name="Javier Bonza" userId="7bb5275d-4c5a-42c3-89ca-8c365ac2b2a9" providerId="ADAL" clId="{C83EF884-990F-48E7-ADEC-433B0854558A}" dt="2023-02-15T18:32:08.550" v="9126" actId="338"/>
          <ac:spMkLst>
            <pc:docMk/>
            <pc:sldMk cId="4121306025" sldId="1944"/>
            <ac:spMk id="28" creationId="{2A57B990-AA46-4008-9E91-74D9CBDEA213}"/>
          </ac:spMkLst>
        </pc:spChg>
        <pc:spChg chg="mod">
          <ac:chgData name="Javier Bonza" userId="7bb5275d-4c5a-42c3-89ca-8c365ac2b2a9" providerId="ADAL" clId="{C83EF884-990F-48E7-ADEC-433B0854558A}" dt="2023-02-15T18:32:08.550" v="9126" actId="338"/>
          <ac:spMkLst>
            <pc:docMk/>
            <pc:sldMk cId="4121306025" sldId="1944"/>
            <ac:spMk id="29" creationId="{25C22D51-30A9-40C1-9E0A-8C4384E0D915}"/>
          </ac:spMkLst>
        </pc:spChg>
        <pc:spChg chg="mod">
          <ac:chgData name="Javier Bonza" userId="7bb5275d-4c5a-42c3-89ca-8c365ac2b2a9" providerId="ADAL" clId="{C83EF884-990F-48E7-ADEC-433B0854558A}" dt="2023-02-15T18:32:17.898" v="9129" actId="478"/>
          <ac:spMkLst>
            <pc:docMk/>
            <pc:sldMk cId="4121306025" sldId="1944"/>
            <ac:spMk id="30" creationId="{6A579D19-13CB-088D-08FB-EF0757B8A70A}"/>
          </ac:spMkLst>
        </pc:spChg>
        <pc:spChg chg="mod">
          <ac:chgData name="Javier Bonza" userId="7bb5275d-4c5a-42c3-89ca-8c365ac2b2a9" providerId="ADAL" clId="{C83EF884-990F-48E7-ADEC-433B0854558A}" dt="2023-02-15T18:32:17.898" v="9129" actId="478"/>
          <ac:spMkLst>
            <pc:docMk/>
            <pc:sldMk cId="4121306025" sldId="1944"/>
            <ac:spMk id="31" creationId="{08417687-7D85-0343-214D-70056A31FFB8}"/>
          </ac:spMkLst>
        </pc:spChg>
        <pc:spChg chg="mod">
          <ac:chgData name="Javier Bonza" userId="7bb5275d-4c5a-42c3-89ca-8c365ac2b2a9" providerId="ADAL" clId="{C83EF884-990F-48E7-ADEC-433B0854558A}" dt="2023-02-15T18:32:17.898" v="9129" actId="478"/>
          <ac:spMkLst>
            <pc:docMk/>
            <pc:sldMk cId="4121306025" sldId="1944"/>
            <ac:spMk id="32" creationId="{3D09F384-0AB5-40F8-5263-250EC2A564B8}"/>
          </ac:spMkLst>
        </pc:spChg>
        <pc:spChg chg="mod">
          <ac:chgData name="Javier Bonza" userId="7bb5275d-4c5a-42c3-89ca-8c365ac2b2a9" providerId="ADAL" clId="{C83EF884-990F-48E7-ADEC-433B0854558A}" dt="2023-02-15T18:32:08.550" v="9126" actId="338"/>
          <ac:spMkLst>
            <pc:docMk/>
            <pc:sldMk cId="4121306025" sldId="1944"/>
            <ac:spMk id="35" creationId="{F8321229-36BE-41F1-843D-B66C3A488A74}"/>
          </ac:spMkLst>
        </pc:spChg>
        <pc:spChg chg="mod">
          <ac:chgData name="Javier Bonza" userId="7bb5275d-4c5a-42c3-89ca-8c365ac2b2a9" providerId="ADAL" clId="{C83EF884-990F-48E7-ADEC-433B0854558A}" dt="2023-02-15T18:32:08.550" v="9126" actId="338"/>
          <ac:spMkLst>
            <pc:docMk/>
            <pc:sldMk cId="4121306025" sldId="1944"/>
            <ac:spMk id="37" creationId="{32EEFB06-7861-472E-9313-252FF435FA0B}"/>
          </ac:spMkLst>
        </pc:spChg>
        <pc:spChg chg="mod">
          <ac:chgData name="Javier Bonza" userId="7bb5275d-4c5a-42c3-89ca-8c365ac2b2a9" providerId="ADAL" clId="{C83EF884-990F-48E7-ADEC-433B0854558A}" dt="2023-02-15T18:32:08.550" v="9126" actId="338"/>
          <ac:spMkLst>
            <pc:docMk/>
            <pc:sldMk cId="4121306025" sldId="1944"/>
            <ac:spMk id="38" creationId="{BB34630A-7A42-4D83-8373-489443084EC0}"/>
          </ac:spMkLst>
        </pc:spChg>
        <pc:spChg chg="mod">
          <ac:chgData name="Javier Bonza" userId="7bb5275d-4c5a-42c3-89ca-8c365ac2b2a9" providerId="ADAL" clId="{C83EF884-990F-48E7-ADEC-433B0854558A}" dt="2023-02-15T18:32:17.898" v="9129" actId="478"/>
          <ac:spMkLst>
            <pc:docMk/>
            <pc:sldMk cId="4121306025" sldId="1944"/>
            <ac:spMk id="53" creationId="{FD425130-8730-D9BB-67C4-8B33745CA0EC}"/>
          </ac:spMkLst>
        </pc:spChg>
        <pc:spChg chg="mod">
          <ac:chgData name="Javier Bonza" userId="7bb5275d-4c5a-42c3-89ca-8c365ac2b2a9" providerId="ADAL" clId="{C83EF884-990F-48E7-ADEC-433B0854558A}" dt="2023-02-15T18:32:17.898" v="9129" actId="478"/>
          <ac:spMkLst>
            <pc:docMk/>
            <pc:sldMk cId="4121306025" sldId="1944"/>
            <ac:spMk id="54" creationId="{7139358E-6431-3F9C-AA59-64F81169AF38}"/>
          </ac:spMkLst>
        </pc:spChg>
        <pc:spChg chg="mod">
          <ac:chgData name="Javier Bonza" userId="7bb5275d-4c5a-42c3-89ca-8c365ac2b2a9" providerId="ADAL" clId="{C83EF884-990F-48E7-ADEC-433B0854558A}" dt="2023-02-15T18:32:17.898" v="9129" actId="478"/>
          <ac:spMkLst>
            <pc:docMk/>
            <pc:sldMk cId="4121306025" sldId="1944"/>
            <ac:spMk id="55" creationId="{CAACDEFA-8B95-8F69-FEA2-53114EB84040}"/>
          </ac:spMkLst>
        </pc:spChg>
        <pc:spChg chg="mod">
          <ac:chgData name="Javier Bonza" userId="7bb5275d-4c5a-42c3-89ca-8c365ac2b2a9" providerId="ADAL" clId="{C83EF884-990F-48E7-ADEC-433B0854558A}" dt="2023-02-15T18:32:17.898" v="9129" actId="478"/>
          <ac:spMkLst>
            <pc:docMk/>
            <pc:sldMk cId="4121306025" sldId="1944"/>
            <ac:spMk id="56" creationId="{514CF328-E781-F237-C7B6-8A0095FD7799}"/>
          </ac:spMkLst>
        </pc:spChg>
        <pc:spChg chg="mod">
          <ac:chgData name="Javier Bonza" userId="7bb5275d-4c5a-42c3-89ca-8c365ac2b2a9" providerId="ADAL" clId="{C83EF884-990F-48E7-ADEC-433B0854558A}" dt="2023-02-15T18:32:17.898" v="9129" actId="478"/>
          <ac:spMkLst>
            <pc:docMk/>
            <pc:sldMk cId="4121306025" sldId="1944"/>
            <ac:spMk id="57" creationId="{2AECD1CF-C4D7-94FD-98CD-47E89A7F9EBE}"/>
          </ac:spMkLst>
        </pc:spChg>
        <pc:spChg chg="mod">
          <ac:chgData name="Javier Bonza" userId="7bb5275d-4c5a-42c3-89ca-8c365ac2b2a9" providerId="ADAL" clId="{C83EF884-990F-48E7-ADEC-433B0854558A}" dt="2023-02-15T18:32:17.898" v="9129" actId="478"/>
          <ac:spMkLst>
            <pc:docMk/>
            <pc:sldMk cId="4121306025" sldId="1944"/>
            <ac:spMk id="58" creationId="{FDE43369-D1D0-30C0-E4E1-D49670ED4ED3}"/>
          </ac:spMkLst>
        </pc:spChg>
        <pc:spChg chg="mod">
          <ac:chgData name="Javier Bonza" userId="7bb5275d-4c5a-42c3-89ca-8c365ac2b2a9" providerId="ADAL" clId="{C83EF884-990F-48E7-ADEC-433B0854558A}" dt="2023-02-15T18:32:17.898" v="9129" actId="478"/>
          <ac:spMkLst>
            <pc:docMk/>
            <pc:sldMk cId="4121306025" sldId="1944"/>
            <ac:spMk id="59" creationId="{28D2942B-36DD-CF9A-9F0F-F664F00ADA8B}"/>
          </ac:spMkLst>
        </pc:spChg>
        <pc:spChg chg="mod">
          <ac:chgData name="Javier Bonza" userId="7bb5275d-4c5a-42c3-89ca-8c365ac2b2a9" providerId="ADAL" clId="{C83EF884-990F-48E7-ADEC-433B0854558A}" dt="2023-02-15T18:32:17.898" v="9129" actId="478"/>
          <ac:spMkLst>
            <pc:docMk/>
            <pc:sldMk cId="4121306025" sldId="1944"/>
            <ac:spMk id="60" creationId="{597A5EAC-6B3D-29B1-CDF5-D1F82FCD8BE4}"/>
          </ac:spMkLst>
        </pc:spChg>
        <pc:spChg chg="mod">
          <ac:chgData name="Javier Bonza" userId="7bb5275d-4c5a-42c3-89ca-8c365ac2b2a9" providerId="ADAL" clId="{C83EF884-990F-48E7-ADEC-433B0854558A}" dt="2023-02-15T18:32:17.898" v="9129" actId="478"/>
          <ac:spMkLst>
            <pc:docMk/>
            <pc:sldMk cId="4121306025" sldId="1944"/>
            <ac:spMk id="61" creationId="{215B7259-1956-93D0-F4B6-B2BF1A4ACF31}"/>
          </ac:spMkLst>
        </pc:spChg>
        <pc:spChg chg="mod">
          <ac:chgData name="Javier Bonza" userId="7bb5275d-4c5a-42c3-89ca-8c365ac2b2a9" providerId="ADAL" clId="{C83EF884-990F-48E7-ADEC-433B0854558A}" dt="2023-02-15T18:32:17.898" v="9129" actId="478"/>
          <ac:spMkLst>
            <pc:docMk/>
            <pc:sldMk cId="4121306025" sldId="1944"/>
            <ac:spMk id="62" creationId="{8F211431-36E0-49B9-18EF-EBDA7BC6096C}"/>
          </ac:spMkLst>
        </pc:spChg>
        <pc:spChg chg="mod">
          <ac:chgData name="Javier Bonza" userId="7bb5275d-4c5a-42c3-89ca-8c365ac2b2a9" providerId="ADAL" clId="{C83EF884-990F-48E7-ADEC-433B0854558A}" dt="2023-02-15T18:32:17.898" v="9129" actId="478"/>
          <ac:spMkLst>
            <pc:docMk/>
            <pc:sldMk cId="4121306025" sldId="1944"/>
            <ac:spMk id="63" creationId="{F8BC7970-6292-B965-8361-3517485F0BFE}"/>
          </ac:spMkLst>
        </pc:spChg>
        <pc:spChg chg="mod">
          <ac:chgData name="Javier Bonza" userId="7bb5275d-4c5a-42c3-89ca-8c365ac2b2a9" providerId="ADAL" clId="{C83EF884-990F-48E7-ADEC-433B0854558A}" dt="2023-02-15T18:32:17.898" v="9129" actId="478"/>
          <ac:spMkLst>
            <pc:docMk/>
            <pc:sldMk cId="4121306025" sldId="1944"/>
            <ac:spMk id="64" creationId="{B29C5F4F-E364-D324-C1B4-098F61D7E3CC}"/>
          </ac:spMkLst>
        </pc:spChg>
        <pc:spChg chg="mod">
          <ac:chgData name="Javier Bonza" userId="7bb5275d-4c5a-42c3-89ca-8c365ac2b2a9" providerId="ADAL" clId="{C83EF884-990F-48E7-ADEC-433B0854558A}" dt="2023-02-15T18:32:17.898" v="9129" actId="478"/>
          <ac:spMkLst>
            <pc:docMk/>
            <pc:sldMk cId="4121306025" sldId="1944"/>
            <ac:spMk id="65" creationId="{EA8B2F82-040F-98DD-D9FA-88A9651A3B99}"/>
          </ac:spMkLst>
        </pc:spChg>
        <pc:spChg chg="mod">
          <ac:chgData name="Javier Bonza" userId="7bb5275d-4c5a-42c3-89ca-8c365ac2b2a9" providerId="ADAL" clId="{C83EF884-990F-48E7-ADEC-433B0854558A}" dt="2023-02-15T18:32:17.898" v="9129" actId="478"/>
          <ac:spMkLst>
            <pc:docMk/>
            <pc:sldMk cId="4121306025" sldId="1944"/>
            <ac:spMk id="66" creationId="{FDE53174-B53A-A1C1-5AD6-C82CF4679909}"/>
          </ac:spMkLst>
        </pc:spChg>
        <pc:spChg chg="mod">
          <ac:chgData name="Javier Bonza" userId="7bb5275d-4c5a-42c3-89ca-8c365ac2b2a9" providerId="ADAL" clId="{C83EF884-990F-48E7-ADEC-433B0854558A}" dt="2023-02-15T18:32:17.898" v="9129" actId="478"/>
          <ac:spMkLst>
            <pc:docMk/>
            <pc:sldMk cId="4121306025" sldId="1944"/>
            <ac:spMk id="67" creationId="{91EDFCBA-9B05-F63F-A56B-1238626AC4E9}"/>
          </ac:spMkLst>
        </pc:spChg>
        <pc:spChg chg="mod">
          <ac:chgData name="Javier Bonza" userId="7bb5275d-4c5a-42c3-89ca-8c365ac2b2a9" providerId="ADAL" clId="{C83EF884-990F-48E7-ADEC-433B0854558A}" dt="2023-02-15T18:32:17.898" v="9129" actId="478"/>
          <ac:spMkLst>
            <pc:docMk/>
            <pc:sldMk cId="4121306025" sldId="1944"/>
            <ac:spMk id="68" creationId="{E34FF4BC-7DB2-27B5-E865-6558AE30BE73}"/>
          </ac:spMkLst>
        </pc:spChg>
        <pc:spChg chg="mod">
          <ac:chgData name="Javier Bonza" userId="7bb5275d-4c5a-42c3-89ca-8c365ac2b2a9" providerId="ADAL" clId="{C83EF884-990F-48E7-ADEC-433B0854558A}" dt="2023-02-15T18:32:17.898" v="9129" actId="478"/>
          <ac:spMkLst>
            <pc:docMk/>
            <pc:sldMk cId="4121306025" sldId="1944"/>
            <ac:spMk id="69" creationId="{9A408AB7-B434-F2EA-07E6-76515F9A62FE}"/>
          </ac:spMkLst>
        </pc:spChg>
        <pc:spChg chg="mod">
          <ac:chgData name="Javier Bonza" userId="7bb5275d-4c5a-42c3-89ca-8c365ac2b2a9" providerId="ADAL" clId="{C83EF884-990F-48E7-ADEC-433B0854558A}" dt="2023-02-15T18:32:17.898" v="9129" actId="478"/>
          <ac:spMkLst>
            <pc:docMk/>
            <pc:sldMk cId="4121306025" sldId="1944"/>
            <ac:spMk id="70" creationId="{DDD641F9-3B4E-884D-8376-C1ADD97181E3}"/>
          </ac:spMkLst>
        </pc:spChg>
        <pc:spChg chg="mod">
          <ac:chgData name="Javier Bonza" userId="7bb5275d-4c5a-42c3-89ca-8c365ac2b2a9" providerId="ADAL" clId="{C83EF884-990F-48E7-ADEC-433B0854558A}" dt="2023-02-15T18:32:17.898" v="9129" actId="478"/>
          <ac:spMkLst>
            <pc:docMk/>
            <pc:sldMk cId="4121306025" sldId="1944"/>
            <ac:spMk id="71" creationId="{F3200DEF-2C20-ED8E-8F0B-4457A87721A2}"/>
          </ac:spMkLst>
        </pc:spChg>
        <pc:spChg chg="mod">
          <ac:chgData name="Javier Bonza" userId="7bb5275d-4c5a-42c3-89ca-8c365ac2b2a9" providerId="ADAL" clId="{C83EF884-990F-48E7-ADEC-433B0854558A}" dt="2023-02-15T18:32:17.898" v="9129" actId="478"/>
          <ac:spMkLst>
            <pc:docMk/>
            <pc:sldMk cId="4121306025" sldId="1944"/>
            <ac:spMk id="72" creationId="{34E4DB36-A30B-65C9-D5A1-BDB00590DEF2}"/>
          </ac:spMkLst>
        </pc:spChg>
        <pc:spChg chg="mod">
          <ac:chgData name="Javier Bonza" userId="7bb5275d-4c5a-42c3-89ca-8c365ac2b2a9" providerId="ADAL" clId="{C83EF884-990F-48E7-ADEC-433B0854558A}" dt="2023-02-15T18:32:17.898" v="9129" actId="478"/>
          <ac:spMkLst>
            <pc:docMk/>
            <pc:sldMk cId="4121306025" sldId="1944"/>
            <ac:spMk id="73" creationId="{50A50E55-8888-D4DC-B13D-AF6752C7FD8B}"/>
          </ac:spMkLst>
        </pc:spChg>
        <pc:spChg chg="mod">
          <ac:chgData name="Javier Bonza" userId="7bb5275d-4c5a-42c3-89ca-8c365ac2b2a9" providerId="ADAL" clId="{C83EF884-990F-48E7-ADEC-433B0854558A}" dt="2023-02-15T18:32:17.898" v="9129" actId="478"/>
          <ac:spMkLst>
            <pc:docMk/>
            <pc:sldMk cId="4121306025" sldId="1944"/>
            <ac:spMk id="74" creationId="{4747B81C-5C89-34B6-3F0E-D5B0D0F2EC5A}"/>
          </ac:spMkLst>
        </pc:spChg>
        <pc:spChg chg="mod">
          <ac:chgData name="Javier Bonza" userId="7bb5275d-4c5a-42c3-89ca-8c365ac2b2a9" providerId="ADAL" clId="{C83EF884-990F-48E7-ADEC-433B0854558A}" dt="2023-02-15T18:32:17.898" v="9129" actId="478"/>
          <ac:spMkLst>
            <pc:docMk/>
            <pc:sldMk cId="4121306025" sldId="1944"/>
            <ac:spMk id="75" creationId="{34F167B1-E61B-54D8-A7FA-202B812172AB}"/>
          </ac:spMkLst>
        </pc:spChg>
        <pc:spChg chg="mod">
          <ac:chgData name="Javier Bonza" userId="7bb5275d-4c5a-42c3-89ca-8c365ac2b2a9" providerId="ADAL" clId="{C83EF884-990F-48E7-ADEC-433B0854558A}" dt="2023-02-15T18:32:17.898" v="9129" actId="478"/>
          <ac:spMkLst>
            <pc:docMk/>
            <pc:sldMk cId="4121306025" sldId="1944"/>
            <ac:spMk id="76" creationId="{7F7B02CB-6C99-BEB3-897A-65D7E54555E2}"/>
          </ac:spMkLst>
        </pc:spChg>
        <pc:spChg chg="mod">
          <ac:chgData name="Javier Bonza" userId="7bb5275d-4c5a-42c3-89ca-8c365ac2b2a9" providerId="ADAL" clId="{C83EF884-990F-48E7-ADEC-433B0854558A}" dt="2023-02-15T18:32:17.898" v="9129" actId="478"/>
          <ac:spMkLst>
            <pc:docMk/>
            <pc:sldMk cId="4121306025" sldId="1944"/>
            <ac:spMk id="77" creationId="{8531733D-4713-A9EA-81D7-29907558FEEA}"/>
          </ac:spMkLst>
        </pc:spChg>
        <pc:spChg chg="mod">
          <ac:chgData name="Javier Bonza" userId="7bb5275d-4c5a-42c3-89ca-8c365ac2b2a9" providerId="ADAL" clId="{C83EF884-990F-48E7-ADEC-433B0854558A}" dt="2023-02-15T18:32:17.898" v="9129" actId="478"/>
          <ac:spMkLst>
            <pc:docMk/>
            <pc:sldMk cId="4121306025" sldId="1944"/>
            <ac:spMk id="78" creationId="{D0542F2D-9570-2CFB-4C50-52E560BA8C78}"/>
          </ac:spMkLst>
        </pc:spChg>
        <pc:spChg chg="mod">
          <ac:chgData name="Javier Bonza" userId="7bb5275d-4c5a-42c3-89ca-8c365ac2b2a9" providerId="ADAL" clId="{C83EF884-990F-48E7-ADEC-433B0854558A}" dt="2023-02-15T18:32:17.898" v="9129" actId="478"/>
          <ac:spMkLst>
            <pc:docMk/>
            <pc:sldMk cId="4121306025" sldId="1944"/>
            <ac:spMk id="79" creationId="{6344EC15-672D-C045-5674-67C51C35E98D}"/>
          </ac:spMkLst>
        </pc:spChg>
        <pc:spChg chg="mod">
          <ac:chgData name="Javier Bonza" userId="7bb5275d-4c5a-42c3-89ca-8c365ac2b2a9" providerId="ADAL" clId="{C83EF884-990F-48E7-ADEC-433B0854558A}" dt="2023-02-15T18:32:17.898" v="9129" actId="478"/>
          <ac:spMkLst>
            <pc:docMk/>
            <pc:sldMk cId="4121306025" sldId="1944"/>
            <ac:spMk id="80" creationId="{A1CD1FA9-48D1-BCF1-47AA-EFB50C937726}"/>
          </ac:spMkLst>
        </pc:spChg>
        <pc:spChg chg="mod">
          <ac:chgData name="Javier Bonza" userId="7bb5275d-4c5a-42c3-89ca-8c365ac2b2a9" providerId="ADAL" clId="{C83EF884-990F-48E7-ADEC-433B0854558A}" dt="2023-02-15T18:32:17.898" v="9129" actId="478"/>
          <ac:spMkLst>
            <pc:docMk/>
            <pc:sldMk cId="4121306025" sldId="1944"/>
            <ac:spMk id="81" creationId="{2647CCA3-07F2-2DC5-20CE-C2800503AE20}"/>
          </ac:spMkLst>
        </pc:spChg>
        <pc:spChg chg="mod">
          <ac:chgData name="Javier Bonza" userId="7bb5275d-4c5a-42c3-89ca-8c365ac2b2a9" providerId="ADAL" clId="{C83EF884-990F-48E7-ADEC-433B0854558A}" dt="2023-02-15T18:32:17.898" v="9129" actId="478"/>
          <ac:spMkLst>
            <pc:docMk/>
            <pc:sldMk cId="4121306025" sldId="1944"/>
            <ac:spMk id="82" creationId="{1D26245B-23FF-CDD5-3F60-FC0CFE6089E3}"/>
          </ac:spMkLst>
        </pc:spChg>
        <pc:spChg chg="mod">
          <ac:chgData name="Javier Bonza" userId="7bb5275d-4c5a-42c3-89ca-8c365ac2b2a9" providerId="ADAL" clId="{C83EF884-990F-48E7-ADEC-433B0854558A}" dt="2023-02-15T18:32:17.898" v="9129" actId="478"/>
          <ac:spMkLst>
            <pc:docMk/>
            <pc:sldMk cId="4121306025" sldId="1944"/>
            <ac:spMk id="83" creationId="{0FF61B77-9340-5088-5D11-B1FCCAA33610}"/>
          </ac:spMkLst>
        </pc:spChg>
        <pc:spChg chg="mod">
          <ac:chgData name="Javier Bonza" userId="7bb5275d-4c5a-42c3-89ca-8c365ac2b2a9" providerId="ADAL" clId="{C83EF884-990F-48E7-ADEC-433B0854558A}" dt="2023-02-15T18:32:17.898" v="9129" actId="478"/>
          <ac:spMkLst>
            <pc:docMk/>
            <pc:sldMk cId="4121306025" sldId="1944"/>
            <ac:spMk id="84" creationId="{FB682B7E-BCA9-9B05-0A99-A7794BBB099D}"/>
          </ac:spMkLst>
        </pc:spChg>
        <pc:spChg chg="mod">
          <ac:chgData name="Javier Bonza" userId="7bb5275d-4c5a-42c3-89ca-8c365ac2b2a9" providerId="ADAL" clId="{C83EF884-990F-48E7-ADEC-433B0854558A}" dt="2023-02-15T18:32:17.898" v="9129" actId="478"/>
          <ac:spMkLst>
            <pc:docMk/>
            <pc:sldMk cId="4121306025" sldId="1944"/>
            <ac:spMk id="85" creationId="{B12191CE-681D-A85F-655A-B7674A4885F6}"/>
          </ac:spMkLst>
        </pc:spChg>
        <pc:spChg chg="mod">
          <ac:chgData name="Javier Bonza" userId="7bb5275d-4c5a-42c3-89ca-8c365ac2b2a9" providerId="ADAL" clId="{C83EF884-990F-48E7-ADEC-433B0854558A}" dt="2023-02-15T18:32:17.898" v="9129" actId="478"/>
          <ac:spMkLst>
            <pc:docMk/>
            <pc:sldMk cId="4121306025" sldId="1944"/>
            <ac:spMk id="86" creationId="{E17B1C02-A3C6-B269-02DA-AEC45DFF2E61}"/>
          </ac:spMkLst>
        </pc:spChg>
        <pc:spChg chg="mod">
          <ac:chgData name="Javier Bonza" userId="7bb5275d-4c5a-42c3-89ca-8c365ac2b2a9" providerId="ADAL" clId="{C83EF884-990F-48E7-ADEC-433B0854558A}" dt="2023-02-15T18:32:17.898" v="9129" actId="478"/>
          <ac:spMkLst>
            <pc:docMk/>
            <pc:sldMk cId="4121306025" sldId="1944"/>
            <ac:spMk id="87" creationId="{255DD626-9E27-8AF3-BCF2-BF865FA54A2A}"/>
          </ac:spMkLst>
        </pc:spChg>
        <pc:spChg chg="mod">
          <ac:chgData name="Javier Bonza" userId="7bb5275d-4c5a-42c3-89ca-8c365ac2b2a9" providerId="ADAL" clId="{C83EF884-990F-48E7-ADEC-433B0854558A}" dt="2023-02-15T18:32:17.898" v="9129" actId="478"/>
          <ac:spMkLst>
            <pc:docMk/>
            <pc:sldMk cId="4121306025" sldId="1944"/>
            <ac:spMk id="88" creationId="{8584EE2E-0CC4-558A-1F67-0800CED6F018}"/>
          </ac:spMkLst>
        </pc:spChg>
        <pc:spChg chg="mod">
          <ac:chgData name="Javier Bonza" userId="7bb5275d-4c5a-42c3-89ca-8c365ac2b2a9" providerId="ADAL" clId="{C83EF884-990F-48E7-ADEC-433B0854558A}" dt="2023-02-15T18:32:17.898" v="9129" actId="478"/>
          <ac:spMkLst>
            <pc:docMk/>
            <pc:sldMk cId="4121306025" sldId="1944"/>
            <ac:spMk id="89" creationId="{29418803-80D7-FA74-B789-D88BB853A874}"/>
          </ac:spMkLst>
        </pc:spChg>
        <pc:spChg chg="mod">
          <ac:chgData name="Javier Bonza" userId="7bb5275d-4c5a-42c3-89ca-8c365ac2b2a9" providerId="ADAL" clId="{C83EF884-990F-48E7-ADEC-433B0854558A}" dt="2023-02-15T18:32:17.898" v="9129" actId="478"/>
          <ac:spMkLst>
            <pc:docMk/>
            <pc:sldMk cId="4121306025" sldId="1944"/>
            <ac:spMk id="90" creationId="{20FA0B81-4E3D-203D-1C96-151BA7CFB45D}"/>
          </ac:spMkLst>
        </pc:spChg>
        <pc:spChg chg="mod">
          <ac:chgData name="Javier Bonza" userId="7bb5275d-4c5a-42c3-89ca-8c365ac2b2a9" providerId="ADAL" clId="{C83EF884-990F-48E7-ADEC-433B0854558A}" dt="2023-02-15T18:32:17.898" v="9129" actId="478"/>
          <ac:spMkLst>
            <pc:docMk/>
            <pc:sldMk cId="4121306025" sldId="1944"/>
            <ac:spMk id="91" creationId="{56E0D705-37C9-F600-A459-9A2F6FBEC11A}"/>
          </ac:spMkLst>
        </pc:spChg>
        <pc:spChg chg="mod">
          <ac:chgData name="Javier Bonza" userId="7bb5275d-4c5a-42c3-89ca-8c365ac2b2a9" providerId="ADAL" clId="{C83EF884-990F-48E7-ADEC-433B0854558A}" dt="2023-02-15T18:32:17.898" v="9129" actId="478"/>
          <ac:spMkLst>
            <pc:docMk/>
            <pc:sldMk cId="4121306025" sldId="1944"/>
            <ac:spMk id="92" creationId="{C9DEAB90-448C-E6DA-5CC0-3D26E8976290}"/>
          </ac:spMkLst>
        </pc:spChg>
        <pc:spChg chg="mod">
          <ac:chgData name="Javier Bonza" userId="7bb5275d-4c5a-42c3-89ca-8c365ac2b2a9" providerId="ADAL" clId="{C83EF884-990F-48E7-ADEC-433B0854558A}" dt="2023-02-15T18:32:17.898" v="9129" actId="478"/>
          <ac:spMkLst>
            <pc:docMk/>
            <pc:sldMk cId="4121306025" sldId="1944"/>
            <ac:spMk id="93" creationId="{65A7FD83-33F4-FFCB-CE1C-96F98624138C}"/>
          </ac:spMkLst>
        </pc:spChg>
        <pc:spChg chg="mod">
          <ac:chgData name="Javier Bonza" userId="7bb5275d-4c5a-42c3-89ca-8c365ac2b2a9" providerId="ADAL" clId="{C83EF884-990F-48E7-ADEC-433B0854558A}" dt="2023-02-15T18:32:17.898" v="9129" actId="478"/>
          <ac:spMkLst>
            <pc:docMk/>
            <pc:sldMk cId="4121306025" sldId="1944"/>
            <ac:spMk id="94" creationId="{D4A7E2A1-0F45-A88C-7CF6-F43D936CF2F6}"/>
          </ac:spMkLst>
        </pc:spChg>
        <pc:spChg chg="mod">
          <ac:chgData name="Javier Bonza" userId="7bb5275d-4c5a-42c3-89ca-8c365ac2b2a9" providerId="ADAL" clId="{C83EF884-990F-48E7-ADEC-433B0854558A}" dt="2023-02-15T18:32:17.898" v="9129" actId="478"/>
          <ac:spMkLst>
            <pc:docMk/>
            <pc:sldMk cId="4121306025" sldId="1944"/>
            <ac:spMk id="95" creationId="{CD643318-45E6-B4B9-DA9C-B11DB53C0388}"/>
          </ac:spMkLst>
        </pc:spChg>
        <pc:spChg chg="mod">
          <ac:chgData name="Javier Bonza" userId="7bb5275d-4c5a-42c3-89ca-8c365ac2b2a9" providerId="ADAL" clId="{C83EF884-990F-48E7-ADEC-433B0854558A}" dt="2023-02-15T18:32:17.898" v="9129" actId="478"/>
          <ac:spMkLst>
            <pc:docMk/>
            <pc:sldMk cId="4121306025" sldId="1944"/>
            <ac:spMk id="96" creationId="{471B3983-8AA3-73D3-497F-6F2DB0589E94}"/>
          </ac:spMkLst>
        </pc:spChg>
        <pc:spChg chg="mod">
          <ac:chgData name="Javier Bonza" userId="7bb5275d-4c5a-42c3-89ca-8c365ac2b2a9" providerId="ADAL" clId="{C83EF884-990F-48E7-ADEC-433B0854558A}" dt="2023-02-15T18:32:17.898" v="9129" actId="478"/>
          <ac:spMkLst>
            <pc:docMk/>
            <pc:sldMk cId="4121306025" sldId="1944"/>
            <ac:spMk id="97" creationId="{A91FCEC0-74F7-79C8-9D59-8F88F5F11E1F}"/>
          </ac:spMkLst>
        </pc:spChg>
        <pc:spChg chg="mod">
          <ac:chgData name="Javier Bonza" userId="7bb5275d-4c5a-42c3-89ca-8c365ac2b2a9" providerId="ADAL" clId="{C83EF884-990F-48E7-ADEC-433B0854558A}" dt="2023-02-15T18:32:17.898" v="9129" actId="478"/>
          <ac:spMkLst>
            <pc:docMk/>
            <pc:sldMk cId="4121306025" sldId="1944"/>
            <ac:spMk id="98" creationId="{67887554-28D6-72A3-6A5D-E1EA3BC7E6E9}"/>
          </ac:spMkLst>
        </pc:spChg>
        <pc:spChg chg="mod">
          <ac:chgData name="Javier Bonza" userId="7bb5275d-4c5a-42c3-89ca-8c365ac2b2a9" providerId="ADAL" clId="{C83EF884-990F-48E7-ADEC-433B0854558A}" dt="2023-02-15T18:32:17.898" v="9129" actId="478"/>
          <ac:spMkLst>
            <pc:docMk/>
            <pc:sldMk cId="4121306025" sldId="1944"/>
            <ac:spMk id="99" creationId="{DCF768B8-2E80-AA1D-A209-690526C24F86}"/>
          </ac:spMkLst>
        </pc:spChg>
        <pc:spChg chg="mod">
          <ac:chgData name="Javier Bonza" userId="7bb5275d-4c5a-42c3-89ca-8c365ac2b2a9" providerId="ADAL" clId="{C83EF884-990F-48E7-ADEC-433B0854558A}" dt="2023-02-15T18:32:17.898" v="9129" actId="478"/>
          <ac:spMkLst>
            <pc:docMk/>
            <pc:sldMk cId="4121306025" sldId="1944"/>
            <ac:spMk id="100" creationId="{38FD620A-66BE-9E06-6F61-7FD794148E63}"/>
          </ac:spMkLst>
        </pc:spChg>
        <pc:spChg chg="mod">
          <ac:chgData name="Javier Bonza" userId="7bb5275d-4c5a-42c3-89ca-8c365ac2b2a9" providerId="ADAL" clId="{C83EF884-990F-48E7-ADEC-433B0854558A}" dt="2023-02-15T18:32:17.898" v="9129" actId="478"/>
          <ac:spMkLst>
            <pc:docMk/>
            <pc:sldMk cId="4121306025" sldId="1944"/>
            <ac:spMk id="101" creationId="{B288707D-4367-5A1C-F5A8-DE08D615D7B4}"/>
          </ac:spMkLst>
        </pc:spChg>
        <pc:spChg chg="mod">
          <ac:chgData name="Javier Bonza" userId="7bb5275d-4c5a-42c3-89ca-8c365ac2b2a9" providerId="ADAL" clId="{C83EF884-990F-48E7-ADEC-433B0854558A}" dt="2023-02-15T18:32:17.898" v="9129" actId="478"/>
          <ac:spMkLst>
            <pc:docMk/>
            <pc:sldMk cId="4121306025" sldId="1944"/>
            <ac:spMk id="102" creationId="{98164833-EC61-6E38-7C2A-B38564E58CBF}"/>
          </ac:spMkLst>
        </pc:spChg>
        <pc:spChg chg="mod">
          <ac:chgData name="Javier Bonza" userId="7bb5275d-4c5a-42c3-89ca-8c365ac2b2a9" providerId="ADAL" clId="{C83EF884-990F-48E7-ADEC-433B0854558A}" dt="2023-02-15T18:32:17.898" v="9129" actId="478"/>
          <ac:spMkLst>
            <pc:docMk/>
            <pc:sldMk cId="4121306025" sldId="1944"/>
            <ac:spMk id="103" creationId="{70625D00-8A8D-2752-8EA2-12245C744E2F}"/>
          </ac:spMkLst>
        </pc:spChg>
        <pc:spChg chg="mod">
          <ac:chgData name="Javier Bonza" userId="7bb5275d-4c5a-42c3-89ca-8c365ac2b2a9" providerId="ADAL" clId="{C83EF884-990F-48E7-ADEC-433B0854558A}" dt="2023-02-15T18:32:17.898" v="9129" actId="478"/>
          <ac:spMkLst>
            <pc:docMk/>
            <pc:sldMk cId="4121306025" sldId="1944"/>
            <ac:spMk id="104" creationId="{4C1FA4C9-9D8B-E09F-6D0F-074D38834CC1}"/>
          </ac:spMkLst>
        </pc:spChg>
        <pc:spChg chg="mod">
          <ac:chgData name="Javier Bonza" userId="7bb5275d-4c5a-42c3-89ca-8c365ac2b2a9" providerId="ADAL" clId="{C83EF884-990F-48E7-ADEC-433B0854558A}" dt="2023-02-15T18:32:17.898" v="9129" actId="478"/>
          <ac:spMkLst>
            <pc:docMk/>
            <pc:sldMk cId="4121306025" sldId="1944"/>
            <ac:spMk id="105" creationId="{DDE719BE-DE9E-1E30-F656-A88DDB555C29}"/>
          </ac:spMkLst>
        </pc:spChg>
        <pc:spChg chg="mod">
          <ac:chgData name="Javier Bonza" userId="7bb5275d-4c5a-42c3-89ca-8c365ac2b2a9" providerId="ADAL" clId="{C83EF884-990F-48E7-ADEC-433B0854558A}" dt="2023-02-15T18:32:17.898" v="9129" actId="478"/>
          <ac:spMkLst>
            <pc:docMk/>
            <pc:sldMk cId="4121306025" sldId="1944"/>
            <ac:spMk id="106" creationId="{66C64B97-EC09-A2D2-E598-C1CA19FDF3DB}"/>
          </ac:spMkLst>
        </pc:spChg>
        <pc:spChg chg="mod">
          <ac:chgData name="Javier Bonza" userId="7bb5275d-4c5a-42c3-89ca-8c365ac2b2a9" providerId="ADAL" clId="{C83EF884-990F-48E7-ADEC-433B0854558A}" dt="2023-02-15T18:32:17.898" v="9129" actId="478"/>
          <ac:spMkLst>
            <pc:docMk/>
            <pc:sldMk cId="4121306025" sldId="1944"/>
            <ac:spMk id="107" creationId="{3BFA10C7-CC9F-A7E1-FFAB-2AFFFA96CD30}"/>
          </ac:spMkLst>
        </pc:spChg>
        <pc:spChg chg="mod">
          <ac:chgData name="Javier Bonza" userId="7bb5275d-4c5a-42c3-89ca-8c365ac2b2a9" providerId="ADAL" clId="{C83EF884-990F-48E7-ADEC-433B0854558A}" dt="2023-02-15T18:32:17.898" v="9129" actId="478"/>
          <ac:spMkLst>
            <pc:docMk/>
            <pc:sldMk cId="4121306025" sldId="1944"/>
            <ac:spMk id="108" creationId="{42321F16-E55E-1807-B21F-429548F8E1C6}"/>
          </ac:spMkLst>
        </pc:spChg>
        <pc:spChg chg="mod">
          <ac:chgData name="Javier Bonza" userId="7bb5275d-4c5a-42c3-89ca-8c365ac2b2a9" providerId="ADAL" clId="{C83EF884-990F-48E7-ADEC-433B0854558A}" dt="2023-02-15T18:32:17.898" v="9129" actId="478"/>
          <ac:spMkLst>
            <pc:docMk/>
            <pc:sldMk cId="4121306025" sldId="1944"/>
            <ac:spMk id="109" creationId="{2F491A1D-82ED-8A6C-2939-0551BE0E0329}"/>
          </ac:spMkLst>
        </pc:spChg>
        <pc:spChg chg="mod">
          <ac:chgData name="Javier Bonza" userId="7bb5275d-4c5a-42c3-89ca-8c365ac2b2a9" providerId="ADAL" clId="{C83EF884-990F-48E7-ADEC-433B0854558A}" dt="2023-02-15T18:32:17.898" v="9129" actId="478"/>
          <ac:spMkLst>
            <pc:docMk/>
            <pc:sldMk cId="4121306025" sldId="1944"/>
            <ac:spMk id="110" creationId="{F818B35B-6A65-6F47-3CC5-DAC19EB55FCA}"/>
          </ac:spMkLst>
        </pc:spChg>
        <pc:spChg chg="mod">
          <ac:chgData name="Javier Bonza" userId="7bb5275d-4c5a-42c3-89ca-8c365ac2b2a9" providerId="ADAL" clId="{C83EF884-990F-48E7-ADEC-433B0854558A}" dt="2023-02-15T18:32:17.898" v="9129" actId="478"/>
          <ac:spMkLst>
            <pc:docMk/>
            <pc:sldMk cId="4121306025" sldId="1944"/>
            <ac:spMk id="111" creationId="{BD21741D-29A3-B7AF-6C5B-28C590EF38AC}"/>
          </ac:spMkLst>
        </pc:spChg>
        <pc:spChg chg="mod">
          <ac:chgData name="Javier Bonza" userId="7bb5275d-4c5a-42c3-89ca-8c365ac2b2a9" providerId="ADAL" clId="{C83EF884-990F-48E7-ADEC-433B0854558A}" dt="2023-02-15T18:32:17.898" v="9129" actId="478"/>
          <ac:spMkLst>
            <pc:docMk/>
            <pc:sldMk cId="4121306025" sldId="1944"/>
            <ac:spMk id="112" creationId="{CD240D9A-7C8A-AB54-00B3-E030411E14A6}"/>
          </ac:spMkLst>
        </pc:spChg>
        <pc:spChg chg="mod">
          <ac:chgData name="Javier Bonza" userId="7bb5275d-4c5a-42c3-89ca-8c365ac2b2a9" providerId="ADAL" clId="{C83EF884-990F-48E7-ADEC-433B0854558A}" dt="2023-02-15T18:32:17.898" v="9129" actId="478"/>
          <ac:spMkLst>
            <pc:docMk/>
            <pc:sldMk cId="4121306025" sldId="1944"/>
            <ac:spMk id="113" creationId="{8FA3841A-9911-6A69-760B-1EF8F39C55C7}"/>
          </ac:spMkLst>
        </pc:spChg>
        <pc:spChg chg="mod">
          <ac:chgData name="Javier Bonza" userId="7bb5275d-4c5a-42c3-89ca-8c365ac2b2a9" providerId="ADAL" clId="{C83EF884-990F-48E7-ADEC-433B0854558A}" dt="2023-02-15T18:32:17.898" v="9129" actId="478"/>
          <ac:spMkLst>
            <pc:docMk/>
            <pc:sldMk cId="4121306025" sldId="1944"/>
            <ac:spMk id="114" creationId="{34A18487-D051-1B7F-CB77-FD6A142911D7}"/>
          </ac:spMkLst>
        </pc:spChg>
        <pc:spChg chg="mod">
          <ac:chgData name="Javier Bonza" userId="7bb5275d-4c5a-42c3-89ca-8c365ac2b2a9" providerId="ADAL" clId="{C83EF884-990F-48E7-ADEC-433B0854558A}" dt="2023-02-15T18:32:17.898" v="9129" actId="478"/>
          <ac:spMkLst>
            <pc:docMk/>
            <pc:sldMk cId="4121306025" sldId="1944"/>
            <ac:spMk id="115" creationId="{82CFBA93-C7FE-61B8-B4BF-98AFDF4AFB33}"/>
          </ac:spMkLst>
        </pc:spChg>
        <pc:spChg chg="mod">
          <ac:chgData name="Javier Bonza" userId="7bb5275d-4c5a-42c3-89ca-8c365ac2b2a9" providerId="ADAL" clId="{C83EF884-990F-48E7-ADEC-433B0854558A}" dt="2023-02-15T18:32:17.898" v="9129" actId="478"/>
          <ac:spMkLst>
            <pc:docMk/>
            <pc:sldMk cId="4121306025" sldId="1944"/>
            <ac:spMk id="116" creationId="{163D027C-9324-B03B-C2CE-D0E45AA8B559}"/>
          </ac:spMkLst>
        </pc:spChg>
        <pc:spChg chg="mod">
          <ac:chgData name="Javier Bonza" userId="7bb5275d-4c5a-42c3-89ca-8c365ac2b2a9" providerId="ADAL" clId="{C83EF884-990F-48E7-ADEC-433B0854558A}" dt="2023-02-15T18:32:17.898" v="9129" actId="478"/>
          <ac:spMkLst>
            <pc:docMk/>
            <pc:sldMk cId="4121306025" sldId="1944"/>
            <ac:spMk id="117" creationId="{2C4BB39F-C6A1-1478-C49A-5AE609FF4F25}"/>
          </ac:spMkLst>
        </pc:spChg>
        <pc:spChg chg="mod">
          <ac:chgData name="Javier Bonza" userId="7bb5275d-4c5a-42c3-89ca-8c365ac2b2a9" providerId="ADAL" clId="{C83EF884-990F-48E7-ADEC-433B0854558A}" dt="2023-02-15T18:32:17.898" v="9129" actId="478"/>
          <ac:spMkLst>
            <pc:docMk/>
            <pc:sldMk cId="4121306025" sldId="1944"/>
            <ac:spMk id="118" creationId="{846FFAF2-C591-257C-27C4-20E50FE751EF}"/>
          </ac:spMkLst>
        </pc:spChg>
        <pc:spChg chg="mod">
          <ac:chgData name="Javier Bonza" userId="7bb5275d-4c5a-42c3-89ca-8c365ac2b2a9" providerId="ADAL" clId="{C83EF884-990F-48E7-ADEC-433B0854558A}" dt="2023-02-15T18:32:17.898" v="9129" actId="478"/>
          <ac:spMkLst>
            <pc:docMk/>
            <pc:sldMk cId="4121306025" sldId="1944"/>
            <ac:spMk id="119" creationId="{DAA71732-BB04-CAE8-6E6F-AFC0B28B8147}"/>
          </ac:spMkLst>
        </pc:spChg>
        <pc:spChg chg="mod">
          <ac:chgData name="Javier Bonza" userId="7bb5275d-4c5a-42c3-89ca-8c365ac2b2a9" providerId="ADAL" clId="{C83EF884-990F-48E7-ADEC-433B0854558A}" dt="2023-02-15T18:32:17.898" v="9129" actId="478"/>
          <ac:spMkLst>
            <pc:docMk/>
            <pc:sldMk cId="4121306025" sldId="1944"/>
            <ac:spMk id="120" creationId="{6AB38AD3-EF43-F1FB-B110-9E50A3018F45}"/>
          </ac:spMkLst>
        </pc:spChg>
        <pc:spChg chg="mod">
          <ac:chgData name="Javier Bonza" userId="7bb5275d-4c5a-42c3-89ca-8c365ac2b2a9" providerId="ADAL" clId="{C83EF884-990F-48E7-ADEC-433B0854558A}" dt="2023-02-15T18:32:17.898" v="9129" actId="478"/>
          <ac:spMkLst>
            <pc:docMk/>
            <pc:sldMk cId="4121306025" sldId="1944"/>
            <ac:spMk id="121" creationId="{8120074B-6B06-4080-F2B5-CFD7A376A672}"/>
          </ac:spMkLst>
        </pc:spChg>
        <pc:spChg chg="mod">
          <ac:chgData name="Javier Bonza" userId="7bb5275d-4c5a-42c3-89ca-8c365ac2b2a9" providerId="ADAL" clId="{C83EF884-990F-48E7-ADEC-433B0854558A}" dt="2023-02-15T18:32:17.898" v="9129" actId="478"/>
          <ac:spMkLst>
            <pc:docMk/>
            <pc:sldMk cId="4121306025" sldId="1944"/>
            <ac:spMk id="122" creationId="{27ABE80E-B619-EC95-CBE3-BF336CBD5B49}"/>
          </ac:spMkLst>
        </pc:spChg>
        <pc:spChg chg="mod">
          <ac:chgData name="Javier Bonza" userId="7bb5275d-4c5a-42c3-89ca-8c365ac2b2a9" providerId="ADAL" clId="{C83EF884-990F-48E7-ADEC-433B0854558A}" dt="2023-02-15T18:32:17.898" v="9129" actId="478"/>
          <ac:spMkLst>
            <pc:docMk/>
            <pc:sldMk cId="4121306025" sldId="1944"/>
            <ac:spMk id="123" creationId="{BA187AA0-2565-D6EB-92F2-E23FEC344056}"/>
          </ac:spMkLst>
        </pc:spChg>
        <pc:spChg chg="mod">
          <ac:chgData name="Javier Bonza" userId="7bb5275d-4c5a-42c3-89ca-8c365ac2b2a9" providerId="ADAL" clId="{C83EF884-990F-48E7-ADEC-433B0854558A}" dt="2023-02-15T18:32:17.898" v="9129" actId="478"/>
          <ac:spMkLst>
            <pc:docMk/>
            <pc:sldMk cId="4121306025" sldId="1944"/>
            <ac:spMk id="124" creationId="{4AE194F0-7809-1356-5D75-C6C2E54125FC}"/>
          </ac:spMkLst>
        </pc:spChg>
        <pc:spChg chg="mod">
          <ac:chgData name="Javier Bonza" userId="7bb5275d-4c5a-42c3-89ca-8c365ac2b2a9" providerId="ADAL" clId="{C83EF884-990F-48E7-ADEC-433B0854558A}" dt="2023-02-15T18:32:17.898" v="9129" actId="478"/>
          <ac:spMkLst>
            <pc:docMk/>
            <pc:sldMk cId="4121306025" sldId="1944"/>
            <ac:spMk id="125" creationId="{B5CF7F21-113B-1178-FBBF-030E079A81D7}"/>
          </ac:spMkLst>
        </pc:spChg>
        <pc:spChg chg="mod">
          <ac:chgData name="Javier Bonza" userId="7bb5275d-4c5a-42c3-89ca-8c365ac2b2a9" providerId="ADAL" clId="{C83EF884-990F-48E7-ADEC-433B0854558A}" dt="2023-02-15T18:32:17.898" v="9129" actId="478"/>
          <ac:spMkLst>
            <pc:docMk/>
            <pc:sldMk cId="4121306025" sldId="1944"/>
            <ac:spMk id="126" creationId="{C6D43777-5D07-7CA1-8778-2098A0E3F3C4}"/>
          </ac:spMkLst>
        </pc:spChg>
        <pc:spChg chg="mod">
          <ac:chgData name="Javier Bonza" userId="7bb5275d-4c5a-42c3-89ca-8c365ac2b2a9" providerId="ADAL" clId="{C83EF884-990F-48E7-ADEC-433B0854558A}" dt="2023-02-15T18:32:17.898" v="9129" actId="478"/>
          <ac:spMkLst>
            <pc:docMk/>
            <pc:sldMk cId="4121306025" sldId="1944"/>
            <ac:spMk id="127" creationId="{987117F3-A0A5-9459-415B-CCBCCB7538E2}"/>
          </ac:spMkLst>
        </pc:spChg>
        <pc:spChg chg="mod">
          <ac:chgData name="Javier Bonza" userId="7bb5275d-4c5a-42c3-89ca-8c365ac2b2a9" providerId="ADAL" clId="{C83EF884-990F-48E7-ADEC-433B0854558A}" dt="2023-02-15T18:32:17.898" v="9129" actId="478"/>
          <ac:spMkLst>
            <pc:docMk/>
            <pc:sldMk cId="4121306025" sldId="1944"/>
            <ac:spMk id="128" creationId="{ECB0292D-1351-8C0F-EBF6-CFF0FD144B75}"/>
          </ac:spMkLst>
        </pc:spChg>
        <pc:spChg chg="mod">
          <ac:chgData name="Javier Bonza" userId="7bb5275d-4c5a-42c3-89ca-8c365ac2b2a9" providerId="ADAL" clId="{C83EF884-990F-48E7-ADEC-433B0854558A}" dt="2023-02-15T18:32:17.898" v="9129" actId="478"/>
          <ac:spMkLst>
            <pc:docMk/>
            <pc:sldMk cId="4121306025" sldId="1944"/>
            <ac:spMk id="129" creationId="{C898C320-185D-1CBC-32FA-506364C1E96F}"/>
          </ac:spMkLst>
        </pc:spChg>
        <pc:spChg chg="mod">
          <ac:chgData name="Javier Bonza" userId="7bb5275d-4c5a-42c3-89ca-8c365ac2b2a9" providerId="ADAL" clId="{C83EF884-990F-48E7-ADEC-433B0854558A}" dt="2023-02-15T18:32:17.898" v="9129" actId="478"/>
          <ac:spMkLst>
            <pc:docMk/>
            <pc:sldMk cId="4121306025" sldId="1944"/>
            <ac:spMk id="130" creationId="{FB008C39-E2B9-2EA2-3BE3-343449F1F93E}"/>
          </ac:spMkLst>
        </pc:spChg>
        <pc:spChg chg="mod">
          <ac:chgData name="Javier Bonza" userId="7bb5275d-4c5a-42c3-89ca-8c365ac2b2a9" providerId="ADAL" clId="{C83EF884-990F-48E7-ADEC-433B0854558A}" dt="2023-02-15T18:32:17.898" v="9129" actId="478"/>
          <ac:spMkLst>
            <pc:docMk/>
            <pc:sldMk cId="4121306025" sldId="1944"/>
            <ac:spMk id="131" creationId="{01C753F8-4A80-188C-B822-5287D9EFCDF2}"/>
          </ac:spMkLst>
        </pc:spChg>
        <pc:spChg chg="mod">
          <ac:chgData name="Javier Bonza" userId="7bb5275d-4c5a-42c3-89ca-8c365ac2b2a9" providerId="ADAL" clId="{C83EF884-990F-48E7-ADEC-433B0854558A}" dt="2023-02-15T18:32:17.898" v="9129" actId="478"/>
          <ac:spMkLst>
            <pc:docMk/>
            <pc:sldMk cId="4121306025" sldId="1944"/>
            <ac:spMk id="132" creationId="{B3441D9D-4A43-936F-6372-4287967C827F}"/>
          </ac:spMkLst>
        </pc:spChg>
        <pc:spChg chg="mod">
          <ac:chgData name="Javier Bonza" userId="7bb5275d-4c5a-42c3-89ca-8c365ac2b2a9" providerId="ADAL" clId="{C83EF884-990F-48E7-ADEC-433B0854558A}" dt="2023-02-15T18:32:17.898" v="9129" actId="478"/>
          <ac:spMkLst>
            <pc:docMk/>
            <pc:sldMk cId="4121306025" sldId="1944"/>
            <ac:spMk id="133" creationId="{0D86359F-7685-40F2-7639-8688DF0466DE}"/>
          </ac:spMkLst>
        </pc:spChg>
        <pc:spChg chg="mod">
          <ac:chgData name="Javier Bonza" userId="7bb5275d-4c5a-42c3-89ca-8c365ac2b2a9" providerId="ADAL" clId="{C83EF884-990F-48E7-ADEC-433B0854558A}" dt="2023-02-15T18:32:17.898" v="9129" actId="478"/>
          <ac:spMkLst>
            <pc:docMk/>
            <pc:sldMk cId="4121306025" sldId="1944"/>
            <ac:spMk id="134" creationId="{5F439876-2DE6-2DFF-C9BD-6E5EB5388A50}"/>
          </ac:spMkLst>
        </pc:spChg>
        <pc:spChg chg="mod">
          <ac:chgData name="Javier Bonza" userId="7bb5275d-4c5a-42c3-89ca-8c365ac2b2a9" providerId="ADAL" clId="{C83EF884-990F-48E7-ADEC-433B0854558A}" dt="2023-02-15T18:32:17.898" v="9129" actId="478"/>
          <ac:spMkLst>
            <pc:docMk/>
            <pc:sldMk cId="4121306025" sldId="1944"/>
            <ac:spMk id="135" creationId="{5ABE96FE-A46B-49C6-F4AB-5EF75C92AC31}"/>
          </ac:spMkLst>
        </pc:spChg>
        <pc:spChg chg="mod">
          <ac:chgData name="Javier Bonza" userId="7bb5275d-4c5a-42c3-89ca-8c365ac2b2a9" providerId="ADAL" clId="{C83EF884-990F-48E7-ADEC-433B0854558A}" dt="2023-02-15T18:32:17.898" v="9129" actId="478"/>
          <ac:spMkLst>
            <pc:docMk/>
            <pc:sldMk cId="4121306025" sldId="1944"/>
            <ac:spMk id="136" creationId="{3B829D93-F3DE-354A-2797-3C97373133F8}"/>
          </ac:spMkLst>
        </pc:spChg>
        <pc:spChg chg="mod">
          <ac:chgData name="Javier Bonza" userId="7bb5275d-4c5a-42c3-89ca-8c365ac2b2a9" providerId="ADAL" clId="{C83EF884-990F-48E7-ADEC-433B0854558A}" dt="2023-02-15T18:32:17.898" v="9129" actId="478"/>
          <ac:spMkLst>
            <pc:docMk/>
            <pc:sldMk cId="4121306025" sldId="1944"/>
            <ac:spMk id="137" creationId="{D2FEF331-03E5-537C-3364-9993FBC14900}"/>
          </ac:spMkLst>
        </pc:spChg>
        <pc:spChg chg="mod">
          <ac:chgData name="Javier Bonza" userId="7bb5275d-4c5a-42c3-89ca-8c365ac2b2a9" providerId="ADAL" clId="{C83EF884-990F-48E7-ADEC-433B0854558A}" dt="2023-02-15T18:32:17.898" v="9129" actId="478"/>
          <ac:spMkLst>
            <pc:docMk/>
            <pc:sldMk cId="4121306025" sldId="1944"/>
            <ac:spMk id="138" creationId="{570189BE-4A4B-BF4D-A746-DFBF70B2AB64}"/>
          </ac:spMkLst>
        </pc:spChg>
        <pc:spChg chg="mod">
          <ac:chgData name="Javier Bonza" userId="7bb5275d-4c5a-42c3-89ca-8c365ac2b2a9" providerId="ADAL" clId="{C83EF884-990F-48E7-ADEC-433B0854558A}" dt="2023-02-15T18:32:17.898" v="9129" actId="478"/>
          <ac:spMkLst>
            <pc:docMk/>
            <pc:sldMk cId="4121306025" sldId="1944"/>
            <ac:spMk id="139" creationId="{89EB9B50-E888-FD06-31A0-20699558CBAD}"/>
          </ac:spMkLst>
        </pc:spChg>
        <pc:spChg chg="mod">
          <ac:chgData name="Javier Bonza" userId="7bb5275d-4c5a-42c3-89ca-8c365ac2b2a9" providerId="ADAL" clId="{C83EF884-990F-48E7-ADEC-433B0854558A}" dt="2023-02-15T18:32:17.898" v="9129" actId="478"/>
          <ac:spMkLst>
            <pc:docMk/>
            <pc:sldMk cId="4121306025" sldId="1944"/>
            <ac:spMk id="140" creationId="{3CA46D09-15D5-2DA9-3782-7DE24DCE117D}"/>
          </ac:spMkLst>
        </pc:spChg>
        <pc:spChg chg="mod">
          <ac:chgData name="Javier Bonza" userId="7bb5275d-4c5a-42c3-89ca-8c365ac2b2a9" providerId="ADAL" clId="{C83EF884-990F-48E7-ADEC-433B0854558A}" dt="2023-02-15T18:32:17.898" v="9129" actId="478"/>
          <ac:spMkLst>
            <pc:docMk/>
            <pc:sldMk cId="4121306025" sldId="1944"/>
            <ac:spMk id="141" creationId="{E77E472C-F0C6-7F82-96C9-F4EF07B97CE0}"/>
          </ac:spMkLst>
        </pc:spChg>
        <pc:spChg chg="mod">
          <ac:chgData name="Javier Bonza" userId="7bb5275d-4c5a-42c3-89ca-8c365ac2b2a9" providerId="ADAL" clId="{C83EF884-990F-48E7-ADEC-433B0854558A}" dt="2023-02-15T18:32:17.898" v="9129" actId="478"/>
          <ac:spMkLst>
            <pc:docMk/>
            <pc:sldMk cId="4121306025" sldId="1944"/>
            <ac:spMk id="142" creationId="{5953A86F-FD9C-17A4-4BDC-83AC4976ECFF}"/>
          </ac:spMkLst>
        </pc:spChg>
        <pc:spChg chg="mod">
          <ac:chgData name="Javier Bonza" userId="7bb5275d-4c5a-42c3-89ca-8c365ac2b2a9" providerId="ADAL" clId="{C83EF884-990F-48E7-ADEC-433B0854558A}" dt="2023-02-15T18:32:17.898" v="9129" actId="478"/>
          <ac:spMkLst>
            <pc:docMk/>
            <pc:sldMk cId="4121306025" sldId="1944"/>
            <ac:spMk id="143" creationId="{09E346BD-E262-8CEC-3C32-232921BDEDCD}"/>
          </ac:spMkLst>
        </pc:spChg>
        <pc:spChg chg="mod">
          <ac:chgData name="Javier Bonza" userId="7bb5275d-4c5a-42c3-89ca-8c365ac2b2a9" providerId="ADAL" clId="{C83EF884-990F-48E7-ADEC-433B0854558A}" dt="2023-02-15T18:32:17.898" v="9129" actId="478"/>
          <ac:spMkLst>
            <pc:docMk/>
            <pc:sldMk cId="4121306025" sldId="1944"/>
            <ac:spMk id="144" creationId="{9EB4EC3C-8B8F-43C2-8E59-3F5B2C960643}"/>
          </ac:spMkLst>
        </pc:spChg>
        <pc:spChg chg="mod">
          <ac:chgData name="Javier Bonza" userId="7bb5275d-4c5a-42c3-89ca-8c365ac2b2a9" providerId="ADAL" clId="{C83EF884-990F-48E7-ADEC-433B0854558A}" dt="2023-02-15T18:32:17.898" v="9129" actId="478"/>
          <ac:spMkLst>
            <pc:docMk/>
            <pc:sldMk cId="4121306025" sldId="1944"/>
            <ac:spMk id="145" creationId="{AC9FFEA8-6D31-F85A-53E4-15EB00BB81C7}"/>
          </ac:spMkLst>
        </pc:spChg>
        <pc:spChg chg="mod">
          <ac:chgData name="Javier Bonza" userId="7bb5275d-4c5a-42c3-89ca-8c365ac2b2a9" providerId="ADAL" clId="{C83EF884-990F-48E7-ADEC-433B0854558A}" dt="2023-02-15T18:32:17.898" v="9129" actId="478"/>
          <ac:spMkLst>
            <pc:docMk/>
            <pc:sldMk cId="4121306025" sldId="1944"/>
            <ac:spMk id="146" creationId="{E716FB70-6A88-57DE-0B14-4C561E30D800}"/>
          </ac:spMkLst>
        </pc:spChg>
        <pc:spChg chg="mod">
          <ac:chgData name="Javier Bonza" userId="7bb5275d-4c5a-42c3-89ca-8c365ac2b2a9" providerId="ADAL" clId="{C83EF884-990F-48E7-ADEC-433B0854558A}" dt="2023-02-15T18:32:17.898" v="9129" actId="478"/>
          <ac:spMkLst>
            <pc:docMk/>
            <pc:sldMk cId="4121306025" sldId="1944"/>
            <ac:spMk id="147" creationId="{6256EF43-62EA-3B24-3CF1-DFCF6E4451F3}"/>
          </ac:spMkLst>
        </pc:spChg>
        <pc:spChg chg="mod">
          <ac:chgData name="Javier Bonza" userId="7bb5275d-4c5a-42c3-89ca-8c365ac2b2a9" providerId="ADAL" clId="{C83EF884-990F-48E7-ADEC-433B0854558A}" dt="2023-02-15T18:32:17.898" v="9129" actId="478"/>
          <ac:spMkLst>
            <pc:docMk/>
            <pc:sldMk cId="4121306025" sldId="1944"/>
            <ac:spMk id="148" creationId="{F79D1E19-3215-4726-BAA6-B033F3F1740F}"/>
          </ac:spMkLst>
        </pc:spChg>
        <pc:spChg chg="mod">
          <ac:chgData name="Javier Bonza" userId="7bb5275d-4c5a-42c3-89ca-8c365ac2b2a9" providerId="ADAL" clId="{C83EF884-990F-48E7-ADEC-433B0854558A}" dt="2023-02-15T18:32:17.898" v="9129" actId="478"/>
          <ac:spMkLst>
            <pc:docMk/>
            <pc:sldMk cId="4121306025" sldId="1944"/>
            <ac:spMk id="149" creationId="{06A0C75F-0BC1-FE12-8614-4C82AB9D0C0C}"/>
          </ac:spMkLst>
        </pc:spChg>
        <pc:spChg chg="mod">
          <ac:chgData name="Javier Bonza" userId="7bb5275d-4c5a-42c3-89ca-8c365ac2b2a9" providerId="ADAL" clId="{C83EF884-990F-48E7-ADEC-433B0854558A}" dt="2023-02-15T18:32:17.898" v="9129" actId="478"/>
          <ac:spMkLst>
            <pc:docMk/>
            <pc:sldMk cId="4121306025" sldId="1944"/>
            <ac:spMk id="150" creationId="{3E119DAC-FD1B-CAE0-1197-C6A84005453E}"/>
          </ac:spMkLst>
        </pc:spChg>
        <pc:spChg chg="mod">
          <ac:chgData name="Javier Bonza" userId="7bb5275d-4c5a-42c3-89ca-8c365ac2b2a9" providerId="ADAL" clId="{C83EF884-990F-48E7-ADEC-433B0854558A}" dt="2023-02-15T18:32:17.898" v="9129" actId="478"/>
          <ac:spMkLst>
            <pc:docMk/>
            <pc:sldMk cId="4121306025" sldId="1944"/>
            <ac:spMk id="151" creationId="{8D905951-6A5B-AEBA-3E53-E6BBAA2AC71E}"/>
          </ac:spMkLst>
        </pc:spChg>
        <pc:spChg chg="mod">
          <ac:chgData name="Javier Bonza" userId="7bb5275d-4c5a-42c3-89ca-8c365ac2b2a9" providerId="ADAL" clId="{C83EF884-990F-48E7-ADEC-433B0854558A}" dt="2023-02-15T18:32:17.898" v="9129" actId="478"/>
          <ac:spMkLst>
            <pc:docMk/>
            <pc:sldMk cId="4121306025" sldId="1944"/>
            <ac:spMk id="152" creationId="{F50A4E36-0927-8D95-E18F-53073EF86989}"/>
          </ac:spMkLst>
        </pc:spChg>
        <pc:spChg chg="mod">
          <ac:chgData name="Javier Bonza" userId="7bb5275d-4c5a-42c3-89ca-8c365ac2b2a9" providerId="ADAL" clId="{C83EF884-990F-48E7-ADEC-433B0854558A}" dt="2023-02-15T18:32:17.898" v="9129" actId="478"/>
          <ac:spMkLst>
            <pc:docMk/>
            <pc:sldMk cId="4121306025" sldId="1944"/>
            <ac:spMk id="153" creationId="{4B7EBE4F-378A-1454-ECD3-52A8857BA7AD}"/>
          </ac:spMkLst>
        </pc:spChg>
        <pc:spChg chg="mod">
          <ac:chgData name="Javier Bonza" userId="7bb5275d-4c5a-42c3-89ca-8c365ac2b2a9" providerId="ADAL" clId="{C83EF884-990F-48E7-ADEC-433B0854558A}" dt="2023-02-15T18:32:17.898" v="9129" actId="478"/>
          <ac:spMkLst>
            <pc:docMk/>
            <pc:sldMk cId="4121306025" sldId="1944"/>
            <ac:spMk id="154" creationId="{182A7671-F878-86DB-335F-4CF7BB0ADBC3}"/>
          </ac:spMkLst>
        </pc:spChg>
        <pc:spChg chg="mod">
          <ac:chgData name="Javier Bonza" userId="7bb5275d-4c5a-42c3-89ca-8c365ac2b2a9" providerId="ADAL" clId="{C83EF884-990F-48E7-ADEC-433B0854558A}" dt="2023-02-15T18:32:17.898" v="9129" actId="478"/>
          <ac:spMkLst>
            <pc:docMk/>
            <pc:sldMk cId="4121306025" sldId="1944"/>
            <ac:spMk id="155" creationId="{063EDE1E-7278-5747-C71F-D5E33A38D116}"/>
          </ac:spMkLst>
        </pc:spChg>
        <pc:spChg chg="mod">
          <ac:chgData name="Javier Bonza" userId="7bb5275d-4c5a-42c3-89ca-8c365ac2b2a9" providerId="ADAL" clId="{C83EF884-990F-48E7-ADEC-433B0854558A}" dt="2023-02-15T18:32:17.898" v="9129" actId="478"/>
          <ac:spMkLst>
            <pc:docMk/>
            <pc:sldMk cId="4121306025" sldId="1944"/>
            <ac:spMk id="156" creationId="{E713610A-9CE2-C2C9-235B-102BF7692BCC}"/>
          </ac:spMkLst>
        </pc:spChg>
        <pc:spChg chg="mod">
          <ac:chgData name="Javier Bonza" userId="7bb5275d-4c5a-42c3-89ca-8c365ac2b2a9" providerId="ADAL" clId="{C83EF884-990F-48E7-ADEC-433B0854558A}" dt="2023-02-15T18:32:17.898" v="9129" actId="478"/>
          <ac:spMkLst>
            <pc:docMk/>
            <pc:sldMk cId="4121306025" sldId="1944"/>
            <ac:spMk id="157" creationId="{46788EB6-F67F-2756-075E-0E79362A4949}"/>
          </ac:spMkLst>
        </pc:spChg>
        <pc:spChg chg="mod">
          <ac:chgData name="Javier Bonza" userId="7bb5275d-4c5a-42c3-89ca-8c365ac2b2a9" providerId="ADAL" clId="{C83EF884-990F-48E7-ADEC-433B0854558A}" dt="2023-02-15T18:32:17.898" v="9129" actId="478"/>
          <ac:spMkLst>
            <pc:docMk/>
            <pc:sldMk cId="4121306025" sldId="1944"/>
            <ac:spMk id="158" creationId="{AE229D16-92BB-4759-069C-3E57276A35F8}"/>
          </ac:spMkLst>
        </pc:spChg>
        <pc:spChg chg="mod">
          <ac:chgData name="Javier Bonza" userId="7bb5275d-4c5a-42c3-89ca-8c365ac2b2a9" providerId="ADAL" clId="{C83EF884-990F-48E7-ADEC-433B0854558A}" dt="2023-02-15T18:32:17.898" v="9129" actId="478"/>
          <ac:spMkLst>
            <pc:docMk/>
            <pc:sldMk cId="4121306025" sldId="1944"/>
            <ac:spMk id="159" creationId="{6A484B23-6C73-DC30-F47C-8C39B68EE54D}"/>
          </ac:spMkLst>
        </pc:spChg>
        <pc:spChg chg="mod">
          <ac:chgData name="Javier Bonza" userId="7bb5275d-4c5a-42c3-89ca-8c365ac2b2a9" providerId="ADAL" clId="{C83EF884-990F-48E7-ADEC-433B0854558A}" dt="2023-02-15T18:32:17.898" v="9129" actId="478"/>
          <ac:spMkLst>
            <pc:docMk/>
            <pc:sldMk cId="4121306025" sldId="1944"/>
            <ac:spMk id="160" creationId="{571D74FA-CC1E-7235-90FC-6DCB30DD268D}"/>
          </ac:spMkLst>
        </pc:spChg>
        <pc:spChg chg="mod">
          <ac:chgData name="Javier Bonza" userId="7bb5275d-4c5a-42c3-89ca-8c365ac2b2a9" providerId="ADAL" clId="{C83EF884-990F-48E7-ADEC-433B0854558A}" dt="2023-02-15T18:32:17.898" v="9129" actId="478"/>
          <ac:spMkLst>
            <pc:docMk/>
            <pc:sldMk cId="4121306025" sldId="1944"/>
            <ac:spMk id="161" creationId="{01D22D5F-9918-C4A8-2C9F-A7D1832A6755}"/>
          </ac:spMkLst>
        </pc:spChg>
        <pc:spChg chg="mod">
          <ac:chgData name="Javier Bonza" userId="7bb5275d-4c5a-42c3-89ca-8c365ac2b2a9" providerId="ADAL" clId="{C83EF884-990F-48E7-ADEC-433B0854558A}" dt="2023-02-15T18:32:17.898" v="9129" actId="478"/>
          <ac:spMkLst>
            <pc:docMk/>
            <pc:sldMk cId="4121306025" sldId="1944"/>
            <ac:spMk id="162" creationId="{82D70E68-A285-3CBB-BA98-04B4B95FDA20}"/>
          </ac:spMkLst>
        </pc:spChg>
        <pc:spChg chg="mod">
          <ac:chgData name="Javier Bonza" userId="7bb5275d-4c5a-42c3-89ca-8c365ac2b2a9" providerId="ADAL" clId="{C83EF884-990F-48E7-ADEC-433B0854558A}" dt="2023-02-15T18:32:17.898" v="9129" actId="478"/>
          <ac:spMkLst>
            <pc:docMk/>
            <pc:sldMk cId="4121306025" sldId="1944"/>
            <ac:spMk id="163" creationId="{5190E11D-7399-0302-5887-874AAF991C63}"/>
          </ac:spMkLst>
        </pc:spChg>
        <pc:spChg chg="mod">
          <ac:chgData name="Javier Bonza" userId="7bb5275d-4c5a-42c3-89ca-8c365ac2b2a9" providerId="ADAL" clId="{C83EF884-990F-48E7-ADEC-433B0854558A}" dt="2023-02-15T18:32:17.898" v="9129" actId="478"/>
          <ac:spMkLst>
            <pc:docMk/>
            <pc:sldMk cId="4121306025" sldId="1944"/>
            <ac:spMk id="164" creationId="{BA92DF11-164E-3E7D-244E-4D4D01C9EAF7}"/>
          </ac:spMkLst>
        </pc:spChg>
        <pc:spChg chg="mod">
          <ac:chgData name="Javier Bonza" userId="7bb5275d-4c5a-42c3-89ca-8c365ac2b2a9" providerId="ADAL" clId="{C83EF884-990F-48E7-ADEC-433B0854558A}" dt="2023-02-15T18:32:17.898" v="9129" actId="478"/>
          <ac:spMkLst>
            <pc:docMk/>
            <pc:sldMk cId="4121306025" sldId="1944"/>
            <ac:spMk id="165" creationId="{A0C6DBD3-BBA5-22DE-C373-263E846B7B46}"/>
          </ac:spMkLst>
        </pc:spChg>
        <pc:spChg chg="mod">
          <ac:chgData name="Javier Bonza" userId="7bb5275d-4c5a-42c3-89ca-8c365ac2b2a9" providerId="ADAL" clId="{C83EF884-990F-48E7-ADEC-433B0854558A}" dt="2023-02-15T18:32:17.898" v="9129" actId="478"/>
          <ac:spMkLst>
            <pc:docMk/>
            <pc:sldMk cId="4121306025" sldId="1944"/>
            <ac:spMk id="166" creationId="{F7410EB1-6162-6862-1DC1-B1A0CCCB65D8}"/>
          </ac:spMkLst>
        </pc:spChg>
        <pc:spChg chg="mod">
          <ac:chgData name="Javier Bonza" userId="7bb5275d-4c5a-42c3-89ca-8c365ac2b2a9" providerId="ADAL" clId="{C83EF884-990F-48E7-ADEC-433B0854558A}" dt="2023-02-15T18:32:17.898" v="9129" actId="478"/>
          <ac:spMkLst>
            <pc:docMk/>
            <pc:sldMk cId="4121306025" sldId="1944"/>
            <ac:spMk id="167" creationId="{7BE3B29F-B645-4735-C4F8-FCE1382DBE31}"/>
          </ac:spMkLst>
        </pc:spChg>
        <pc:spChg chg="mod">
          <ac:chgData name="Javier Bonza" userId="7bb5275d-4c5a-42c3-89ca-8c365ac2b2a9" providerId="ADAL" clId="{C83EF884-990F-48E7-ADEC-433B0854558A}" dt="2023-02-15T18:32:17.898" v="9129" actId="478"/>
          <ac:spMkLst>
            <pc:docMk/>
            <pc:sldMk cId="4121306025" sldId="1944"/>
            <ac:spMk id="168" creationId="{5C0CA1B8-6A98-884A-656B-FB2DAA1C0013}"/>
          </ac:spMkLst>
        </pc:spChg>
        <pc:spChg chg="mod">
          <ac:chgData name="Javier Bonza" userId="7bb5275d-4c5a-42c3-89ca-8c365ac2b2a9" providerId="ADAL" clId="{C83EF884-990F-48E7-ADEC-433B0854558A}" dt="2023-02-15T18:32:17.898" v="9129" actId="478"/>
          <ac:spMkLst>
            <pc:docMk/>
            <pc:sldMk cId="4121306025" sldId="1944"/>
            <ac:spMk id="169" creationId="{AA2C61EC-5223-C9A5-2913-367F12E9E9A5}"/>
          </ac:spMkLst>
        </pc:spChg>
        <pc:spChg chg="mod">
          <ac:chgData name="Javier Bonza" userId="7bb5275d-4c5a-42c3-89ca-8c365ac2b2a9" providerId="ADAL" clId="{C83EF884-990F-48E7-ADEC-433B0854558A}" dt="2023-02-15T18:32:17.898" v="9129" actId="478"/>
          <ac:spMkLst>
            <pc:docMk/>
            <pc:sldMk cId="4121306025" sldId="1944"/>
            <ac:spMk id="170" creationId="{29536167-7794-534D-7C6F-A6F9268780C6}"/>
          </ac:spMkLst>
        </pc:spChg>
        <pc:spChg chg="mod">
          <ac:chgData name="Javier Bonza" userId="7bb5275d-4c5a-42c3-89ca-8c365ac2b2a9" providerId="ADAL" clId="{C83EF884-990F-48E7-ADEC-433B0854558A}" dt="2023-02-15T18:32:17.898" v="9129" actId="478"/>
          <ac:spMkLst>
            <pc:docMk/>
            <pc:sldMk cId="4121306025" sldId="1944"/>
            <ac:spMk id="171" creationId="{B2775CCE-662F-5C2C-34FE-4B9EF96EDBB0}"/>
          </ac:spMkLst>
        </pc:spChg>
        <pc:spChg chg="mod">
          <ac:chgData name="Javier Bonza" userId="7bb5275d-4c5a-42c3-89ca-8c365ac2b2a9" providerId="ADAL" clId="{C83EF884-990F-48E7-ADEC-433B0854558A}" dt="2023-02-15T18:32:17.898" v="9129" actId="478"/>
          <ac:spMkLst>
            <pc:docMk/>
            <pc:sldMk cId="4121306025" sldId="1944"/>
            <ac:spMk id="172" creationId="{6F81896D-C15A-FB9F-5FA3-1E15ADF9793B}"/>
          </ac:spMkLst>
        </pc:spChg>
        <pc:spChg chg="mod">
          <ac:chgData name="Javier Bonza" userId="7bb5275d-4c5a-42c3-89ca-8c365ac2b2a9" providerId="ADAL" clId="{C83EF884-990F-48E7-ADEC-433B0854558A}" dt="2023-02-15T18:32:17.898" v="9129" actId="478"/>
          <ac:spMkLst>
            <pc:docMk/>
            <pc:sldMk cId="4121306025" sldId="1944"/>
            <ac:spMk id="173" creationId="{EC150323-2B74-7F9F-799C-9D44EFA20A10}"/>
          </ac:spMkLst>
        </pc:spChg>
        <pc:spChg chg="mod">
          <ac:chgData name="Javier Bonza" userId="7bb5275d-4c5a-42c3-89ca-8c365ac2b2a9" providerId="ADAL" clId="{C83EF884-990F-48E7-ADEC-433B0854558A}" dt="2023-02-15T18:32:17.898" v="9129" actId="478"/>
          <ac:spMkLst>
            <pc:docMk/>
            <pc:sldMk cId="4121306025" sldId="1944"/>
            <ac:spMk id="174" creationId="{9094A738-05CF-38BC-34E3-020C6DA52C03}"/>
          </ac:spMkLst>
        </pc:spChg>
        <pc:spChg chg="mod">
          <ac:chgData name="Javier Bonza" userId="7bb5275d-4c5a-42c3-89ca-8c365ac2b2a9" providerId="ADAL" clId="{C83EF884-990F-48E7-ADEC-433B0854558A}" dt="2023-02-15T18:32:17.898" v="9129" actId="478"/>
          <ac:spMkLst>
            <pc:docMk/>
            <pc:sldMk cId="4121306025" sldId="1944"/>
            <ac:spMk id="175" creationId="{8DD6F71A-166C-7AD1-B54D-C30ACCE66C23}"/>
          </ac:spMkLst>
        </pc:spChg>
        <pc:spChg chg="mod">
          <ac:chgData name="Javier Bonza" userId="7bb5275d-4c5a-42c3-89ca-8c365ac2b2a9" providerId="ADAL" clId="{C83EF884-990F-48E7-ADEC-433B0854558A}" dt="2023-02-15T18:32:17.898" v="9129" actId="478"/>
          <ac:spMkLst>
            <pc:docMk/>
            <pc:sldMk cId="4121306025" sldId="1944"/>
            <ac:spMk id="176" creationId="{39EA737F-898D-DAA6-713A-A73AEA96758F}"/>
          </ac:spMkLst>
        </pc:spChg>
        <pc:spChg chg="mod">
          <ac:chgData name="Javier Bonza" userId="7bb5275d-4c5a-42c3-89ca-8c365ac2b2a9" providerId="ADAL" clId="{C83EF884-990F-48E7-ADEC-433B0854558A}" dt="2023-02-15T18:32:17.898" v="9129" actId="478"/>
          <ac:spMkLst>
            <pc:docMk/>
            <pc:sldMk cId="4121306025" sldId="1944"/>
            <ac:spMk id="177" creationId="{56A93E3E-EF7A-A508-F2DD-8F79D543D008}"/>
          </ac:spMkLst>
        </pc:spChg>
        <pc:spChg chg="mod">
          <ac:chgData name="Javier Bonza" userId="7bb5275d-4c5a-42c3-89ca-8c365ac2b2a9" providerId="ADAL" clId="{C83EF884-990F-48E7-ADEC-433B0854558A}" dt="2023-02-15T18:32:17.898" v="9129" actId="478"/>
          <ac:spMkLst>
            <pc:docMk/>
            <pc:sldMk cId="4121306025" sldId="1944"/>
            <ac:spMk id="178" creationId="{7F06266D-DFD8-FB8C-0E9E-9191E63E4983}"/>
          </ac:spMkLst>
        </pc:spChg>
        <pc:spChg chg="mod">
          <ac:chgData name="Javier Bonza" userId="7bb5275d-4c5a-42c3-89ca-8c365ac2b2a9" providerId="ADAL" clId="{C83EF884-990F-48E7-ADEC-433B0854558A}" dt="2023-02-15T18:32:17.898" v="9129" actId="478"/>
          <ac:spMkLst>
            <pc:docMk/>
            <pc:sldMk cId="4121306025" sldId="1944"/>
            <ac:spMk id="179" creationId="{735468D9-929D-110D-0D91-599812AD29DD}"/>
          </ac:spMkLst>
        </pc:spChg>
        <pc:spChg chg="mod">
          <ac:chgData name="Javier Bonza" userId="7bb5275d-4c5a-42c3-89ca-8c365ac2b2a9" providerId="ADAL" clId="{C83EF884-990F-48E7-ADEC-433B0854558A}" dt="2023-02-15T18:32:17.898" v="9129" actId="478"/>
          <ac:spMkLst>
            <pc:docMk/>
            <pc:sldMk cId="4121306025" sldId="1944"/>
            <ac:spMk id="180" creationId="{54A10184-B521-CD30-A025-000D31FD11DB}"/>
          </ac:spMkLst>
        </pc:spChg>
        <pc:spChg chg="mod">
          <ac:chgData name="Javier Bonza" userId="7bb5275d-4c5a-42c3-89ca-8c365ac2b2a9" providerId="ADAL" clId="{C83EF884-990F-48E7-ADEC-433B0854558A}" dt="2023-02-15T18:32:17.898" v="9129" actId="478"/>
          <ac:spMkLst>
            <pc:docMk/>
            <pc:sldMk cId="4121306025" sldId="1944"/>
            <ac:spMk id="181" creationId="{59489537-FBFC-3B38-98B9-B55B74C8BF72}"/>
          </ac:spMkLst>
        </pc:spChg>
        <pc:spChg chg="mod">
          <ac:chgData name="Javier Bonza" userId="7bb5275d-4c5a-42c3-89ca-8c365ac2b2a9" providerId="ADAL" clId="{C83EF884-990F-48E7-ADEC-433B0854558A}" dt="2023-02-15T18:32:17.898" v="9129" actId="478"/>
          <ac:spMkLst>
            <pc:docMk/>
            <pc:sldMk cId="4121306025" sldId="1944"/>
            <ac:spMk id="182" creationId="{F559001C-8DD9-1E5E-BEC9-67D5CD2F1545}"/>
          </ac:spMkLst>
        </pc:spChg>
        <pc:spChg chg="mod">
          <ac:chgData name="Javier Bonza" userId="7bb5275d-4c5a-42c3-89ca-8c365ac2b2a9" providerId="ADAL" clId="{C83EF884-990F-48E7-ADEC-433B0854558A}" dt="2023-02-15T18:32:17.898" v="9129" actId="478"/>
          <ac:spMkLst>
            <pc:docMk/>
            <pc:sldMk cId="4121306025" sldId="1944"/>
            <ac:spMk id="183" creationId="{AA3577B2-27B0-9332-64AA-915ED9650CFD}"/>
          </ac:spMkLst>
        </pc:spChg>
        <pc:spChg chg="mod">
          <ac:chgData name="Javier Bonza" userId="7bb5275d-4c5a-42c3-89ca-8c365ac2b2a9" providerId="ADAL" clId="{C83EF884-990F-48E7-ADEC-433B0854558A}" dt="2023-02-15T18:32:17.898" v="9129" actId="478"/>
          <ac:spMkLst>
            <pc:docMk/>
            <pc:sldMk cId="4121306025" sldId="1944"/>
            <ac:spMk id="184" creationId="{4D2907C2-70AB-C688-85AE-E42A73080247}"/>
          </ac:spMkLst>
        </pc:spChg>
        <pc:spChg chg="mod">
          <ac:chgData name="Javier Bonza" userId="7bb5275d-4c5a-42c3-89ca-8c365ac2b2a9" providerId="ADAL" clId="{C83EF884-990F-48E7-ADEC-433B0854558A}" dt="2023-02-15T18:32:17.898" v="9129" actId="478"/>
          <ac:spMkLst>
            <pc:docMk/>
            <pc:sldMk cId="4121306025" sldId="1944"/>
            <ac:spMk id="185" creationId="{A066E9FB-8C2E-3750-9C52-2C9D6E1862FA}"/>
          </ac:spMkLst>
        </pc:spChg>
        <pc:spChg chg="mod">
          <ac:chgData name="Javier Bonza" userId="7bb5275d-4c5a-42c3-89ca-8c365ac2b2a9" providerId="ADAL" clId="{C83EF884-990F-48E7-ADEC-433B0854558A}" dt="2023-02-15T18:32:17.898" v="9129" actId="478"/>
          <ac:spMkLst>
            <pc:docMk/>
            <pc:sldMk cId="4121306025" sldId="1944"/>
            <ac:spMk id="186" creationId="{EFEB94DE-C255-D642-CC45-D9B71B2B0F89}"/>
          </ac:spMkLst>
        </pc:spChg>
        <pc:spChg chg="mod">
          <ac:chgData name="Javier Bonza" userId="7bb5275d-4c5a-42c3-89ca-8c365ac2b2a9" providerId="ADAL" clId="{C83EF884-990F-48E7-ADEC-433B0854558A}" dt="2023-02-15T18:32:17.898" v="9129" actId="478"/>
          <ac:spMkLst>
            <pc:docMk/>
            <pc:sldMk cId="4121306025" sldId="1944"/>
            <ac:spMk id="187" creationId="{6DB7FDF0-C99F-F26D-1C9E-F11D2EA52479}"/>
          </ac:spMkLst>
        </pc:spChg>
        <pc:spChg chg="mod">
          <ac:chgData name="Javier Bonza" userId="7bb5275d-4c5a-42c3-89ca-8c365ac2b2a9" providerId="ADAL" clId="{C83EF884-990F-48E7-ADEC-433B0854558A}" dt="2023-02-15T18:32:17.898" v="9129" actId="478"/>
          <ac:spMkLst>
            <pc:docMk/>
            <pc:sldMk cId="4121306025" sldId="1944"/>
            <ac:spMk id="188" creationId="{283B34C8-9F2F-DE8B-73B3-1ED2EABC55C6}"/>
          </ac:spMkLst>
        </pc:spChg>
        <pc:spChg chg="mod">
          <ac:chgData name="Javier Bonza" userId="7bb5275d-4c5a-42c3-89ca-8c365ac2b2a9" providerId="ADAL" clId="{C83EF884-990F-48E7-ADEC-433B0854558A}" dt="2023-02-15T18:32:17.898" v="9129" actId="478"/>
          <ac:spMkLst>
            <pc:docMk/>
            <pc:sldMk cId="4121306025" sldId="1944"/>
            <ac:spMk id="189" creationId="{5FEA8844-72C4-97F8-F5F2-8CC31F68BEB8}"/>
          </ac:spMkLst>
        </pc:spChg>
        <pc:spChg chg="mod">
          <ac:chgData name="Javier Bonza" userId="7bb5275d-4c5a-42c3-89ca-8c365ac2b2a9" providerId="ADAL" clId="{C83EF884-990F-48E7-ADEC-433B0854558A}" dt="2023-02-15T18:32:17.898" v="9129" actId="478"/>
          <ac:spMkLst>
            <pc:docMk/>
            <pc:sldMk cId="4121306025" sldId="1944"/>
            <ac:spMk id="190" creationId="{402EF82C-B441-C158-8360-4B777B3B4A7F}"/>
          </ac:spMkLst>
        </pc:spChg>
        <pc:spChg chg="mod">
          <ac:chgData name="Javier Bonza" userId="7bb5275d-4c5a-42c3-89ca-8c365ac2b2a9" providerId="ADAL" clId="{C83EF884-990F-48E7-ADEC-433B0854558A}" dt="2023-02-15T18:32:17.898" v="9129" actId="478"/>
          <ac:spMkLst>
            <pc:docMk/>
            <pc:sldMk cId="4121306025" sldId="1944"/>
            <ac:spMk id="191" creationId="{1FB7ECF0-53F1-AC3E-0971-F0EB2D91551E}"/>
          </ac:spMkLst>
        </pc:spChg>
        <pc:spChg chg="mod">
          <ac:chgData name="Javier Bonza" userId="7bb5275d-4c5a-42c3-89ca-8c365ac2b2a9" providerId="ADAL" clId="{C83EF884-990F-48E7-ADEC-433B0854558A}" dt="2023-02-15T18:32:17.898" v="9129" actId="478"/>
          <ac:spMkLst>
            <pc:docMk/>
            <pc:sldMk cId="4121306025" sldId="1944"/>
            <ac:spMk id="192" creationId="{21C23D08-C6D6-238C-5A44-C4BDB402BEBD}"/>
          </ac:spMkLst>
        </pc:spChg>
        <pc:spChg chg="mod">
          <ac:chgData name="Javier Bonza" userId="7bb5275d-4c5a-42c3-89ca-8c365ac2b2a9" providerId="ADAL" clId="{C83EF884-990F-48E7-ADEC-433B0854558A}" dt="2023-02-15T18:32:17.898" v="9129" actId="478"/>
          <ac:spMkLst>
            <pc:docMk/>
            <pc:sldMk cId="4121306025" sldId="1944"/>
            <ac:spMk id="193" creationId="{76326B5C-55E2-FE34-A1FF-484E8E570446}"/>
          </ac:spMkLst>
        </pc:spChg>
        <pc:spChg chg="mod">
          <ac:chgData name="Javier Bonza" userId="7bb5275d-4c5a-42c3-89ca-8c365ac2b2a9" providerId="ADAL" clId="{C83EF884-990F-48E7-ADEC-433B0854558A}" dt="2023-02-15T18:32:17.898" v="9129" actId="478"/>
          <ac:spMkLst>
            <pc:docMk/>
            <pc:sldMk cId="4121306025" sldId="1944"/>
            <ac:spMk id="194" creationId="{2D7D8275-6E13-2C53-C8A3-D65469CA8AFD}"/>
          </ac:spMkLst>
        </pc:spChg>
        <pc:spChg chg="mod">
          <ac:chgData name="Javier Bonza" userId="7bb5275d-4c5a-42c3-89ca-8c365ac2b2a9" providerId="ADAL" clId="{C83EF884-990F-48E7-ADEC-433B0854558A}" dt="2023-02-15T18:32:17.898" v="9129" actId="478"/>
          <ac:spMkLst>
            <pc:docMk/>
            <pc:sldMk cId="4121306025" sldId="1944"/>
            <ac:spMk id="195" creationId="{40AA9360-C4A1-5DD3-D6D6-F206942DF378}"/>
          </ac:spMkLst>
        </pc:spChg>
        <pc:spChg chg="mod">
          <ac:chgData name="Javier Bonza" userId="7bb5275d-4c5a-42c3-89ca-8c365ac2b2a9" providerId="ADAL" clId="{C83EF884-990F-48E7-ADEC-433B0854558A}" dt="2023-02-15T18:32:17.898" v="9129" actId="478"/>
          <ac:spMkLst>
            <pc:docMk/>
            <pc:sldMk cId="4121306025" sldId="1944"/>
            <ac:spMk id="196" creationId="{16205E4E-B03C-609E-4FD1-C3248F621939}"/>
          </ac:spMkLst>
        </pc:spChg>
        <pc:spChg chg="mod">
          <ac:chgData name="Javier Bonza" userId="7bb5275d-4c5a-42c3-89ca-8c365ac2b2a9" providerId="ADAL" clId="{C83EF884-990F-48E7-ADEC-433B0854558A}" dt="2023-02-15T18:32:17.898" v="9129" actId="478"/>
          <ac:spMkLst>
            <pc:docMk/>
            <pc:sldMk cId="4121306025" sldId="1944"/>
            <ac:spMk id="197" creationId="{26BD9B59-3EB3-B28C-8BD1-12D9A83F52C7}"/>
          </ac:spMkLst>
        </pc:spChg>
        <pc:spChg chg="mod">
          <ac:chgData name="Javier Bonza" userId="7bb5275d-4c5a-42c3-89ca-8c365ac2b2a9" providerId="ADAL" clId="{C83EF884-990F-48E7-ADEC-433B0854558A}" dt="2023-02-15T18:32:17.898" v="9129" actId="478"/>
          <ac:spMkLst>
            <pc:docMk/>
            <pc:sldMk cId="4121306025" sldId="1944"/>
            <ac:spMk id="198" creationId="{153B0C92-A701-7164-E3A7-B549FE08AD55}"/>
          </ac:spMkLst>
        </pc:spChg>
        <pc:spChg chg="mod">
          <ac:chgData name="Javier Bonza" userId="7bb5275d-4c5a-42c3-89ca-8c365ac2b2a9" providerId="ADAL" clId="{C83EF884-990F-48E7-ADEC-433B0854558A}" dt="2023-02-15T18:32:17.898" v="9129" actId="478"/>
          <ac:spMkLst>
            <pc:docMk/>
            <pc:sldMk cId="4121306025" sldId="1944"/>
            <ac:spMk id="199" creationId="{928955B5-4F5B-3F3C-B7CA-EC968DADFA36}"/>
          </ac:spMkLst>
        </pc:spChg>
        <pc:spChg chg="mod">
          <ac:chgData name="Javier Bonza" userId="7bb5275d-4c5a-42c3-89ca-8c365ac2b2a9" providerId="ADAL" clId="{C83EF884-990F-48E7-ADEC-433B0854558A}" dt="2023-02-15T18:32:17.898" v="9129" actId="478"/>
          <ac:spMkLst>
            <pc:docMk/>
            <pc:sldMk cId="4121306025" sldId="1944"/>
            <ac:spMk id="200" creationId="{B56F2159-F7C5-0003-0814-BB20A2A77733}"/>
          </ac:spMkLst>
        </pc:spChg>
        <pc:spChg chg="mod">
          <ac:chgData name="Javier Bonza" userId="7bb5275d-4c5a-42c3-89ca-8c365ac2b2a9" providerId="ADAL" clId="{C83EF884-990F-48E7-ADEC-433B0854558A}" dt="2023-02-15T18:32:17.898" v="9129" actId="478"/>
          <ac:spMkLst>
            <pc:docMk/>
            <pc:sldMk cId="4121306025" sldId="1944"/>
            <ac:spMk id="201" creationId="{03F0AA8A-47A1-5C74-ED6D-774C6E99792F}"/>
          </ac:spMkLst>
        </pc:spChg>
        <pc:spChg chg="mod">
          <ac:chgData name="Javier Bonza" userId="7bb5275d-4c5a-42c3-89ca-8c365ac2b2a9" providerId="ADAL" clId="{C83EF884-990F-48E7-ADEC-433B0854558A}" dt="2023-02-15T18:32:17.898" v="9129" actId="478"/>
          <ac:spMkLst>
            <pc:docMk/>
            <pc:sldMk cId="4121306025" sldId="1944"/>
            <ac:spMk id="202" creationId="{E88727CD-9645-473F-FE6A-86BD204BBED2}"/>
          </ac:spMkLst>
        </pc:spChg>
        <pc:spChg chg="mod">
          <ac:chgData name="Javier Bonza" userId="7bb5275d-4c5a-42c3-89ca-8c365ac2b2a9" providerId="ADAL" clId="{C83EF884-990F-48E7-ADEC-433B0854558A}" dt="2023-02-15T18:32:17.898" v="9129" actId="478"/>
          <ac:spMkLst>
            <pc:docMk/>
            <pc:sldMk cId="4121306025" sldId="1944"/>
            <ac:spMk id="203" creationId="{28BA08D1-C1D7-835F-8F50-2357CACA176E}"/>
          </ac:spMkLst>
        </pc:spChg>
        <pc:spChg chg="mod">
          <ac:chgData name="Javier Bonza" userId="7bb5275d-4c5a-42c3-89ca-8c365ac2b2a9" providerId="ADAL" clId="{C83EF884-990F-48E7-ADEC-433B0854558A}" dt="2023-02-15T18:32:17.898" v="9129" actId="478"/>
          <ac:spMkLst>
            <pc:docMk/>
            <pc:sldMk cId="4121306025" sldId="1944"/>
            <ac:spMk id="204" creationId="{F8E10247-2F36-07FA-1318-6ED9E4BD9E82}"/>
          </ac:spMkLst>
        </pc:spChg>
        <pc:spChg chg="mod">
          <ac:chgData name="Javier Bonza" userId="7bb5275d-4c5a-42c3-89ca-8c365ac2b2a9" providerId="ADAL" clId="{C83EF884-990F-48E7-ADEC-433B0854558A}" dt="2023-02-15T18:32:17.898" v="9129" actId="478"/>
          <ac:spMkLst>
            <pc:docMk/>
            <pc:sldMk cId="4121306025" sldId="1944"/>
            <ac:spMk id="205" creationId="{CFE0B730-F276-3D77-C284-13AB8470AB40}"/>
          </ac:spMkLst>
        </pc:spChg>
        <pc:spChg chg="mod">
          <ac:chgData name="Javier Bonza" userId="7bb5275d-4c5a-42c3-89ca-8c365ac2b2a9" providerId="ADAL" clId="{C83EF884-990F-48E7-ADEC-433B0854558A}" dt="2023-02-15T18:32:17.898" v="9129" actId="478"/>
          <ac:spMkLst>
            <pc:docMk/>
            <pc:sldMk cId="4121306025" sldId="1944"/>
            <ac:spMk id="206" creationId="{2B596839-37D6-432F-689F-4625B3ECE0DD}"/>
          </ac:spMkLst>
        </pc:spChg>
        <pc:spChg chg="mod">
          <ac:chgData name="Javier Bonza" userId="7bb5275d-4c5a-42c3-89ca-8c365ac2b2a9" providerId="ADAL" clId="{C83EF884-990F-48E7-ADEC-433B0854558A}" dt="2023-02-15T18:32:17.898" v="9129" actId="478"/>
          <ac:spMkLst>
            <pc:docMk/>
            <pc:sldMk cId="4121306025" sldId="1944"/>
            <ac:spMk id="207" creationId="{C819E127-A8D0-6639-3E67-82F0D006FEF4}"/>
          </ac:spMkLst>
        </pc:spChg>
        <pc:spChg chg="mod">
          <ac:chgData name="Javier Bonza" userId="7bb5275d-4c5a-42c3-89ca-8c365ac2b2a9" providerId="ADAL" clId="{C83EF884-990F-48E7-ADEC-433B0854558A}" dt="2023-02-15T18:32:17.898" v="9129" actId="478"/>
          <ac:spMkLst>
            <pc:docMk/>
            <pc:sldMk cId="4121306025" sldId="1944"/>
            <ac:spMk id="208" creationId="{BAA1677E-4DB6-ACC7-F887-09255895BC67}"/>
          </ac:spMkLst>
        </pc:spChg>
        <pc:spChg chg="mod">
          <ac:chgData name="Javier Bonza" userId="7bb5275d-4c5a-42c3-89ca-8c365ac2b2a9" providerId="ADAL" clId="{C83EF884-990F-48E7-ADEC-433B0854558A}" dt="2023-02-15T18:32:17.898" v="9129" actId="478"/>
          <ac:spMkLst>
            <pc:docMk/>
            <pc:sldMk cId="4121306025" sldId="1944"/>
            <ac:spMk id="209" creationId="{6A26C1B1-E89B-6109-F32A-C7593CC32988}"/>
          </ac:spMkLst>
        </pc:spChg>
        <pc:spChg chg="mod">
          <ac:chgData name="Javier Bonza" userId="7bb5275d-4c5a-42c3-89ca-8c365ac2b2a9" providerId="ADAL" clId="{C83EF884-990F-48E7-ADEC-433B0854558A}" dt="2023-02-15T18:32:17.898" v="9129" actId="478"/>
          <ac:spMkLst>
            <pc:docMk/>
            <pc:sldMk cId="4121306025" sldId="1944"/>
            <ac:spMk id="210" creationId="{4F689F55-6B2B-769D-0E8A-F0B13F77BBE7}"/>
          </ac:spMkLst>
        </pc:spChg>
        <pc:spChg chg="mod">
          <ac:chgData name="Javier Bonza" userId="7bb5275d-4c5a-42c3-89ca-8c365ac2b2a9" providerId="ADAL" clId="{C83EF884-990F-48E7-ADEC-433B0854558A}" dt="2023-02-15T18:32:17.898" v="9129" actId="478"/>
          <ac:spMkLst>
            <pc:docMk/>
            <pc:sldMk cId="4121306025" sldId="1944"/>
            <ac:spMk id="211" creationId="{7FB1171B-1ABF-FECF-19C1-28EC85630063}"/>
          </ac:spMkLst>
        </pc:spChg>
        <pc:spChg chg="mod">
          <ac:chgData name="Javier Bonza" userId="7bb5275d-4c5a-42c3-89ca-8c365ac2b2a9" providerId="ADAL" clId="{C83EF884-990F-48E7-ADEC-433B0854558A}" dt="2023-02-15T18:32:17.898" v="9129" actId="478"/>
          <ac:spMkLst>
            <pc:docMk/>
            <pc:sldMk cId="4121306025" sldId="1944"/>
            <ac:spMk id="212" creationId="{03F0EE2D-52E2-AF48-88F1-C61937CD2E3B}"/>
          </ac:spMkLst>
        </pc:spChg>
        <pc:spChg chg="mod">
          <ac:chgData name="Javier Bonza" userId="7bb5275d-4c5a-42c3-89ca-8c365ac2b2a9" providerId="ADAL" clId="{C83EF884-990F-48E7-ADEC-433B0854558A}" dt="2023-02-15T18:32:17.898" v="9129" actId="478"/>
          <ac:spMkLst>
            <pc:docMk/>
            <pc:sldMk cId="4121306025" sldId="1944"/>
            <ac:spMk id="213" creationId="{A0F99273-BC2D-BF48-4CA4-3A87A22D8C6B}"/>
          </ac:spMkLst>
        </pc:spChg>
        <pc:spChg chg="mod">
          <ac:chgData name="Javier Bonza" userId="7bb5275d-4c5a-42c3-89ca-8c365ac2b2a9" providerId="ADAL" clId="{C83EF884-990F-48E7-ADEC-433B0854558A}" dt="2023-02-15T18:32:17.898" v="9129" actId="478"/>
          <ac:spMkLst>
            <pc:docMk/>
            <pc:sldMk cId="4121306025" sldId="1944"/>
            <ac:spMk id="214" creationId="{AD5182B3-35BF-FCDF-9C73-A05DD0778BC7}"/>
          </ac:spMkLst>
        </pc:spChg>
        <pc:spChg chg="mod">
          <ac:chgData name="Javier Bonza" userId="7bb5275d-4c5a-42c3-89ca-8c365ac2b2a9" providerId="ADAL" clId="{C83EF884-990F-48E7-ADEC-433B0854558A}" dt="2023-02-15T18:32:17.898" v="9129" actId="478"/>
          <ac:spMkLst>
            <pc:docMk/>
            <pc:sldMk cId="4121306025" sldId="1944"/>
            <ac:spMk id="215" creationId="{AFAC92CF-7D0C-E134-F516-18B58EC90AEA}"/>
          </ac:spMkLst>
        </pc:spChg>
        <pc:spChg chg="mod">
          <ac:chgData name="Javier Bonza" userId="7bb5275d-4c5a-42c3-89ca-8c365ac2b2a9" providerId="ADAL" clId="{C83EF884-990F-48E7-ADEC-433B0854558A}" dt="2023-02-15T18:32:17.898" v="9129" actId="478"/>
          <ac:spMkLst>
            <pc:docMk/>
            <pc:sldMk cId="4121306025" sldId="1944"/>
            <ac:spMk id="216" creationId="{A0F3F46A-315D-9DF3-746D-450A644AF682}"/>
          </ac:spMkLst>
        </pc:spChg>
        <pc:spChg chg="mod">
          <ac:chgData name="Javier Bonza" userId="7bb5275d-4c5a-42c3-89ca-8c365ac2b2a9" providerId="ADAL" clId="{C83EF884-990F-48E7-ADEC-433B0854558A}" dt="2023-02-15T18:32:17.898" v="9129" actId="478"/>
          <ac:spMkLst>
            <pc:docMk/>
            <pc:sldMk cId="4121306025" sldId="1944"/>
            <ac:spMk id="217" creationId="{39EC32CB-5757-9766-ED5C-D475DC209EBC}"/>
          </ac:spMkLst>
        </pc:spChg>
        <pc:spChg chg="mod">
          <ac:chgData name="Javier Bonza" userId="7bb5275d-4c5a-42c3-89ca-8c365ac2b2a9" providerId="ADAL" clId="{C83EF884-990F-48E7-ADEC-433B0854558A}" dt="2023-02-15T18:32:17.898" v="9129" actId="478"/>
          <ac:spMkLst>
            <pc:docMk/>
            <pc:sldMk cId="4121306025" sldId="1944"/>
            <ac:spMk id="218" creationId="{826727D8-246C-6CA9-CB61-BC9D75F27A7A}"/>
          </ac:spMkLst>
        </pc:spChg>
        <pc:spChg chg="mod">
          <ac:chgData name="Javier Bonza" userId="7bb5275d-4c5a-42c3-89ca-8c365ac2b2a9" providerId="ADAL" clId="{C83EF884-990F-48E7-ADEC-433B0854558A}" dt="2023-02-15T18:32:17.898" v="9129" actId="478"/>
          <ac:spMkLst>
            <pc:docMk/>
            <pc:sldMk cId="4121306025" sldId="1944"/>
            <ac:spMk id="219" creationId="{CE91F8EF-6187-C5E5-1FE6-701C5B21B9F5}"/>
          </ac:spMkLst>
        </pc:spChg>
        <pc:spChg chg="mod">
          <ac:chgData name="Javier Bonza" userId="7bb5275d-4c5a-42c3-89ca-8c365ac2b2a9" providerId="ADAL" clId="{C83EF884-990F-48E7-ADEC-433B0854558A}" dt="2023-02-15T18:32:17.898" v="9129" actId="478"/>
          <ac:spMkLst>
            <pc:docMk/>
            <pc:sldMk cId="4121306025" sldId="1944"/>
            <ac:spMk id="220" creationId="{4DB34025-E23B-8A71-AEB1-9F6FDB7DA4B7}"/>
          </ac:spMkLst>
        </pc:spChg>
        <pc:spChg chg="mod">
          <ac:chgData name="Javier Bonza" userId="7bb5275d-4c5a-42c3-89ca-8c365ac2b2a9" providerId="ADAL" clId="{C83EF884-990F-48E7-ADEC-433B0854558A}" dt="2023-02-15T18:32:17.898" v="9129" actId="478"/>
          <ac:spMkLst>
            <pc:docMk/>
            <pc:sldMk cId="4121306025" sldId="1944"/>
            <ac:spMk id="221" creationId="{F4A2A259-F320-1D8E-641F-FC0830B167DA}"/>
          </ac:spMkLst>
        </pc:spChg>
        <pc:spChg chg="mod">
          <ac:chgData name="Javier Bonza" userId="7bb5275d-4c5a-42c3-89ca-8c365ac2b2a9" providerId="ADAL" clId="{C83EF884-990F-48E7-ADEC-433B0854558A}" dt="2023-02-15T18:32:17.898" v="9129" actId="478"/>
          <ac:spMkLst>
            <pc:docMk/>
            <pc:sldMk cId="4121306025" sldId="1944"/>
            <ac:spMk id="222" creationId="{EE14D189-4020-B3C7-05F2-178E47828B8C}"/>
          </ac:spMkLst>
        </pc:spChg>
        <pc:spChg chg="mod">
          <ac:chgData name="Javier Bonza" userId="7bb5275d-4c5a-42c3-89ca-8c365ac2b2a9" providerId="ADAL" clId="{C83EF884-990F-48E7-ADEC-433B0854558A}" dt="2023-02-15T18:32:17.898" v="9129" actId="478"/>
          <ac:spMkLst>
            <pc:docMk/>
            <pc:sldMk cId="4121306025" sldId="1944"/>
            <ac:spMk id="223" creationId="{77740CA9-EEEF-6BF5-7007-F085132E6FF5}"/>
          </ac:spMkLst>
        </pc:spChg>
        <pc:spChg chg="mod">
          <ac:chgData name="Javier Bonza" userId="7bb5275d-4c5a-42c3-89ca-8c365ac2b2a9" providerId="ADAL" clId="{C83EF884-990F-48E7-ADEC-433B0854558A}" dt="2023-02-15T18:32:17.898" v="9129" actId="478"/>
          <ac:spMkLst>
            <pc:docMk/>
            <pc:sldMk cId="4121306025" sldId="1944"/>
            <ac:spMk id="224" creationId="{94155761-F7C7-ACAF-CB42-4C13608810F6}"/>
          </ac:spMkLst>
        </pc:spChg>
        <pc:spChg chg="mod">
          <ac:chgData name="Javier Bonza" userId="7bb5275d-4c5a-42c3-89ca-8c365ac2b2a9" providerId="ADAL" clId="{C83EF884-990F-48E7-ADEC-433B0854558A}" dt="2023-02-15T18:32:17.898" v="9129" actId="478"/>
          <ac:spMkLst>
            <pc:docMk/>
            <pc:sldMk cId="4121306025" sldId="1944"/>
            <ac:spMk id="225" creationId="{F9B9E360-B333-73B2-F066-9DDEA4DAD2EF}"/>
          </ac:spMkLst>
        </pc:spChg>
        <pc:spChg chg="mod">
          <ac:chgData name="Javier Bonza" userId="7bb5275d-4c5a-42c3-89ca-8c365ac2b2a9" providerId="ADAL" clId="{C83EF884-990F-48E7-ADEC-433B0854558A}" dt="2023-02-15T18:32:17.898" v="9129" actId="478"/>
          <ac:spMkLst>
            <pc:docMk/>
            <pc:sldMk cId="4121306025" sldId="1944"/>
            <ac:spMk id="226" creationId="{8E65356D-851C-E9E4-D834-26BD70611FF1}"/>
          </ac:spMkLst>
        </pc:spChg>
        <pc:spChg chg="mod">
          <ac:chgData name="Javier Bonza" userId="7bb5275d-4c5a-42c3-89ca-8c365ac2b2a9" providerId="ADAL" clId="{C83EF884-990F-48E7-ADEC-433B0854558A}" dt="2023-02-15T18:32:17.898" v="9129" actId="478"/>
          <ac:spMkLst>
            <pc:docMk/>
            <pc:sldMk cId="4121306025" sldId="1944"/>
            <ac:spMk id="227" creationId="{62144FD0-A9AC-8251-ED2D-A1D0B9072433}"/>
          </ac:spMkLst>
        </pc:spChg>
        <pc:spChg chg="mod">
          <ac:chgData name="Javier Bonza" userId="7bb5275d-4c5a-42c3-89ca-8c365ac2b2a9" providerId="ADAL" clId="{C83EF884-990F-48E7-ADEC-433B0854558A}" dt="2023-02-15T18:32:17.898" v="9129" actId="478"/>
          <ac:spMkLst>
            <pc:docMk/>
            <pc:sldMk cId="4121306025" sldId="1944"/>
            <ac:spMk id="228" creationId="{C72A7278-D657-0580-294F-74B9D1A883C5}"/>
          </ac:spMkLst>
        </pc:spChg>
        <pc:spChg chg="mod">
          <ac:chgData name="Javier Bonza" userId="7bb5275d-4c5a-42c3-89ca-8c365ac2b2a9" providerId="ADAL" clId="{C83EF884-990F-48E7-ADEC-433B0854558A}" dt="2023-02-15T18:32:17.898" v="9129" actId="478"/>
          <ac:spMkLst>
            <pc:docMk/>
            <pc:sldMk cId="4121306025" sldId="1944"/>
            <ac:spMk id="229" creationId="{AF3A4C58-9861-304C-CB5E-4F83611911EA}"/>
          </ac:spMkLst>
        </pc:spChg>
        <pc:spChg chg="mod">
          <ac:chgData name="Javier Bonza" userId="7bb5275d-4c5a-42c3-89ca-8c365ac2b2a9" providerId="ADAL" clId="{C83EF884-990F-48E7-ADEC-433B0854558A}" dt="2023-02-15T18:32:17.898" v="9129" actId="478"/>
          <ac:spMkLst>
            <pc:docMk/>
            <pc:sldMk cId="4121306025" sldId="1944"/>
            <ac:spMk id="230" creationId="{1D9F305A-FE4F-27D1-7924-D41411A16596}"/>
          </ac:spMkLst>
        </pc:spChg>
        <pc:spChg chg="mod">
          <ac:chgData name="Javier Bonza" userId="7bb5275d-4c5a-42c3-89ca-8c365ac2b2a9" providerId="ADAL" clId="{C83EF884-990F-48E7-ADEC-433B0854558A}" dt="2023-02-15T18:32:17.898" v="9129" actId="478"/>
          <ac:spMkLst>
            <pc:docMk/>
            <pc:sldMk cId="4121306025" sldId="1944"/>
            <ac:spMk id="231" creationId="{AC1218A0-D3E0-5E6E-77D7-48DAB3616BCC}"/>
          </ac:spMkLst>
        </pc:spChg>
        <pc:spChg chg="mod">
          <ac:chgData name="Javier Bonza" userId="7bb5275d-4c5a-42c3-89ca-8c365ac2b2a9" providerId="ADAL" clId="{C83EF884-990F-48E7-ADEC-433B0854558A}" dt="2023-02-15T18:32:17.898" v="9129" actId="478"/>
          <ac:spMkLst>
            <pc:docMk/>
            <pc:sldMk cId="4121306025" sldId="1944"/>
            <ac:spMk id="232" creationId="{E3895A00-1963-3EEB-ECB5-4306BD236F8E}"/>
          </ac:spMkLst>
        </pc:spChg>
        <pc:spChg chg="mod">
          <ac:chgData name="Javier Bonza" userId="7bb5275d-4c5a-42c3-89ca-8c365ac2b2a9" providerId="ADAL" clId="{C83EF884-990F-48E7-ADEC-433B0854558A}" dt="2023-02-15T18:32:17.898" v="9129" actId="478"/>
          <ac:spMkLst>
            <pc:docMk/>
            <pc:sldMk cId="4121306025" sldId="1944"/>
            <ac:spMk id="233" creationId="{2C3CA7C2-E1D1-D92D-CA9C-34D38FCB1CAD}"/>
          </ac:spMkLst>
        </pc:spChg>
        <pc:spChg chg="mod">
          <ac:chgData name="Javier Bonza" userId="7bb5275d-4c5a-42c3-89ca-8c365ac2b2a9" providerId="ADAL" clId="{C83EF884-990F-48E7-ADEC-433B0854558A}" dt="2023-02-15T18:32:17.898" v="9129" actId="478"/>
          <ac:spMkLst>
            <pc:docMk/>
            <pc:sldMk cId="4121306025" sldId="1944"/>
            <ac:spMk id="234" creationId="{FDC9BF97-1B84-ECD1-EDB0-B6D0CA5E4CC5}"/>
          </ac:spMkLst>
        </pc:spChg>
        <pc:spChg chg="mod">
          <ac:chgData name="Javier Bonza" userId="7bb5275d-4c5a-42c3-89ca-8c365ac2b2a9" providerId="ADAL" clId="{C83EF884-990F-48E7-ADEC-433B0854558A}" dt="2023-02-15T18:32:17.898" v="9129" actId="478"/>
          <ac:spMkLst>
            <pc:docMk/>
            <pc:sldMk cId="4121306025" sldId="1944"/>
            <ac:spMk id="235" creationId="{A6EB7765-0061-F3C3-813B-1C24CB18F702}"/>
          </ac:spMkLst>
        </pc:spChg>
        <pc:spChg chg="mod">
          <ac:chgData name="Javier Bonza" userId="7bb5275d-4c5a-42c3-89ca-8c365ac2b2a9" providerId="ADAL" clId="{C83EF884-990F-48E7-ADEC-433B0854558A}" dt="2023-02-15T18:32:17.898" v="9129" actId="478"/>
          <ac:spMkLst>
            <pc:docMk/>
            <pc:sldMk cId="4121306025" sldId="1944"/>
            <ac:spMk id="236" creationId="{022B6789-D4F6-806B-93C6-A59FAF2C1076}"/>
          </ac:spMkLst>
        </pc:spChg>
        <pc:spChg chg="mod">
          <ac:chgData name="Javier Bonza" userId="7bb5275d-4c5a-42c3-89ca-8c365ac2b2a9" providerId="ADAL" clId="{C83EF884-990F-48E7-ADEC-433B0854558A}" dt="2023-02-15T18:32:17.898" v="9129" actId="478"/>
          <ac:spMkLst>
            <pc:docMk/>
            <pc:sldMk cId="4121306025" sldId="1944"/>
            <ac:spMk id="237" creationId="{1B42A0F8-470B-80F8-5FD4-59AC8D279F49}"/>
          </ac:spMkLst>
        </pc:spChg>
        <pc:spChg chg="mod">
          <ac:chgData name="Javier Bonza" userId="7bb5275d-4c5a-42c3-89ca-8c365ac2b2a9" providerId="ADAL" clId="{C83EF884-990F-48E7-ADEC-433B0854558A}" dt="2023-02-15T18:32:17.898" v="9129" actId="478"/>
          <ac:spMkLst>
            <pc:docMk/>
            <pc:sldMk cId="4121306025" sldId="1944"/>
            <ac:spMk id="238" creationId="{2514DB67-C2BE-952A-0070-C09A98DC798D}"/>
          </ac:spMkLst>
        </pc:spChg>
        <pc:spChg chg="mod">
          <ac:chgData name="Javier Bonza" userId="7bb5275d-4c5a-42c3-89ca-8c365ac2b2a9" providerId="ADAL" clId="{C83EF884-990F-48E7-ADEC-433B0854558A}" dt="2023-02-15T18:32:17.898" v="9129" actId="478"/>
          <ac:spMkLst>
            <pc:docMk/>
            <pc:sldMk cId="4121306025" sldId="1944"/>
            <ac:spMk id="239" creationId="{E07CE6C0-4359-151D-C697-F649378FE3B0}"/>
          </ac:spMkLst>
        </pc:spChg>
        <pc:spChg chg="mod">
          <ac:chgData name="Javier Bonza" userId="7bb5275d-4c5a-42c3-89ca-8c365ac2b2a9" providerId="ADAL" clId="{C83EF884-990F-48E7-ADEC-433B0854558A}" dt="2023-02-15T18:32:17.898" v="9129" actId="478"/>
          <ac:spMkLst>
            <pc:docMk/>
            <pc:sldMk cId="4121306025" sldId="1944"/>
            <ac:spMk id="240" creationId="{91122528-EB64-E6C0-B546-FDE58F467B72}"/>
          </ac:spMkLst>
        </pc:spChg>
        <pc:spChg chg="mod">
          <ac:chgData name="Javier Bonza" userId="7bb5275d-4c5a-42c3-89ca-8c365ac2b2a9" providerId="ADAL" clId="{C83EF884-990F-48E7-ADEC-433B0854558A}" dt="2023-02-15T18:32:17.898" v="9129" actId="478"/>
          <ac:spMkLst>
            <pc:docMk/>
            <pc:sldMk cId="4121306025" sldId="1944"/>
            <ac:spMk id="241" creationId="{037F36FF-37D8-CD11-E0D6-9C28EDE9D5E6}"/>
          </ac:spMkLst>
        </pc:spChg>
        <pc:spChg chg="mod">
          <ac:chgData name="Javier Bonza" userId="7bb5275d-4c5a-42c3-89ca-8c365ac2b2a9" providerId="ADAL" clId="{C83EF884-990F-48E7-ADEC-433B0854558A}" dt="2023-02-15T18:32:17.898" v="9129" actId="478"/>
          <ac:spMkLst>
            <pc:docMk/>
            <pc:sldMk cId="4121306025" sldId="1944"/>
            <ac:spMk id="242" creationId="{DE396AFF-FF1B-3BE2-51D7-C04345F0E883}"/>
          </ac:spMkLst>
        </pc:spChg>
        <pc:spChg chg="mod">
          <ac:chgData name="Javier Bonza" userId="7bb5275d-4c5a-42c3-89ca-8c365ac2b2a9" providerId="ADAL" clId="{C83EF884-990F-48E7-ADEC-433B0854558A}" dt="2023-02-15T18:32:17.898" v="9129" actId="478"/>
          <ac:spMkLst>
            <pc:docMk/>
            <pc:sldMk cId="4121306025" sldId="1944"/>
            <ac:spMk id="243" creationId="{F981A170-A5EB-BB4A-B77D-E655E71F3C5A}"/>
          </ac:spMkLst>
        </pc:spChg>
        <pc:spChg chg="mod">
          <ac:chgData name="Javier Bonza" userId="7bb5275d-4c5a-42c3-89ca-8c365ac2b2a9" providerId="ADAL" clId="{C83EF884-990F-48E7-ADEC-433B0854558A}" dt="2023-02-15T18:32:17.898" v="9129" actId="478"/>
          <ac:spMkLst>
            <pc:docMk/>
            <pc:sldMk cId="4121306025" sldId="1944"/>
            <ac:spMk id="244" creationId="{2D47A8CD-552A-11A7-C1DB-C42880D321CB}"/>
          </ac:spMkLst>
        </pc:spChg>
        <pc:spChg chg="mod">
          <ac:chgData name="Javier Bonza" userId="7bb5275d-4c5a-42c3-89ca-8c365ac2b2a9" providerId="ADAL" clId="{C83EF884-990F-48E7-ADEC-433B0854558A}" dt="2023-02-15T18:32:17.898" v="9129" actId="478"/>
          <ac:spMkLst>
            <pc:docMk/>
            <pc:sldMk cId="4121306025" sldId="1944"/>
            <ac:spMk id="245" creationId="{4061F2BF-7E4D-04E4-E45A-473422F53B11}"/>
          </ac:spMkLst>
        </pc:spChg>
        <pc:spChg chg="mod">
          <ac:chgData name="Javier Bonza" userId="7bb5275d-4c5a-42c3-89ca-8c365ac2b2a9" providerId="ADAL" clId="{C83EF884-990F-48E7-ADEC-433B0854558A}" dt="2023-02-15T18:32:17.898" v="9129" actId="478"/>
          <ac:spMkLst>
            <pc:docMk/>
            <pc:sldMk cId="4121306025" sldId="1944"/>
            <ac:spMk id="246" creationId="{A6296D42-2ABF-27B8-7022-415BE5DCF606}"/>
          </ac:spMkLst>
        </pc:spChg>
        <pc:spChg chg="mod">
          <ac:chgData name="Javier Bonza" userId="7bb5275d-4c5a-42c3-89ca-8c365ac2b2a9" providerId="ADAL" clId="{C83EF884-990F-48E7-ADEC-433B0854558A}" dt="2023-02-15T18:32:17.898" v="9129" actId="478"/>
          <ac:spMkLst>
            <pc:docMk/>
            <pc:sldMk cId="4121306025" sldId="1944"/>
            <ac:spMk id="247" creationId="{1FFFAC06-00FC-EE6E-C95E-5C1ADDB3F6F2}"/>
          </ac:spMkLst>
        </pc:spChg>
        <pc:spChg chg="mod">
          <ac:chgData name="Javier Bonza" userId="7bb5275d-4c5a-42c3-89ca-8c365ac2b2a9" providerId="ADAL" clId="{C83EF884-990F-48E7-ADEC-433B0854558A}" dt="2023-02-15T18:32:17.898" v="9129" actId="478"/>
          <ac:spMkLst>
            <pc:docMk/>
            <pc:sldMk cId="4121306025" sldId="1944"/>
            <ac:spMk id="248" creationId="{83AEE6A8-BBC9-0609-BC0A-159C3CB5EC5E}"/>
          </ac:spMkLst>
        </pc:spChg>
        <pc:spChg chg="mod">
          <ac:chgData name="Javier Bonza" userId="7bb5275d-4c5a-42c3-89ca-8c365ac2b2a9" providerId="ADAL" clId="{C83EF884-990F-48E7-ADEC-433B0854558A}" dt="2023-02-15T18:32:17.898" v="9129" actId="478"/>
          <ac:spMkLst>
            <pc:docMk/>
            <pc:sldMk cId="4121306025" sldId="1944"/>
            <ac:spMk id="249" creationId="{2568F7DA-4085-271C-C6C4-614BB3378DFB}"/>
          </ac:spMkLst>
        </pc:spChg>
        <pc:spChg chg="mod">
          <ac:chgData name="Javier Bonza" userId="7bb5275d-4c5a-42c3-89ca-8c365ac2b2a9" providerId="ADAL" clId="{C83EF884-990F-48E7-ADEC-433B0854558A}" dt="2023-02-15T18:32:17.898" v="9129" actId="478"/>
          <ac:spMkLst>
            <pc:docMk/>
            <pc:sldMk cId="4121306025" sldId="1944"/>
            <ac:spMk id="250" creationId="{CE7CF93B-F7EA-FDDB-315F-D4086644E57E}"/>
          </ac:spMkLst>
        </pc:spChg>
        <pc:spChg chg="mod">
          <ac:chgData name="Javier Bonza" userId="7bb5275d-4c5a-42c3-89ca-8c365ac2b2a9" providerId="ADAL" clId="{C83EF884-990F-48E7-ADEC-433B0854558A}" dt="2023-02-15T18:32:17.898" v="9129" actId="478"/>
          <ac:spMkLst>
            <pc:docMk/>
            <pc:sldMk cId="4121306025" sldId="1944"/>
            <ac:spMk id="251" creationId="{82EBA73D-EB79-6D5D-306E-3777983A2AFF}"/>
          </ac:spMkLst>
        </pc:spChg>
        <pc:spChg chg="mod">
          <ac:chgData name="Javier Bonza" userId="7bb5275d-4c5a-42c3-89ca-8c365ac2b2a9" providerId="ADAL" clId="{C83EF884-990F-48E7-ADEC-433B0854558A}" dt="2023-02-15T18:32:17.898" v="9129" actId="478"/>
          <ac:spMkLst>
            <pc:docMk/>
            <pc:sldMk cId="4121306025" sldId="1944"/>
            <ac:spMk id="252" creationId="{636D468F-7BB1-F8C8-3D55-74A2C2F5B872}"/>
          </ac:spMkLst>
        </pc:spChg>
        <pc:spChg chg="mod">
          <ac:chgData name="Javier Bonza" userId="7bb5275d-4c5a-42c3-89ca-8c365ac2b2a9" providerId="ADAL" clId="{C83EF884-990F-48E7-ADEC-433B0854558A}" dt="2023-02-15T18:32:17.898" v="9129" actId="478"/>
          <ac:spMkLst>
            <pc:docMk/>
            <pc:sldMk cId="4121306025" sldId="1944"/>
            <ac:spMk id="253" creationId="{6DCF9B87-A44F-A59E-F038-FB63A21F2718}"/>
          </ac:spMkLst>
        </pc:spChg>
        <pc:spChg chg="mod">
          <ac:chgData name="Javier Bonza" userId="7bb5275d-4c5a-42c3-89ca-8c365ac2b2a9" providerId="ADAL" clId="{C83EF884-990F-48E7-ADEC-433B0854558A}" dt="2023-02-15T18:32:17.898" v="9129" actId="478"/>
          <ac:spMkLst>
            <pc:docMk/>
            <pc:sldMk cId="4121306025" sldId="1944"/>
            <ac:spMk id="254" creationId="{5ABAA3BF-EBD9-245E-8888-2098710D706A}"/>
          </ac:spMkLst>
        </pc:spChg>
        <pc:spChg chg="mod">
          <ac:chgData name="Javier Bonza" userId="7bb5275d-4c5a-42c3-89ca-8c365ac2b2a9" providerId="ADAL" clId="{C83EF884-990F-48E7-ADEC-433B0854558A}" dt="2023-02-15T18:32:17.898" v="9129" actId="478"/>
          <ac:spMkLst>
            <pc:docMk/>
            <pc:sldMk cId="4121306025" sldId="1944"/>
            <ac:spMk id="255" creationId="{DCCB8650-F272-8235-A97B-6E665F1BB8FE}"/>
          </ac:spMkLst>
        </pc:spChg>
        <pc:spChg chg="mod">
          <ac:chgData name="Javier Bonza" userId="7bb5275d-4c5a-42c3-89ca-8c365ac2b2a9" providerId="ADAL" clId="{C83EF884-990F-48E7-ADEC-433B0854558A}" dt="2023-02-15T18:32:17.898" v="9129" actId="478"/>
          <ac:spMkLst>
            <pc:docMk/>
            <pc:sldMk cId="4121306025" sldId="1944"/>
            <ac:spMk id="256" creationId="{40458B37-6F54-2DE7-D6A3-050B2A3F304D}"/>
          </ac:spMkLst>
        </pc:spChg>
        <pc:spChg chg="mod">
          <ac:chgData name="Javier Bonza" userId="7bb5275d-4c5a-42c3-89ca-8c365ac2b2a9" providerId="ADAL" clId="{C83EF884-990F-48E7-ADEC-433B0854558A}" dt="2023-02-15T18:32:17.898" v="9129" actId="478"/>
          <ac:spMkLst>
            <pc:docMk/>
            <pc:sldMk cId="4121306025" sldId="1944"/>
            <ac:spMk id="257" creationId="{C6654EB9-126A-0F73-1F8E-23450793C078}"/>
          </ac:spMkLst>
        </pc:spChg>
        <pc:spChg chg="mod">
          <ac:chgData name="Javier Bonza" userId="7bb5275d-4c5a-42c3-89ca-8c365ac2b2a9" providerId="ADAL" clId="{C83EF884-990F-48E7-ADEC-433B0854558A}" dt="2023-02-15T18:32:17.898" v="9129" actId="478"/>
          <ac:spMkLst>
            <pc:docMk/>
            <pc:sldMk cId="4121306025" sldId="1944"/>
            <ac:spMk id="258" creationId="{29703430-79CF-BB7C-4E7D-B5F01089AE94}"/>
          </ac:spMkLst>
        </pc:spChg>
        <pc:spChg chg="mod">
          <ac:chgData name="Javier Bonza" userId="7bb5275d-4c5a-42c3-89ca-8c365ac2b2a9" providerId="ADAL" clId="{C83EF884-990F-48E7-ADEC-433B0854558A}" dt="2023-02-15T18:32:17.898" v="9129" actId="478"/>
          <ac:spMkLst>
            <pc:docMk/>
            <pc:sldMk cId="4121306025" sldId="1944"/>
            <ac:spMk id="259" creationId="{2932B7E2-0832-4466-B3EB-4EE5BD7E4388}"/>
          </ac:spMkLst>
        </pc:spChg>
        <pc:spChg chg="mod">
          <ac:chgData name="Javier Bonza" userId="7bb5275d-4c5a-42c3-89ca-8c365ac2b2a9" providerId="ADAL" clId="{C83EF884-990F-48E7-ADEC-433B0854558A}" dt="2023-02-15T18:32:17.898" v="9129" actId="478"/>
          <ac:spMkLst>
            <pc:docMk/>
            <pc:sldMk cId="4121306025" sldId="1944"/>
            <ac:spMk id="260" creationId="{73F2E507-9F1F-8256-240A-9078CCB3536A}"/>
          </ac:spMkLst>
        </pc:spChg>
        <pc:spChg chg="mod">
          <ac:chgData name="Javier Bonza" userId="7bb5275d-4c5a-42c3-89ca-8c365ac2b2a9" providerId="ADAL" clId="{C83EF884-990F-48E7-ADEC-433B0854558A}" dt="2023-02-15T18:32:17.898" v="9129" actId="478"/>
          <ac:spMkLst>
            <pc:docMk/>
            <pc:sldMk cId="4121306025" sldId="1944"/>
            <ac:spMk id="261" creationId="{5F86AD7D-7660-3888-942B-C4780CF27EED}"/>
          </ac:spMkLst>
        </pc:spChg>
        <pc:spChg chg="mod">
          <ac:chgData name="Javier Bonza" userId="7bb5275d-4c5a-42c3-89ca-8c365ac2b2a9" providerId="ADAL" clId="{C83EF884-990F-48E7-ADEC-433B0854558A}" dt="2023-02-15T18:32:17.898" v="9129" actId="478"/>
          <ac:spMkLst>
            <pc:docMk/>
            <pc:sldMk cId="4121306025" sldId="1944"/>
            <ac:spMk id="262" creationId="{581699C3-4512-4206-FB89-FB46D2CD1582}"/>
          </ac:spMkLst>
        </pc:spChg>
        <pc:spChg chg="mod">
          <ac:chgData name="Javier Bonza" userId="7bb5275d-4c5a-42c3-89ca-8c365ac2b2a9" providerId="ADAL" clId="{C83EF884-990F-48E7-ADEC-433B0854558A}" dt="2023-02-15T18:32:17.898" v="9129" actId="478"/>
          <ac:spMkLst>
            <pc:docMk/>
            <pc:sldMk cId="4121306025" sldId="1944"/>
            <ac:spMk id="263" creationId="{ABCFA80E-3266-2188-1AAA-DAA5406B21B0}"/>
          </ac:spMkLst>
        </pc:spChg>
        <pc:spChg chg="mod">
          <ac:chgData name="Javier Bonza" userId="7bb5275d-4c5a-42c3-89ca-8c365ac2b2a9" providerId="ADAL" clId="{C83EF884-990F-48E7-ADEC-433B0854558A}" dt="2023-02-15T18:32:17.898" v="9129" actId="478"/>
          <ac:spMkLst>
            <pc:docMk/>
            <pc:sldMk cId="4121306025" sldId="1944"/>
            <ac:spMk id="264" creationId="{A83607C5-9029-AC1F-E531-9AB843C591FB}"/>
          </ac:spMkLst>
        </pc:spChg>
        <pc:spChg chg="mod">
          <ac:chgData name="Javier Bonza" userId="7bb5275d-4c5a-42c3-89ca-8c365ac2b2a9" providerId="ADAL" clId="{C83EF884-990F-48E7-ADEC-433B0854558A}" dt="2023-02-15T18:32:17.898" v="9129" actId="478"/>
          <ac:spMkLst>
            <pc:docMk/>
            <pc:sldMk cId="4121306025" sldId="1944"/>
            <ac:spMk id="265" creationId="{3FBCF55C-181E-0605-79AE-EB85B73A289A}"/>
          </ac:spMkLst>
        </pc:spChg>
        <pc:spChg chg="mod">
          <ac:chgData name="Javier Bonza" userId="7bb5275d-4c5a-42c3-89ca-8c365ac2b2a9" providerId="ADAL" clId="{C83EF884-990F-48E7-ADEC-433B0854558A}" dt="2023-02-15T18:32:17.898" v="9129" actId="478"/>
          <ac:spMkLst>
            <pc:docMk/>
            <pc:sldMk cId="4121306025" sldId="1944"/>
            <ac:spMk id="266" creationId="{9501028A-7D50-2F8C-2450-9F34E590A15E}"/>
          </ac:spMkLst>
        </pc:spChg>
        <pc:spChg chg="mod">
          <ac:chgData name="Javier Bonza" userId="7bb5275d-4c5a-42c3-89ca-8c365ac2b2a9" providerId="ADAL" clId="{C83EF884-990F-48E7-ADEC-433B0854558A}" dt="2023-02-15T18:32:17.898" v="9129" actId="478"/>
          <ac:spMkLst>
            <pc:docMk/>
            <pc:sldMk cId="4121306025" sldId="1944"/>
            <ac:spMk id="267" creationId="{EE8DA77E-8901-79DD-2D5D-FD5B06A1F3C1}"/>
          </ac:spMkLst>
        </pc:spChg>
        <pc:spChg chg="mod">
          <ac:chgData name="Javier Bonza" userId="7bb5275d-4c5a-42c3-89ca-8c365ac2b2a9" providerId="ADAL" clId="{C83EF884-990F-48E7-ADEC-433B0854558A}" dt="2023-02-15T18:32:17.898" v="9129" actId="478"/>
          <ac:spMkLst>
            <pc:docMk/>
            <pc:sldMk cId="4121306025" sldId="1944"/>
            <ac:spMk id="268" creationId="{09A82766-8986-E227-B42D-97EF16ABF652}"/>
          </ac:spMkLst>
        </pc:spChg>
        <pc:spChg chg="mod">
          <ac:chgData name="Javier Bonza" userId="7bb5275d-4c5a-42c3-89ca-8c365ac2b2a9" providerId="ADAL" clId="{C83EF884-990F-48E7-ADEC-433B0854558A}" dt="2023-02-15T18:32:17.898" v="9129" actId="478"/>
          <ac:spMkLst>
            <pc:docMk/>
            <pc:sldMk cId="4121306025" sldId="1944"/>
            <ac:spMk id="269" creationId="{72E9A300-0C27-12D8-9DDF-863718C0B52A}"/>
          </ac:spMkLst>
        </pc:spChg>
        <pc:spChg chg="mod">
          <ac:chgData name="Javier Bonza" userId="7bb5275d-4c5a-42c3-89ca-8c365ac2b2a9" providerId="ADAL" clId="{C83EF884-990F-48E7-ADEC-433B0854558A}" dt="2023-02-15T18:32:17.898" v="9129" actId="478"/>
          <ac:spMkLst>
            <pc:docMk/>
            <pc:sldMk cId="4121306025" sldId="1944"/>
            <ac:spMk id="270" creationId="{C2E8A837-3CC9-37A6-307B-E6740F9C6F82}"/>
          </ac:spMkLst>
        </pc:spChg>
        <pc:spChg chg="mod">
          <ac:chgData name="Javier Bonza" userId="7bb5275d-4c5a-42c3-89ca-8c365ac2b2a9" providerId="ADAL" clId="{C83EF884-990F-48E7-ADEC-433B0854558A}" dt="2023-02-15T18:32:17.898" v="9129" actId="478"/>
          <ac:spMkLst>
            <pc:docMk/>
            <pc:sldMk cId="4121306025" sldId="1944"/>
            <ac:spMk id="271" creationId="{B7410B63-51A9-8718-D359-9AE46F36CCDE}"/>
          </ac:spMkLst>
        </pc:spChg>
        <pc:spChg chg="mod">
          <ac:chgData name="Javier Bonza" userId="7bb5275d-4c5a-42c3-89ca-8c365ac2b2a9" providerId="ADAL" clId="{C83EF884-990F-48E7-ADEC-433B0854558A}" dt="2023-02-15T18:32:17.898" v="9129" actId="478"/>
          <ac:spMkLst>
            <pc:docMk/>
            <pc:sldMk cId="4121306025" sldId="1944"/>
            <ac:spMk id="272" creationId="{9B021CB0-9175-2333-0CE3-D9E3D65E009C}"/>
          </ac:spMkLst>
        </pc:spChg>
        <pc:spChg chg="mod">
          <ac:chgData name="Javier Bonza" userId="7bb5275d-4c5a-42c3-89ca-8c365ac2b2a9" providerId="ADAL" clId="{C83EF884-990F-48E7-ADEC-433B0854558A}" dt="2023-02-15T18:32:17.898" v="9129" actId="478"/>
          <ac:spMkLst>
            <pc:docMk/>
            <pc:sldMk cId="4121306025" sldId="1944"/>
            <ac:spMk id="273" creationId="{EFBF383A-0467-868A-1D3C-76AF1FDD2EEE}"/>
          </ac:spMkLst>
        </pc:spChg>
        <pc:spChg chg="mod">
          <ac:chgData name="Javier Bonza" userId="7bb5275d-4c5a-42c3-89ca-8c365ac2b2a9" providerId="ADAL" clId="{C83EF884-990F-48E7-ADEC-433B0854558A}" dt="2023-02-15T18:32:17.898" v="9129" actId="478"/>
          <ac:spMkLst>
            <pc:docMk/>
            <pc:sldMk cId="4121306025" sldId="1944"/>
            <ac:spMk id="274" creationId="{65DC0AE8-323A-E101-317F-F99912600E68}"/>
          </ac:spMkLst>
        </pc:spChg>
        <pc:spChg chg="mod">
          <ac:chgData name="Javier Bonza" userId="7bb5275d-4c5a-42c3-89ca-8c365ac2b2a9" providerId="ADAL" clId="{C83EF884-990F-48E7-ADEC-433B0854558A}" dt="2023-02-15T18:32:17.898" v="9129" actId="478"/>
          <ac:spMkLst>
            <pc:docMk/>
            <pc:sldMk cId="4121306025" sldId="1944"/>
            <ac:spMk id="275" creationId="{0E3B0C5A-D9BC-EE05-D6CC-6F41477392A1}"/>
          </ac:spMkLst>
        </pc:spChg>
        <pc:spChg chg="mod">
          <ac:chgData name="Javier Bonza" userId="7bb5275d-4c5a-42c3-89ca-8c365ac2b2a9" providerId="ADAL" clId="{C83EF884-990F-48E7-ADEC-433B0854558A}" dt="2023-02-15T18:32:17.898" v="9129" actId="478"/>
          <ac:spMkLst>
            <pc:docMk/>
            <pc:sldMk cId="4121306025" sldId="1944"/>
            <ac:spMk id="276" creationId="{C51A4901-C4D3-387C-1C72-781085CF25A4}"/>
          </ac:spMkLst>
        </pc:spChg>
        <pc:spChg chg="mod">
          <ac:chgData name="Javier Bonza" userId="7bb5275d-4c5a-42c3-89ca-8c365ac2b2a9" providerId="ADAL" clId="{C83EF884-990F-48E7-ADEC-433B0854558A}" dt="2023-02-15T18:32:17.898" v="9129" actId="478"/>
          <ac:spMkLst>
            <pc:docMk/>
            <pc:sldMk cId="4121306025" sldId="1944"/>
            <ac:spMk id="277" creationId="{C62BBC89-CC68-9737-CBB2-8A9E4E596125}"/>
          </ac:spMkLst>
        </pc:spChg>
        <pc:spChg chg="mod">
          <ac:chgData name="Javier Bonza" userId="7bb5275d-4c5a-42c3-89ca-8c365ac2b2a9" providerId="ADAL" clId="{C83EF884-990F-48E7-ADEC-433B0854558A}" dt="2023-02-15T18:32:17.898" v="9129" actId="478"/>
          <ac:spMkLst>
            <pc:docMk/>
            <pc:sldMk cId="4121306025" sldId="1944"/>
            <ac:spMk id="278" creationId="{829F5232-1B14-1828-6E8A-7BC7DBB60E9F}"/>
          </ac:spMkLst>
        </pc:spChg>
        <pc:spChg chg="mod">
          <ac:chgData name="Javier Bonza" userId="7bb5275d-4c5a-42c3-89ca-8c365ac2b2a9" providerId="ADAL" clId="{C83EF884-990F-48E7-ADEC-433B0854558A}" dt="2023-02-15T18:32:17.898" v="9129" actId="478"/>
          <ac:spMkLst>
            <pc:docMk/>
            <pc:sldMk cId="4121306025" sldId="1944"/>
            <ac:spMk id="279" creationId="{D9B3550F-8BB0-4004-3364-1A3E560AAE70}"/>
          </ac:spMkLst>
        </pc:spChg>
        <pc:spChg chg="mod">
          <ac:chgData name="Javier Bonza" userId="7bb5275d-4c5a-42c3-89ca-8c365ac2b2a9" providerId="ADAL" clId="{C83EF884-990F-48E7-ADEC-433B0854558A}" dt="2023-02-15T18:32:17.898" v="9129" actId="478"/>
          <ac:spMkLst>
            <pc:docMk/>
            <pc:sldMk cId="4121306025" sldId="1944"/>
            <ac:spMk id="280" creationId="{9107EFB6-D82B-CA2A-B7B6-8C1EC0AD6C86}"/>
          </ac:spMkLst>
        </pc:spChg>
        <pc:spChg chg="mod">
          <ac:chgData name="Javier Bonza" userId="7bb5275d-4c5a-42c3-89ca-8c365ac2b2a9" providerId="ADAL" clId="{C83EF884-990F-48E7-ADEC-433B0854558A}" dt="2023-02-15T18:32:17.898" v="9129" actId="478"/>
          <ac:spMkLst>
            <pc:docMk/>
            <pc:sldMk cId="4121306025" sldId="1944"/>
            <ac:spMk id="281" creationId="{E23F3EFE-3537-E287-7281-628FF24A3654}"/>
          </ac:spMkLst>
        </pc:spChg>
        <pc:spChg chg="mod">
          <ac:chgData name="Javier Bonza" userId="7bb5275d-4c5a-42c3-89ca-8c365ac2b2a9" providerId="ADAL" clId="{C83EF884-990F-48E7-ADEC-433B0854558A}" dt="2023-02-15T18:32:17.898" v="9129" actId="478"/>
          <ac:spMkLst>
            <pc:docMk/>
            <pc:sldMk cId="4121306025" sldId="1944"/>
            <ac:spMk id="282" creationId="{49C465F3-5CB8-34B8-31ED-CB7221F2FC6E}"/>
          </ac:spMkLst>
        </pc:spChg>
        <pc:spChg chg="mod">
          <ac:chgData name="Javier Bonza" userId="7bb5275d-4c5a-42c3-89ca-8c365ac2b2a9" providerId="ADAL" clId="{C83EF884-990F-48E7-ADEC-433B0854558A}" dt="2023-02-15T18:32:17.898" v="9129" actId="478"/>
          <ac:spMkLst>
            <pc:docMk/>
            <pc:sldMk cId="4121306025" sldId="1944"/>
            <ac:spMk id="283" creationId="{FF4AE0D9-EEA2-9FB4-25E4-490F64D003A8}"/>
          </ac:spMkLst>
        </pc:spChg>
        <pc:spChg chg="mod">
          <ac:chgData name="Javier Bonza" userId="7bb5275d-4c5a-42c3-89ca-8c365ac2b2a9" providerId="ADAL" clId="{C83EF884-990F-48E7-ADEC-433B0854558A}" dt="2023-02-15T18:32:17.898" v="9129" actId="478"/>
          <ac:spMkLst>
            <pc:docMk/>
            <pc:sldMk cId="4121306025" sldId="1944"/>
            <ac:spMk id="284" creationId="{923E105E-B7E3-1607-C854-2513A33EDCDF}"/>
          </ac:spMkLst>
        </pc:spChg>
        <pc:spChg chg="mod">
          <ac:chgData name="Javier Bonza" userId="7bb5275d-4c5a-42c3-89ca-8c365ac2b2a9" providerId="ADAL" clId="{C83EF884-990F-48E7-ADEC-433B0854558A}" dt="2023-02-15T18:32:17.898" v="9129" actId="478"/>
          <ac:spMkLst>
            <pc:docMk/>
            <pc:sldMk cId="4121306025" sldId="1944"/>
            <ac:spMk id="285" creationId="{4D5746FD-A74A-B0BF-117D-B9B96216C7FC}"/>
          </ac:spMkLst>
        </pc:spChg>
        <pc:spChg chg="mod">
          <ac:chgData name="Javier Bonza" userId="7bb5275d-4c5a-42c3-89ca-8c365ac2b2a9" providerId="ADAL" clId="{C83EF884-990F-48E7-ADEC-433B0854558A}" dt="2023-02-15T18:32:17.898" v="9129" actId="478"/>
          <ac:spMkLst>
            <pc:docMk/>
            <pc:sldMk cId="4121306025" sldId="1944"/>
            <ac:spMk id="286" creationId="{70378D6C-5D59-F8D6-D6C0-92B618BE658B}"/>
          </ac:spMkLst>
        </pc:spChg>
        <pc:spChg chg="mod">
          <ac:chgData name="Javier Bonza" userId="7bb5275d-4c5a-42c3-89ca-8c365ac2b2a9" providerId="ADAL" clId="{C83EF884-990F-48E7-ADEC-433B0854558A}" dt="2023-02-15T18:32:17.898" v="9129" actId="478"/>
          <ac:spMkLst>
            <pc:docMk/>
            <pc:sldMk cId="4121306025" sldId="1944"/>
            <ac:spMk id="287" creationId="{63D20996-1970-425D-C758-295A7C3B9FBA}"/>
          </ac:spMkLst>
        </pc:spChg>
        <pc:spChg chg="mod">
          <ac:chgData name="Javier Bonza" userId="7bb5275d-4c5a-42c3-89ca-8c365ac2b2a9" providerId="ADAL" clId="{C83EF884-990F-48E7-ADEC-433B0854558A}" dt="2023-02-15T18:32:17.898" v="9129" actId="478"/>
          <ac:spMkLst>
            <pc:docMk/>
            <pc:sldMk cId="4121306025" sldId="1944"/>
            <ac:spMk id="288" creationId="{D95FC285-7399-B3AB-DF59-CA6BDF6B5E7C}"/>
          </ac:spMkLst>
        </pc:spChg>
        <pc:spChg chg="mod">
          <ac:chgData name="Javier Bonza" userId="7bb5275d-4c5a-42c3-89ca-8c365ac2b2a9" providerId="ADAL" clId="{C83EF884-990F-48E7-ADEC-433B0854558A}" dt="2023-02-15T18:32:17.898" v="9129" actId="478"/>
          <ac:spMkLst>
            <pc:docMk/>
            <pc:sldMk cId="4121306025" sldId="1944"/>
            <ac:spMk id="289" creationId="{00C10E5B-0E40-D5B6-0A9C-0660F2E88BE6}"/>
          </ac:spMkLst>
        </pc:spChg>
        <pc:spChg chg="mod">
          <ac:chgData name="Javier Bonza" userId="7bb5275d-4c5a-42c3-89ca-8c365ac2b2a9" providerId="ADAL" clId="{C83EF884-990F-48E7-ADEC-433B0854558A}" dt="2023-02-15T18:32:17.898" v="9129" actId="478"/>
          <ac:spMkLst>
            <pc:docMk/>
            <pc:sldMk cId="4121306025" sldId="1944"/>
            <ac:spMk id="290" creationId="{1FE58C2C-11B5-0090-318F-2581B6CA1A21}"/>
          </ac:spMkLst>
        </pc:spChg>
        <pc:spChg chg="mod">
          <ac:chgData name="Javier Bonza" userId="7bb5275d-4c5a-42c3-89ca-8c365ac2b2a9" providerId="ADAL" clId="{C83EF884-990F-48E7-ADEC-433B0854558A}" dt="2023-02-15T18:32:17.898" v="9129" actId="478"/>
          <ac:spMkLst>
            <pc:docMk/>
            <pc:sldMk cId="4121306025" sldId="1944"/>
            <ac:spMk id="291" creationId="{E261C421-6092-C0B2-DB15-A479C9BCF615}"/>
          </ac:spMkLst>
        </pc:spChg>
        <pc:spChg chg="mod">
          <ac:chgData name="Javier Bonza" userId="7bb5275d-4c5a-42c3-89ca-8c365ac2b2a9" providerId="ADAL" clId="{C83EF884-990F-48E7-ADEC-433B0854558A}" dt="2023-02-15T18:32:17.898" v="9129" actId="478"/>
          <ac:spMkLst>
            <pc:docMk/>
            <pc:sldMk cId="4121306025" sldId="1944"/>
            <ac:spMk id="292" creationId="{7942553D-E2A6-97AF-FF16-1120D9839933}"/>
          </ac:spMkLst>
        </pc:spChg>
        <pc:spChg chg="mod">
          <ac:chgData name="Javier Bonza" userId="7bb5275d-4c5a-42c3-89ca-8c365ac2b2a9" providerId="ADAL" clId="{C83EF884-990F-48E7-ADEC-433B0854558A}" dt="2023-02-15T18:32:17.898" v="9129" actId="478"/>
          <ac:spMkLst>
            <pc:docMk/>
            <pc:sldMk cId="4121306025" sldId="1944"/>
            <ac:spMk id="293" creationId="{14814A20-5176-2BC1-94E1-B5A7DCEBC9DC}"/>
          </ac:spMkLst>
        </pc:spChg>
        <pc:spChg chg="mod">
          <ac:chgData name="Javier Bonza" userId="7bb5275d-4c5a-42c3-89ca-8c365ac2b2a9" providerId="ADAL" clId="{C83EF884-990F-48E7-ADEC-433B0854558A}" dt="2023-02-15T18:32:17.898" v="9129" actId="478"/>
          <ac:spMkLst>
            <pc:docMk/>
            <pc:sldMk cId="4121306025" sldId="1944"/>
            <ac:spMk id="294" creationId="{A0731DF3-1C9C-B83D-1FC7-2F53CD5305BA}"/>
          </ac:spMkLst>
        </pc:spChg>
        <pc:spChg chg="mod">
          <ac:chgData name="Javier Bonza" userId="7bb5275d-4c5a-42c3-89ca-8c365ac2b2a9" providerId="ADAL" clId="{C83EF884-990F-48E7-ADEC-433B0854558A}" dt="2023-02-15T18:32:17.898" v="9129" actId="478"/>
          <ac:spMkLst>
            <pc:docMk/>
            <pc:sldMk cId="4121306025" sldId="1944"/>
            <ac:spMk id="295" creationId="{2FDB6C44-06EF-7012-FB00-050444C9A3CA}"/>
          </ac:spMkLst>
        </pc:spChg>
        <pc:spChg chg="mod">
          <ac:chgData name="Javier Bonza" userId="7bb5275d-4c5a-42c3-89ca-8c365ac2b2a9" providerId="ADAL" clId="{C83EF884-990F-48E7-ADEC-433B0854558A}" dt="2023-02-15T18:32:17.898" v="9129" actId="478"/>
          <ac:spMkLst>
            <pc:docMk/>
            <pc:sldMk cId="4121306025" sldId="1944"/>
            <ac:spMk id="296" creationId="{A6FF0C63-86AB-35AC-BBF9-B12527BF11AC}"/>
          </ac:spMkLst>
        </pc:spChg>
        <pc:spChg chg="mod">
          <ac:chgData name="Javier Bonza" userId="7bb5275d-4c5a-42c3-89ca-8c365ac2b2a9" providerId="ADAL" clId="{C83EF884-990F-48E7-ADEC-433B0854558A}" dt="2023-02-15T18:32:17.898" v="9129" actId="478"/>
          <ac:spMkLst>
            <pc:docMk/>
            <pc:sldMk cId="4121306025" sldId="1944"/>
            <ac:spMk id="297" creationId="{0D225414-8BC6-4662-508B-E0C0E4C4DA12}"/>
          </ac:spMkLst>
        </pc:spChg>
        <pc:spChg chg="mod">
          <ac:chgData name="Javier Bonza" userId="7bb5275d-4c5a-42c3-89ca-8c365ac2b2a9" providerId="ADAL" clId="{C83EF884-990F-48E7-ADEC-433B0854558A}" dt="2023-02-15T18:32:17.898" v="9129" actId="478"/>
          <ac:spMkLst>
            <pc:docMk/>
            <pc:sldMk cId="4121306025" sldId="1944"/>
            <ac:spMk id="298" creationId="{E832C6D2-F97A-E37A-9859-9D7F63BC1D55}"/>
          </ac:spMkLst>
        </pc:spChg>
        <pc:spChg chg="mod">
          <ac:chgData name="Javier Bonza" userId="7bb5275d-4c5a-42c3-89ca-8c365ac2b2a9" providerId="ADAL" clId="{C83EF884-990F-48E7-ADEC-433B0854558A}" dt="2023-02-15T18:32:17.898" v="9129" actId="478"/>
          <ac:spMkLst>
            <pc:docMk/>
            <pc:sldMk cId="4121306025" sldId="1944"/>
            <ac:spMk id="299" creationId="{CC5F516C-E270-6AE7-66A4-83E51E353D44}"/>
          </ac:spMkLst>
        </pc:spChg>
        <pc:spChg chg="mod">
          <ac:chgData name="Javier Bonza" userId="7bb5275d-4c5a-42c3-89ca-8c365ac2b2a9" providerId="ADAL" clId="{C83EF884-990F-48E7-ADEC-433B0854558A}" dt="2023-02-15T18:32:17.898" v="9129" actId="478"/>
          <ac:spMkLst>
            <pc:docMk/>
            <pc:sldMk cId="4121306025" sldId="1944"/>
            <ac:spMk id="300" creationId="{73EED238-93A9-3C5B-ECC9-6BC9332CE77D}"/>
          </ac:spMkLst>
        </pc:spChg>
        <pc:spChg chg="mod">
          <ac:chgData name="Javier Bonza" userId="7bb5275d-4c5a-42c3-89ca-8c365ac2b2a9" providerId="ADAL" clId="{C83EF884-990F-48E7-ADEC-433B0854558A}" dt="2023-02-15T18:32:17.898" v="9129" actId="478"/>
          <ac:spMkLst>
            <pc:docMk/>
            <pc:sldMk cId="4121306025" sldId="1944"/>
            <ac:spMk id="301" creationId="{4C62DCFE-460E-E2D8-21F9-10DF59A3E97F}"/>
          </ac:spMkLst>
        </pc:spChg>
        <pc:spChg chg="mod">
          <ac:chgData name="Javier Bonza" userId="7bb5275d-4c5a-42c3-89ca-8c365ac2b2a9" providerId="ADAL" clId="{C83EF884-990F-48E7-ADEC-433B0854558A}" dt="2023-02-15T18:32:17.898" v="9129" actId="478"/>
          <ac:spMkLst>
            <pc:docMk/>
            <pc:sldMk cId="4121306025" sldId="1944"/>
            <ac:spMk id="302" creationId="{18EBDA94-D720-C282-C5D8-2D048A26EDDA}"/>
          </ac:spMkLst>
        </pc:spChg>
        <pc:spChg chg="mod">
          <ac:chgData name="Javier Bonza" userId="7bb5275d-4c5a-42c3-89ca-8c365ac2b2a9" providerId="ADAL" clId="{C83EF884-990F-48E7-ADEC-433B0854558A}" dt="2023-02-15T18:32:17.898" v="9129" actId="478"/>
          <ac:spMkLst>
            <pc:docMk/>
            <pc:sldMk cId="4121306025" sldId="1944"/>
            <ac:spMk id="303" creationId="{7F0ED20E-735F-51B6-146D-137CADDD270A}"/>
          </ac:spMkLst>
        </pc:spChg>
        <pc:spChg chg="mod">
          <ac:chgData name="Javier Bonza" userId="7bb5275d-4c5a-42c3-89ca-8c365ac2b2a9" providerId="ADAL" clId="{C83EF884-990F-48E7-ADEC-433B0854558A}" dt="2023-02-15T18:32:17.898" v="9129" actId="478"/>
          <ac:spMkLst>
            <pc:docMk/>
            <pc:sldMk cId="4121306025" sldId="1944"/>
            <ac:spMk id="304" creationId="{E832CEE3-C432-2A68-0633-A8489A26679B}"/>
          </ac:spMkLst>
        </pc:spChg>
        <pc:spChg chg="mod">
          <ac:chgData name="Javier Bonza" userId="7bb5275d-4c5a-42c3-89ca-8c365ac2b2a9" providerId="ADAL" clId="{C83EF884-990F-48E7-ADEC-433B0854558A}" dt="2023-02-15T18:32:17.898" v="9129" actId="478"/>
          <ac:spMkLst>
            <pc:docMk/>
            <pc:sldMk cId="4121306025" sldId="1944"/>
            <ac:spMk id="305" creationId="{90053FD7-F8B7-A683-81D8-2CD55A654187}"/>
          </ac:spMkLst>
        </pc:spChg>
        <pc:spChg chg="mod">
          <ac:chgData name="Javier Bonza" userId="7bb5275d-4c5a-42c3-89ca-8c365ac2b2a9" providerId="ADAL" clId="{C83EF884-990F-48E7-ADEC-433B0854558A}" dt="2023-02-15T18:32:17.898" v="9129" actId="478"/>
          <ac:spMkLst>
            <pc:docMk/>
            <pc:sldMk cId="4121306025" sldId="1944"/>
            <ac:spMk id="306" creationId="{BD631CAC-EC79-CB5D-F520-6AAC7A0493E9}"/>
          </ac:spMkLst>
        </pc:spChg>
        <pc:spChg chg="mod">
          <ac:chgData name="Javier Bonza" userId="7bb5275d-4c5a-42c3-89ca-8c365ac2b2a9" providerId="ADAL" clId="{C83EF884-990F-48E7-ADEC-433B0854558A}" dt="2023-02-15T18:32:17.898" v="9129" actId="478"/>
          <ac:spMkLst>
            <pc:docMk/>
            <pc:sldMk cId="4121306025" sldId="1944"/>
            <ac:spMk id="307" creationId="{0C93309A-52C0-494C-85D2-3CA6C2D035F4}"/>
          </ac:spMkLst>
        </pc:spChg>
        <pc:spChg chg="mod">
          <ac:chgData name="Javier Bonza" userId="7bb5275d-4c5a-42c3-89ca-8c365ac2b2a9" providerId="ADAL" clId="{C83EF884-990F-48E7-ADEC-433B0854558A}" dt="2023-02-15T18:32:17.898" v="9129" actId="478"/>
          <ac:spMkLst>
            <pc:docMk/>
            <pc:sldMk cId="4121306025" sldId="1944"/>
            <ac:spMk id="308" creationId="{1362A91C-5D1B-3888-049B-D67AD2DDB3EB}"/>
          </ac:spMkLst>
        </pc:spChg>
        <pc:spChg chg="mod">
          <ac:chgData name="Javier Bonza" userId="7bb5275d-4c5a-42c3-89ca-8c365ac2b2a9" providerId="ADAL" clId="{C83EF884-990F-48E7-ADEC-433B0854558A}" dt="2023-02-15T18:32:17.898" v="9129" actId="478"/>
          <ac:spMkLst>
            <pc:docMk/>
            <pc:sldMk cId="4121306025" sldId="1944"/>
            <ac:spMk id="309" creationId="{315587CB-D899-2167-CA34-4383ABAC41AF}"/>
          </ac:spMkLst>
        </pc:spChg>
        <pc:spChg chg="mod">
          <ac:chgData name="Javier Bonza" userId="7bb5275d-4c5a-42c3-89ca-8c365ac2b2a9" providerId="ADAL" clId="{C83EF884-990F-48E7-ADEC-433B0854558A}" dt="2023-02-15T18:32:17.898" v="9129" actId="478"/>
          <ac:spMkLst>
            <pc:docMk/>
            <pc:sldMk cId="4121306025" sldId="1944"/>
            <ac:spMk id="310" creationId="{48728CB7-F665-7AB6-0B30-B45A1390296D}"/>
          </ac:spMkLst>
        </pc:spChg>
        <pc:spChg chg="mod">
          <ac:chgData name="Javier Bonza" userId="7bb5275d-4c5a-42c3-89ca-8c365ac2b2a9" providerId="ADAL" clId="{C83EF884-990F-48E7-ADEC-433B0854558A}" dt="2023-02-15T18:32:17.898" v="9129" actId="478"/>
          <ac:spMkLst>
            <pc:docMk/>
            <pc:sldMk cId="4121306025" sldId="1944"/>
            <ac:spMk id="311" creationId="{947AAB08-DC81-2C2D-0A36-3391B2CBBD4B}"/>
          </ac:spMkLst>
        </pc:spChg>
        <pc:spChg chg="mod">
          <ac:chgData name="Javier Bonza" userId="7bb5275d-4c5a-42c3-89ca-8c365ac2b2a9" providerId="ADAL" clId="{C83EF884-990F-48E7-ADEC-433B0854558A}" dt="2023-02-15T18:32:17.898" v="9129" actId="478"/>
          <ac:spMkLst>
            <pc:docMk/>
            <pc:sldMk cId="4121306025" sldId="1944"/>
            <ac:spMk id="312" creationId="{18DF4DC2-32AD-BCF3-900E-D65D4285ACCD}"/>
          </ac:spMkLst>
        </pc:spChg>
        <pc:spChg chg="mod">
          <ac:chgData name="Javier Bonza" userId="7bb5275d-4c5a-42c3-89ca-8c365ac2b2a9" providerId="ADAL" clId="{C83EF884-990F-48E7-ADEC-433B0854558A}" dt="2023-02-15T18:32:17.898" v="9129" actId="478"/>
          <ac:spMkLst>
            <pc:docMk/>
            <pc:sldMk cId="4121306025" sldId="1944"/>
            <ac:spMk id="313" creationId="{B79FC9C4-0C88-B68B-683C-88AAA76EAF1C}"/>
          </ac:spMkLst>
        </pc:spChg>
        <pc:spChg chg="mod">
          <ac:chgData name="Javier Bonza" userId="7bb5275d-4c5a-42c3-89ca-8c365ac2b2a9" providerId="ADAL" clId="{C83EF884-990F-48E7-ADEC-433B0854558A}" dt="2023-02-15T18:32:17.898" v="9129" actId="478"/>
          <ac:spMkLst>
            <pc:docMk/>
            <pc:sldMk cId="4121306025" sldId="1944"/>
            <ac:spMk id="314" creationId="{667156F1-8026-3F90-BEE2-DC80E73E25B0}"/>
          </ac:spMkLst>
        </pc:spChg>
        <pc:spChg chg="mod">
          <ac:chgData name="Javier Bonza" userId="7bb5275d-4c5a-42c3-89ca-8c365ac2b2a9" providerId="ADAL" clId="{C83EF884-990F-48E7-ADEC-433B0854558A}" dt="2023-02-15T18:32:17.898" v="9129" actId="478"/>
          <ac:spMkLst>
            <pc:docMk/>
            <pc:sldMk cId="4121306025" sldId="1944"/>
            <ac:spMk id="315" creationId="{2D925BBB-66CD-2999-6553-CCDA411E41DB}"/>
          </ac:spMkLst>
        </pc:spChg>
        <pc:spChg chg="mod">
          <ac:chgData name="Javier Bonza" userId="7bb5275d-4c5a-42c3-89ca-8c365ac2b2a9" providerId="ADAL" clId="{C83EF884-990F-48E7-ADEC-433B0854558A}" dt="2023-02-15T18:32:17.898" v="9129" actId="478"/>
          <ac:spMkLst>
            <pc:docMk/>
            <pc:sldMk cId="4121306025" sldId="1944"/>
            <ac:spMk id="316" creationId="{0DF033E4-E171-2513-93D1-83F0CDB10D2C}"/>
          </ac:spMkLst>
        </pc:spChg>
        <pc:spChg chg="mod">
          <ac:chgData name="Javier Bonza" userId="7bb5275d-4c5a-42c3-89ca-8c365ac2b2a9" providerId="ADAL" clId="{C83EF884-990F-48E7-ADEC-433B0854558A}" dt="2023-02-15T18:32:17.898" v="9129" actId="478"/>
          <ac:spMkLst>
            <pc:docMk/>
            <pc:sldMk cId="4121306025" sldId="1944"/>
            <ac:spMk id="317" creationId="{1706CA53-933A-2D88-6189-2C9A8193624D}"/>
          </ac:spMkLst>
        </pc:spChg>
        <pc:spChg chg="mod">
          <ac:chgData name="Javier Bonza" userId="7bb5275d-4c5a-42c3-89ca-8c365ac2b2a9" providerId="ADAL" clId="{C83EF884-990F-48E7-ADEC-433B0854558A}" dt="2023-02-15T18:32:17.898" v="9129" actId="478"/>
          <ac:spMkLst>
            <pc:docMk/>
            <pc:sldMk cId="4121306025" sldId="1944"/>
            <ac:spMk id="318" creationId="{6D1E7E2A-7E73-0042-1A8C-1F3B99B2BF3E}"/>
          </ac:spMkLst>
        </pc:spChg>
        <pc:spChg chg="mod">
          <ac:chgData name="Javier Bonza" userId="7bb5275d-4c5a-42c3-89ca-8c365ac2b2a9" providerId="ADAL" clId="{C83EF884-990F-48E7-ADEC-433B0854558A}" dt="2023-02-15T18:32:17.898" v="9129" actId="478"/>
          <ac:spMkLst>
            <pc:docMk/>
            <pc:sldMk cId="4121306025" sldId="1944"/>
            <ac:spMk id="319" creationId="{8F8623A4-DF76-CB42-3001-A8EC8E661E37}"/>
          </ac:spMkLst>
        </pc:spChg>
        <pc:spChg chg="mod">
          <ac:chgData name="Javier Bonza" userId="7bb5275d-4c5a-42c3-89ca-8c365ac2b2a9" providerId="ADAL" clId="{C83EF884-990F-48E7-ADEC-433B0854558A}" dt="2023-02-15T18:32:17.898" v="9129" actId="478"/>
          <ac:spMkLst>
            <pc:docMk/>
            <pc:sldMk cId="4121306025" sldId="1944"/>
            <ac:spMk id="320" creationId="{E506FCC9-6512-E219-344C-383729B0485D}"/>
          </ac:spMkLst>
        </pc:spChg>
        <pc:spChg chg="mod">
          <ac:chgData name="Javier Bonza" userId="7bb5275d-4c5a-42c3-89ca-8c365ac2b2a9" providerId="ADAL" clId="{C83EF884-990F-48E7-ADEC-433B0854558A}" dt="2023-02-15T18:32:17.898" v="9129" actId="478"/>
          <ac:spMkLst>
            <pc:docMk/>
            <pc:sldMk cId="4121306025" sldId="1944"/>
            <ac:spMk id="321" creationId="{C0624DE7-974A-DFA7-D557-52E8153F58C8}"/>
          </ac:spMkLst>
        </pc:spChg>
        <pc:spChg chg="mod">
          <ac:chgData name="Javier Bonza" userId="7bb5275d-4c5a-42c3-89ca-8c365ac2b2a9" providerId="ADAL" clId="{C83EF884-990F-48E7-ADEC-433B0854558A}" dt="2023-02-15T18:32:17.898" v="9129" actId="478"/>
          <ac:spMkLst>
            <pc:docMk/>
            <pc:sldMk cId="4121306025" sldId="1944"/>
            <ac:spMk id="322" creationId="{3A6B7193-B8C1-9DB6-C3AB-5E95FBA5634B}"/>
          </ac:spMkLst>
        </pc:spChg>
        <pc:grpChg chg="mod">
          <ac:chgData name="Javier Bonza" userId="7bb5275d-4c5a-42c3-89ca-8c365ac2b2a9" providerId="ADAL" clId="{C83EF884-990F-48E7-ADEC-433B0854558A}" dt="2023-02-15T18:32:08.550" v="9126" actId="338"/>
          <ac:grpSpMkLst>
            <pc:docMk/>
            <pc:sldMk cId="4121306025" sldId="1944"/>
            <ac:grpSpMk id="1" creationId="{00000000-0000-0000-0000-000000000000}"/>
          </ac:grpSpMkLst>
        </pc:grpChg>
        <pc:grpChg chg="del mod">
          <ac:chgData name="Javier Bonza" userId="7bb5275d-4c5a-42c3-89ca-8c365ac2b2a9" providerId="ADAL" clId="{C83EF884-990F-48E7-ADEC-433B0854558A}" dt="2023-02-15T18:32:24.112" v="9130" actId="478"/>
          <ac:grpSpMkLst>
            <pc:docMk/>
            <pc:sldMk cId="4121306025" sldId="1944"/>
            <ac:grpSpMk id="3" creationId="{DBBC8A32-4759-740D-6DF9-E6132903000B}"/>
          </ac:grpSpMkLst>
        </pc:grpChg>
        <pc:grpChg chg="mod">
          <ac:chgData name="Javier Bonza" userId="7bb5275d-4c5a-42c3-89ca-8c365ac2b2a9" providerId="ADAL" clId="{C83EF884-990F-48E7-ADEC-433B0854558A}" dt="2023-02-15T18:32:17.898" v="9129" actId="478"/>
          <ac:grpSpMkLst>
            <pc:docMk/>
            <pc:sldMk cId="4121306025" sldId="1944"/>
            <ac:grpSpMk id="5" creationId="{C0D0EDBB-3CA7-1370-F7CE-2326F383EB05}"/>
          </ac:grpSpMkLst>
        </pc:grpChg>
        <pc:grpChg chg="mod">
          <ac:chgData name="Javier Bonza" userId="7bb5275d-4c5a-42c3-89ca-8c365ac2b2a9" providerId="ADAL" clId="{C83EF884-990F-48E7-ADEC-433B0854558A}" dt="2023-02-15T18:32:08.550" v="9126" actId="338"/>
          <ac:grpSpMkLst>
            <pc:docMk/>
            <pc:sldMk cId="4121306025" sldId="1944"/>
            <ac:grpSpMk id="36" creationId="{440EF148-E95D-4B85-BB8D-93E2C51D1D3F}"/>
          </ac:grpSpMkLst>
        </pc:grpChg>
        <pc:grpChg chg="del">
          <ac:chgData name="Javier Bonza" userId="7bb5275d-4c5a-42c3-89ca-8c365ac2b2a9" providerId="ADAL" clId="{C83EF884-990F-48E7-ADEC-433B0854558A}" dt="2023-02-15T18:31:30.477" v="9121" actId="478"/>
          <ac:grpSpMkLst>
            <pc:docMk/>
            <pc:sldMk cId="4121306025" sldId="1944"/>
            <ac:grpSpMk id="52" creationId="{0F819146-02DE-993F-432C-B280A06B7090}"/>
          </ac:grpSpMkLst>
        </pc:grpChg>
        <pc:picChg chg="add del mod">
          <ac:chgData name="Javier Bonza" userId="7bb5275d-4c5a-42c3-89ca-8c365ac2b2a9" providerId="ADAL" clId="{C83EF884-990F-48E7-ADEC-433B0854558A}" dt="2023-02-15T18:32:08.550" v="9126" actId="338"/>
          <ac:picMkLst>
            <pc:docMk/>
            <pc:sldMk cId="4121306025" sldId="1944"/>
            <ac:picMk id="2" creationId="{72369AE1-ED08-B2EF-6670-CB952CF1F54C}"/>
          </ac:picMkLst>
        </pc:picChg>
      </pc:sldChg>
      <pc:sldChg chg="addSp delSp modSp add mod">
        <pc:chgData name="Javier Bonza" userId="7bb5275d-4c5a-42c3-89ca-8c365ac2b2a9" providerId="ADAL" clId="{C83EF884-990F-48E7-ADEC-433B0854558A}" dt="2023-02-15T18:38:56.901" v="9204" actId="20577"/>
        <pc:sldMkLst>
          <pc:docMk/>
          <pc:sldMk cId="3999543978" sldId="1945"/>
        </pc:sldMkLst>
        <pc:spChg chg="add mod">
          <ac:chgData name="Javier Bonza" userId="7bb5275d-4c5a-42c3-89ca-8c365ac2b2a9" providerId="ADAL" clId="{C83EF884-990F-48E7-ADEC-433B0854558A}" dt="2023-02-15T18:38:56.901" v="9204" actId="20577"/>
          <ac:spMkLst>
            <pc:docMk/>
            <pc:sldMk cId="3999543978" sldId="1945"/>
            <ac:spMk id="2" creationId="{A48FD155-BCE6-D88E-51D6-3550AE735A8F}"/>
          </ac:spMkLst>
        </pc:spChg>
        <pc:spChg chg="mod">
          <ac:chgData name="Javier Bonza" userId="7bb5275d-4c5a-42c3-89ca-8c365ac2b2a9" providerId="ADAL" clId="{C83EF884-990F-48E7-ADEC-433B0854558A}" dt="2023-02-15T18:33:51.333" v="9144" actId="20577"/>
          <ac:spMkLst>
            <pc:docMk/>
            <pc:sldMk cId="3999543978" sldId="1945"/>
            <ac:spMk id="13" creationId="{09914454-1C6E-4029-8606-537F025BB3AA}"/>
          </ac:spMkLst>
        </pc:spChg>
        <pc:grpChg chg="del">
          <ac:chgData name="Javier Bonza" userId="7bb5275d-4c5a-42c3-89ca-8c365ac2b2a9" providerId="ADAL" clId="{C83EF884-990F-48E7-ADEC-433B0854558A}" dt="2023-02-15T18:31:36.501" v="9123" actId="478"/>
          <ac:grpSpMkLst>
            <pc:docMk/>
            <pc:sldMk cId="3999543978" sldId="1945"/>
            <ac:grpSpMk id="52" creationId="{0F819146-02DE-993F-432C-B280A06B7090}"/>
          </ac:grpSpMkLst>
        </pc:grpChg>
      </pc:sldChg>
      <pc:sldChg chg="modSp add mod">
        <pc:chgData name="Javier Bonza" userId="7bb5275d-4c5a-42c3-89ca-8c365ac2b2a9" providerId="ADAL" clId="{C83EF884-990F-48E7-ADEC-433B0854558A}" dt="2023-02-15T18:42:03.795" v="9246" actId="12"/>
        <pc:sldMkLst>
          <pc:docMk/>
          <pc:sldMk cId="617910588" sldId="1946"/>
        </pc:sldMkLst>
        <pc:spChg chg="mod">
          <ac:chgData name="Javier Bonza" userId="7bb5275d-4c5a-42c3-89ca-8c365ac2b2a9" providerId="ADAL" clId="{C83EF884-990F-48E7-ADEC-433B0854558A}" dt="2023-02-15T18:42:03.795" v="9246" actId="12"/>
          <ac:spMkLst>
            <pc:docMk/>
            <pc:sldMk cId="617910588" sldId="1946"/>
            <ac:spMk id="2" creationId="{A48FD155-BCE6-D88E-51D6-3550AE735A8F}"/>
          </ac:spMkLst>
        </pc:spChg>
        <pc:spChg chg="mod">
          <ac:chgData name="Javier Bonza" userId="7bb5275d-4c5a-42c3-89ca-8c365ac2b2a9" providerId="ADAL" clId="{C83EF884-990F-48E7-ADEC-433B0854558A}" dt="2023-02-15T18:39:48.342" v="9230" actId="20577"/>
          <ac:spMkLst>
            <pc:docMk/>
            <pc:sldMk cId="617910588" sldId="1946"/>
            <ac:spMk id="13" creationId="{09914454-1C6E-4029-8606-537F025BB3AA}"/>
          </ac:spMkLst>
        </pc:spChg>
      </pc:sldChg>
      <pc:sldChg chg="addSp delSp modSp add mod">
        <pc:chgData name="Javier Bonza" userId="7bb5275d-4c5a-42c3-89ca-8c365ac2b2a9" providerId="ADAL" clId="{C83EF884-990F-48E7-ADEC-433B0854558A}" dt="2023-02-15T18:49:16.470" v="9411" actId="22"/>
        <pc:sldMkLst>
          <pc:docMk/>
          <pc:sldMk cId="204140706" sldId="1947"/>
        </pc:sldMkLst>
        <pc:spChg chg="mod">
          <ac:chgData name="Javier Bonza" userId="7bb5275d-4c5a-42c3-89ca-8c365ac2b2a9" providerId="ADAL" clId="{C83EF884-990F-48E7-ADEC-433B0854558A}" dt="2023-02-15T18:43:51.644" v="9312" actId="15"/>
          <ac:spMkLst>
            <pc:docMk/>
            <pc:sldMk cId="204140706" sldId="1947"/>
            <ac:spMk id="2" creationId="{A48FD155-BCE6-D88E-51D6-3550AE735A8F}"/>
          </ac:spMkLst>
        </pc:spChg>
        <pc:spChg chg="add del">
          <ac:chgData name="Javier Bonza" userId="7bb5275d-4c5a-42c3-89ca-8c365ac2b2a9" providerId="ADAL" clId="{C83EF884-990F-48E7-ADEC-433B0854558A}" dt="2023-02-15T18:49:16.470" v="9411" actId="22"/>
          <ac:spMkLst>
            <pc:docMk/>
            <pc:sldMk cId="204140706" sldId="1947"/>
            <ac:spMk id="4" creationId="{27DDE511-74F1-3AE6-0794-046CDB348BF6}"/>
          </ac:spMkLst>
        </pc:spChg>
        <pc:spChg chg="mod">
          <ac:chgData name="Javier Bonza" userId="7bb5275d-4c5a-42c3-89ca-8c365ac2b2a9" providerId="ADAL" clId="{C83EF884-990F-48E7-ADEC-433B0854558A}" dt="2023-02-15T18:43:11.956" v="9282" actId="20577"/>
          <ac:spMkLst>
            <pc:docMk/>
            <pc:sldMk cId="204140706" sldId="1947"/>
            <ac:spMk id="13" creationId="{09914454-1C6E-4029-8606-537F025BB3AA}"/>
          </ac:spMkLst>
        </pc:spChg>
      </pc:sldChg>
      <pc:sldChg chg="modSp add mod">
        <pc:chgData name="Javier Bonza" userId="7bb5275d-4c5a-42c3-89ca-8c365ac2b2a9" providerId="ADAL" clId="{C83EF884-990F-48E7-ADEC-433B0854558A}" dt="2023-02-15T18:51:17.551" v="9492" actId="15"/>
        <pc:sldMkLst>
          <pc:docMk/>
          <pc:sldMk cId="1439657670" sldId="1948"/>
        </pc:sldMkLst>
        <pc:spChg chg="mod">
          <ac:chgData name="Javier Bonza" userId="7bb5275d-4c5a-42c3-89ca-8c365ac2b2a9" providerId="ADAL" clId="{C83EF884-990F-48E7-ADEC-433B0854558A}" dt="2023-02-15T18:51:17.551" v="9492" actId="15"/>
          <ac:spMkLst>
            <pc:docMk/>
            <pc:sldMk cId="1439657670" sldId="1948"/>
            <ac:spMk id="2" creationId="{A48FD155-BCE6-D88E-51D6-3550AE735A8F}"/>
          </ac:spMkLst>
        </pc:spChg>
        <pc:spChg chg="mod">
          <ac:chgData name="Javier Bonza" userId="7bb5275d-4c5a-42c3-89ca-8c365ac2b2a9" providerId="ADAL" clId="{C83EF884-990F-48E7-ADEC-433B0854558A}" dt="2023-02-15T18:49:28.540" v="9419" actId="20577"/>
          <ac:spMkLst>
            <pc:docMk/>
            <pc:sldMk cId="1439657670" sldId="1948"/>
            <ac:spMk id="13" creationId="{09914454-1C6E-4029-8606-537F025BB3AA}"/>
          </ac:spMkLst>
        </pc:spChg>
      </pc:sldChg>
      <pc:sldChg chg="add del">
        <pc:chgData name="Javier Bonza" userId="7bb5275d-4c5a-42c3-89ca-8c365ac2b2a9" providerId="ADAL" clId="{C83EF884-990F-48E7-ADEC-433B0854558A}" dt="2023-02-15T18:53:29.377" v="9495" actId="47"/>
        <pc:sldMkLst>
          <pc:docMk/>
          <pc:sldMk cId="456890123" sldId="1949"/>
        </pc:sldMkLst>
      </pc:sldChg>
      <pc:sldChg chg="modSp add mod">
        <pc:chgData name="Javier Bonza" userId="7bb5275d-4c5a-42c3-89ca-8c365ac2b2a9" providerId="ADAL" clId="{C83EF884-990F-48E7-ADEC-433B0854558A}" dt="2023-02-15T18:54:19.771" v="9526" actId="20577"/>
        <pc:sldMkLst>
          <pc:docMk/>
          <pc:sldMk cId="2686848328" sldId="1950"/>
        </pc:sldMkLst>
        <pc:spChg chg="mod">
          <ac:chgData name="Javier Bonza" userId="7bb5275d-4c5a-42c3-89ca-8c365ac2b2a9" providerId="ADAL" clId="{C83EF884-990F-48E7-ADEC-433B0854558A}" dt="2023-02-15T18:54:19.771" v="9526" actId="20577"/>
          <ac:spMkLst>
            <pc:docMk/>
            <pc:sldMk cId="2686848328" sldId="1950"/>
            <ac:spMk id="2" creationId="{A48FD155-BCE6-D88E-51D6-3550AE735A8F}"/>
          </ac:spMkLst>
        </pc:spChg>
        <pc:spChg chg="mod">
          <ac:chgData name="Javier Bonza" userId="7bb5275d-4c5a-42c3-89ca-8c365ac2b2a9" providerId="ADAL" clId="{C83EF884-990F-48E7-ADEC-433B0854558A}" dt="2023-02-15T18:53:57.826" v="9515" actId="20577"/>
          <ac:spMkLst>
            <pc:docMk/>
            <pc:sldMk cId="2686848328" sldId="1950"/>
            <ac:spMk id="13" creationId="{09914454-1C6E-4029-8606-537F025BB3AA}"/>
          </ac:spMkLst>
        </pc:spChg>
      </pc:sldChg>
      <pc:sldChg chg="modSp add mod">
        <pc:chgData name="Javier Bonza" userId="7bb5275d-4c5a-42c3-89ca-8c365ac2b2a9" providerId="ADAL" clId="{C83EF884-990F-48E7-ADEC-433B0854558A}" dt="2023-02-15T18:57:12.395" v="9558" actId="20577"/>
        <pc:sldMkLst>
          <pc:docMk/>
          <pc:sldMk cId="1660304086" sldId="1951"/>
        </pc:sldMkLst>
        <pc:spChg chg="mod">
          <ac:chgData name="Javier Bonza" userId="7bb5275d-4c5a-42c3-89ca-8c365ac2b2a9" providerId="ADAL" clId="{C83EF884-990F-48E7-ADEC-433B0854558A}" dt="2023-02-15T18:57:12.395" v="9558" actId="20577"/>
          <ac:spMkLst>
            <pc:docMk/>
            <pc:sldMk cId="1660304086" sldId="1951"/>
            <ac:spMk id="2" creationId="{A48FD155-BCE6-D88E-51D6-3550AE735A8F}"/>
          </ac:spMkLst>
        </pc:spChg>
        <pc:spChg chg="mod">
          <ac:chgData name="Javier Bonza" userId="7bb5275d-4c5a-42c3-89ca-8c365ac2b2a9" providerId="ADAL" clId="{C83EF884-990F-48E7-ADEC-433B0854558A}" dt="2023-02-15T18:56:11.729" v="9554" actId="20577"/>
          <ac:spMkLst>
            <pc:docMk/>
            <pc:sldMk cId="1660304086" sldId="1951"/>
            <ac:spMk id="13" creationId="{09914454-1C6E-4029-8606-537F025BB3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67C0-3BC5-AB48-918C-FE62170BF261}"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664AC-A64F-534C-BFEC-B7460F478CD1}" type="slidenum">
              <a:rPr lang="en-US" smtClean="0"/>
              <a:t>‹#›</a:t>
            </a:fld>
            <a:endParaRPr lang="en-US"/>
          </a:p>
        </p:txBody>
      </p:sp>
    </p:spTree>
    <p:extLst>
      <p:ext uri="{BB962C8B-B14F-4D97-AF65-F5344CB8AC3E}">
        <p14:creationId xmlns:p14="http://schemas.microsoft.com/office/powerpoint/2010/main" val="65293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A798-635B-944B-9A44-08D3C17B4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9FC534-EF1C-ED41-AC8C-38E8C2628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EE983C-6986-D843-8E89-AC455CB93846}"/>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5" name="Footer Placeholder 4">
            <a:extLst>
              <a:ext uri="{FF2B5EF4-FFF2-40B4-BE49-F238E27FC236}">
                <a16:creationId xmlns:a16="http://schemas.microsoft.com/office/drawing/2014/main" id="{105FB56F-8C27-1448-8C49-E5DE18155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4B686-309E-B84D-9D06-DFA93C4C003F}"/>
              </a:ext>
            </a:extLst>
          </p:cNvPr>
          <p:cNvSpPr>
            <a:spLocks noGrp="1"/>
          </p:cNvSpPr>
          <p:nvPr>
            <p:ph type="sldNum" sz="quarter" idx="12"/>
          </p:nvPr>
        </p:nvSpPr>
        <p:spPr/>
        <p:txBody>
          <a:bodyPr/>
          <a:lstStyle/>
          <a:p>
            <a:fld id="{07AFA9C1-E9FB-6846-9AED-CAE8BB6C56EE}" type="slidenum">
              <a:rPr lang="en-US" smtClean="0"/>
              <a:t>‹#›</a:t>
            </a:fld>
            <a:endParaRPr lang="en-US"/>
          </a:p>
        </p:txBody>
      </p:sp>
      <p:grpSp>
        <p:nvGrpSpPr>
          <p:cNvPr id="7" name="Gráfico 23">
            <a:extLst>
              <a:ext uri="{FF2B5EF4-FFF2-40B4-BE49-F238E27FC236}">
                <a16:creationId xmlns:a16="http://schemas.microsoft.com/office/drawing/2014/main" id="{3D178E3B-BBC5-499F-BB72-448579CEF4D8}"/>
              </a:ext>
            </a:extLst>
          </p:cNvPr>
          <p:cNvGrpSpPr/>
          <p:nvPr userDrawn="1"/>
        </p:nvGrpSpPr>
        <p:grpSpPr>
          <a:xfrm>
            <a:off x="3193597" y="732110"/>
            <a:ext cx="5804807" cy="5393781"/>
            <a:chOff x="4614862" y="2052637"/>
            <a:chExt cx="2959417" cy="2749867"/>
          </a:xfrm>
          <a:solidFill>
            <a:schemeClr val="bg1">
              <a:lumMod val="85000"/>
              <a:alpha val="20000"/>
            </a:schemeClr>
          </a:solidFill>
        </p:grpSpPr>
        <p:sp>
          <p:nvSpPr>
            <p:cNvPr id="8" name="Gráfico 23">
              <a:extLst>
                <a:ext uri="{FF2B5EF4-FFF2-40B4-BE49-F238E27FC236}">
                  <a16:creationId xmlns:a16="http://schemas.microsoft.com/office/drawing/2014/main" id="{978023E3-AD2B-4678-9E69-ADBF7085F40E}"/>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9" name="Gráfico 23">
              <a:extLst>
                <a:ext uri="{FF2B5EF4-FFF2-40B4-BE49-F238E27FC236}">
                  <a16:creationId xmlns:a16="http://schemas.microsoft.com/office/drawing/2014/main" id="{94CFFF21-CC1E-4CC0-B2C1-287D15A6E17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Tree>
    <p:extLst>
      <p:ext uri="{BB962C8B-B14F-4D97-AF65-F5344CB8AC3E}">
        <p14:creationId xmlns:p14="http://schemas.microsoft.com/office/powerpoint/2010/main" val="291938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5E7D-9EB3-424D-81C9-7EAA91A87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496799-6322-014F-9C63-72EBCF8FB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0E901-B732-E149-B7CA-BFDC45C42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C8DE06-56A0-E449-BE60-25780EEBBEF7}"/>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6" name="Footer Placeholder 5">
            <a:extLst>
              <a:ext uri="{FF2B5EF4-FFF2-40B4-BE49-F238E27FC236}">
                <a16:creationId xmlns:a16="http://schemas.microsoft.com/office/drawing/2014/main" id="{FD6FF63C-BFD0-354E-95AB-95024D7DF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801C3-08F2-E848-BCAC-5831BD1DC3B4}"/>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401785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146C-AB34-3540-97B5-3F1971EED1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548D0E-E819-2B46-ADCD-AAE13C2DD7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3D907-D18D-314C-B4A9-4A4516CBF4CD}"/>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5" name="Footer Placeholder 4">
            <a:extLst>
              <a:ext uri="{FF2B5EF4-FFF2-40B4-BE49-F238E27FC236}">
                <a16:creationId xmlns:a16="http://schemas.microsoft.com/office/drawing/2014/main" id="{E9C56733-00FB-2440-9B7B-7FE5C0E85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1A1FF-A7B6-994A-ADDB-AE37E3EEF896}"/>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3134083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F5DD2-1282-C64E-9533-8DCF7012B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081519-C87D-904E-B9A9-BF3188C4DD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79C28-4BB2-FC48-8FFC-E3BACBA31947}"/>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5" name="Footer Placeholder 4">
            <a:extLst>
              <a:ext uri="{FF2B5EF4-FFF2-40B4-BE49-F238E27FC236}">
                <a16:creationId xmlns:a16="http://schemas.microsoft.com/office/drawing/2014/main" id="{629CB0ED-8E03-184E-AA78-49BFDDCDD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CE4A-29CE-6345-AB4D-95AEE8B8E880}"/>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78008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4" name="Gráfico 23">
            <a:extLst>
              <a:ext uri="{FF2B5EF4-FFF2-40B4-BE49-F238E27FC236}">
                <a16:creationId xmlns:a16="http://schemas.microsoft.com/office/drawing/2014/main" id="{95641E21-4DE6-4CF2-854F-E3637258FD2D}"/>
              </a:ext>
            </a:extLst>
          </p:cNvPr>
          <p:cNvGrpSpPr/>
          <p:nvPr userDrawn="1"/>
        </p:nvGrpSpPr>
        <p:grpSpPr>
          <a:xfrm>
            <a:off x="3193597" y="732110"/>
            <a:ext cx="5804807" cy="5393781"/>
            <a:chOff x="4614862" y="2052637"/>
            <a:chExt cx="2959417" cy="2749867"/>
          </a:xfrm>
          <a:solidFill>
            <a:schemeClr val="bg1">
              <a:lumMod val="85000"/>
              <a:alpha val="20000"/>
            </a:schemeClr>
          </a:solidFill>
        </p:grpSpPr>
        <p:sp>
          <p:nvSpPr>
            <p:cNvPr id="5" name="Gráfico 23">
              <a:extLst>
                <a:ext uri="{FF2B5EF4-FFF2-40B4-BE49-F238E27FC236}">
                  <a16:creationId xmlns:a16="http://schemas.microsoft.com/office/drawing/2014/main" id="{0AF3ED39-E1CF-447B-9CDF-D107B1DFB6AF}"/>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6" name="Gráfico 23">
              <a:extLst>
                <a:ext uri="{FF2B5EF4-FFF2-40B4-BE49-F238E27FC236}">
                  <a16:creationId xmlns:a16="http://schemas.microsoft.com/office/drawing/2014/main" id="{5DFF0501-96A4-4E50-9D36-A49A9C50AADD}"/>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Tree>
    <p:extLst>
      <p:ext uri="{BB962C8B-B14F-4D97-AF65-F5344CB8AC3E}">
        <p14:creationId xmlns:p14="http://schemas.microsoft.com/office/powerpoint/2010/main" val="3405241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6248399" y="857251"/>
            <a:ext cx="2344198" cy="2571748"/>
          </a:xfrm>
          <a:custGeom>
            <a:avLst/>
            <a:gdLst>
              <a:gd name="connsiteX0" fmla="*/ 390707 w 2344198"/>
              <a:gd name="connsiteY0" fmla="*/ 0 h 2571748"/>
              <a:gd name="connsiteX1" fmla="*/ 1953491 w 2344198"/>
              <a:gd name="connsiteY1" fmla="*/ 0 h 2571748"/>
              <a:gd name="connsiteX2" fmla="*/ 2344198 w 2344198"/>
              <a:gd name="connsiteY2" fmla="*/ 390707 h 2571748"/>
              <a:gd name="connsiteX3" fmla="*/ 2344198 w 2344198"/>
              <a:gd name="connsiteY3" fmla="*/ 2181041 h 2571748"/>
              <a:gd name="connsiteX4" fmla="*/ 1953491 w 2344198"/>
              <a:gd name="connsiteY4" fmla="*/ 2571748 h 2571748"/>
              <a:gd name="connsiteX5" fmla="*/ 390707 w 2344198"/>
              <a:gd name="connsiteY5" fmla="*/ 2571748 h 2571748"/>
              <a:gd name="connsiteX6" fmla="*/ 0 w 2344198"/>
              <a:gd name="connsiteY6" fmla="*/ 2181041 h 2571748"/>
              <a:gd name="connsiteX7" fmla="*/ 0 w 2344198"/>
              <a:gd name="connsiteY7" fmla="*/ 390707 h 2571748"/>
              <a:gd name="connsiteX8" fmla="*/ 390707 w 2344198"/>
              <a:gd name="connsiteY8" fmla="*/ 0 h 2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198" h="2571748">
                <a:moveTo>
                  <a:pt x="390707" y="0"/>
                </a:moveTo>
                <a:lnTo>
                  <a:pt x="1953491" y="0"/>
                </a:lnTo>
                <a:cubicBezTo>
                  <a:pt x="2169273" y="0"/>
                  <a:pt x="2344198" y="174925"/>
                  <a:pt x="2344198" y="390707"/>
                </a:cubicBezTo>
                <a:lnTo>
                  <a:pt x="2344198" y="2181041"/>
                </a:lnTo>
                <a:cubicBezTo>
                  <a:pt x="2344198" y="2396823"/>
                  <a:pt x="2169273" y="2571748"/>
                  <a:pt x="1953491" y="2571748"/>
                </a:cubicBezTo>
                <a:lnTo>
                  <a:pt x="390707" y="2571748"/>
                </a:lnTo>
                <a:cubicBezTo>
                  <a:pt x="174925" y="2571748"/>
                  <a:pt x="0" y="2396823"/>
                  <a:pt x="0" y="2181041"/>
                </a:cubicBezTo>
                <a:lnTo>
                  <a:pt x="0" y="390707"/>
                </a:lnTo>
                <a:cubicBezTo>
                  <a:pt x="0" y="174925"/>
                  <a:pt x="174925" y="0"/>
                  <a:pt x="390707" y="0"/>
                </a:cubicBezTo>
                <a:close/>
              </a:path>
            </a:pathLst>
          </a:custGeom>
          <a:solidFill>
            <a:schemeClr val="bg1">
              <a:lumMod val="95000"/>
            </a:schemeClr>
          </a:solidFill>
        </p:spPr>
        <p:txBody>
          <a:bodyPr wrap="square">
            <a:noAutofit/>
          </a:bodyPr>
          <a:lstStyle/>
          <a:p>
            <a:endParaRPr lang="id-ID"/>
          </a:p>
        </p:txBody>
      </p:sp>
      <p:sp>
        <p:nvSpPr>
          <p:cNvPr id="16" name="Picture Placeholder 15"/>
          <p:cNvSpPr>
            <a:spLocks noGrp="1"/>
          </p:cNvSpPr>
          <p:nvPr>
            <p:ph type="pic" sz="quarter" idx="11"/>
          </p:nvPr>
        </p:nvSpPr>
        <p:spPr>
          <a:xfrm>
            <a:off x="8785765" y="857252"/>
            <a:ext cx="2344198" cy="2571748"/>
          </a:xfrm>
          <a:custGeom>
            <a:avLst/>
            <a:gdLst>
              <a:gd name="connsiteX0" fmla="*/ 390707 w 2344198"/>
              <a:gd name="connsiteY0" fmla="*/ 0 h 2571748"/>
              <a:gd name="connsiteX1" fmla="*/ 1953491 w 2344198"/>
              <a:gd name="connsiteY1" fmla="*/ 0 h 2571748"/>
              <a:gd name="connsiteX2" fmla="*/ 2344198 w 2344198"/>
              <a:gd name="connsiteY2" fmla="*/ 390707 h 2571748"/>
              <a:gd name="connsiteX3" fmla="*/ 2344198 w 2344198"/>
              <a:gd name="connsiteY3" fmla="*/ 2181041 h 2571748"/>
              <a:gd name="connsiteX4" fmla="*/ 1953491 w 2344198"/>
              <a:gd name="connsiteY4" fmla="*/ 2571748 h 2571748"/>
              <a:gd name="connsiteX5" fmla="*/ 390707 w 2344198"/>
              <a:gd name="connsiteY5" fmla="*/ 2571748 h 2571748"/>
              <a:gd name="connsiteX6" fmla="*/ 0 w 2344198"/>
              <a:gd name="connsiteY6" fmla="*/ 2181041 h 2571748"/>
              <a:gd name="connsiteX7" fmla="*/ 0 w 2344198"/>
              <a:gd name="connsiteY7" fmla="*/ 390707 h 2571748"/>
              <a:gd name="connsiteX8" fmla="*/ 390707 w 2344198"/>
              <a:gd name="connsiteY8" fmla="*/ 0 h 2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198" h="2571748">
                <a:moveTo>
                  <a:pt x="390707" y="0"/>
                </a:moveTo>
                <a:lnTo>
                  <a:pt x="1953491" y="0"/>
                </a:lnTo>
                <a:cubicBezTo>
                  <a:pt x="2169273" y="0"/>
                  <a:pt x="2344198" y="174925"/>
                  <a:pt x="2344198" y="390707"/>
                </a:cubicBezTo>
                <a:lnTo>
                  <a:pt x="2344198" y="2181041"/>
                </a:lnTo>
                <a:cubicBezTo>
                  <a:pt x="2344198" y="2396823"/>
                  <a:pt x="2169273" y="2571748"/>
                  <a:pt x="1953491" y="2571748"/>
                </a:cubicBezTo>
                <a:lnTo>
                  <a:pt x="390707" y="2571748"/>
                </a:lnTo>
                <a:cubicBezTo>
                  <a:pt x="174925" y="2571748"/>
                  <a:pt x="0" y="2396823"/>
                  <a:pt x="0" y="2181041"/>
                </a:cubicBezTo>
                <a:lnTo>
                  <a:pt x="0" y="390707"/>
                </a:lnTo>
                <a:cubicBezTo>
                  <a:pt x="0" y="174925"/>
                  <a:pt x="174925" y="0"/>
                  <a:pt x="390707" y="0"/>
                </a:cubicBezTo>
                <a:close/>
              </a:path>
            </a:pathLst>
          </a:custGeom>
          <a:solidFill>
            <a:schemeClr val="bg1">
              <a:lumMod val="95000"/>
            </a:schemeClr>
          </a:solidFill>
        </p:spPr>
        <p:txBody>
          <a:bodyPr wrap="square">
            <a:noAutofit/>
          </a:bodyPr>
          <a:lstStyle/>
          <a:p>
            <a:endParaRPr lang="id-ID"/>
          </a:p>
        </p:txBody>
      </p:sp>
      <p:sp>
        <p:nvSpPr>
          <p:cNvPr id="19" name="Picture Placeholder 18"/>
          <p:cNvSpPr>
            <a:spLocks noGrp="1"/>
          </p:cNvSpPr>
          <p:nvPr>
            <p:ph type="pic" sz="quarter" idx="12"/>
          </p:nvPr>
        </p:nvSpPr>
        <p:spPr>
          <a:xfrm>
            <a:off x="6248400" y="3581402"/>
            <a:ext cx="2344198" cy="2571748"/>
          </a:xfrm>
          <a:custGeom>
            <a:avLst/>
            <a:gdLst>
              <a:gd name="connsiteX0" fmla="*/ 390707 w 2344198"/>
              <a:gd name="connsiteY0" fmla="*/ 0 h 2571748"/>
              <a:gd name="connsiteX1" fmla="*/ 1953491 w 2344198"/>
              <a:gd name="connsiteY1" fmla="*/ 0 h 2571748"/>
              <a:gd name="connsiteX2" fmla="*/ 2344198 w 2344198"/>
              <a:gd name="connsiteY2" fmla="*/ 390707 h 2571748"/>
              <a:gd name="connsiteX3" fmla="*/ 2344198 w 2344198"/>
              <a:gd name="connsiteY3" fmla="*/ 2181041 h 2571748"/>
              <a:gd name="connsiteX4" fmla="*/ 1953491 w 2344198"/>
              <a:gd name="connsiteY4" fmla="*/ 2571748 h 2571748"/>
              <a:gd name="connsiteX5" fmla="*/ 390707 w 2344198"/>
              <a:gd name="connsiteY5" fmla="*/ 2571748 h 2571748"/>
              <a:gd name="connsiteX6" fmla="*/ 0 w 2344198"/>
              <a:gd name="connsiteY6" fmla="*/ 2181041 h 2571748"/>
              <a:gd name="connsiteX7" fmla="*/ 0 w 2344198"/>
              <a:gd name="connsiteY7" fmla="*/ 390707 h 2571748"/>
              <a:gd name="connsiteX8" fmla="*/ 390707 w 2344198"/>
              <a:gd name="connsiteY8" fmla="*/ 0 h 2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198" h="2571748">
                <a:moveTo>
                  <a:pt x="390707" y="0"/>
                </a:moveTo>
                <a:lnTo>
                  <a:pt x="1953491" y="0"/>
                </a:lnTo>
                <a:cubicBezTo>
                  <a:pt x="2169273" y="0"/>
                  <a:pt x="2344198" y="174925"/>
                  <a:pt x="2344198" y="390707"/>
                </a:cubicBezTo>
                <a:lnTo>
                  <a:pt x="2344198" y="2181041"/>
                </a:lnTo>
                <a:cubicBezTo>
                  <a:pt x="2344198" y="2396823"/>
                  <a:pt x="2169273" y="2571748"/>
                  <a:pt x="1953491" y="2571748"/>
                </a:cubicBezTo>
                <a:lnTo>
                  <a:pt x="390707" y="2571748"/>
                </a:lnTo>
                <a:cubicBezTo>
                  <a:pt x="174925" y="2571748"/>
                  <a:pt x="0" y="2396823"/>
                  <a:pt x="0" y="2181041"/>
                </a:cubicBezTo>
                <a:lnTo>
                  <a:pt x="0" y="390707"/>
                </a:lnTo>
                <a:cubicBezTo>
                  <a:pt x="0" y="174925"/>
                  <a:pt x="174925" y="0"/>
                  <a:pt x="390707" y="0"/>
                </a:cubicBezTo>
                <a:close/>
              </a:path>
            </a:pathLst>
          </a:custGeom>
          <a:solidFill>
            <a:schemeClr val="bg1">
              <a:lumMod val="95000"/>
            </a:schemeClr>
          </a:solidFill>
        </p:spPr>
        <p:txBody>
          <a:bodyPr wrap="square">
            <a:noAutofit/>
          </a:bodyPr>
          <a:lstStyle/>
          <a:p>
            <a:endParaRPr lang="id-ID"/>
          </a:p>
        </p:txBody>
      </p:sp>
      <p:sp>
        <p:nvSpPr>
          <p:cNvPr id="22" name="Picture Placeholder 21"/>
          <p:cNvSpPr>
            <a:spLocks noGrp="1"/>
          </p:cNvSpPr>
          <p:nvPr>
            <p:ph type="pic" sz="quarter" idx="13"/>
          </p:nvPr>
        </p:nvSpPr>
        <p:spPr>
          <a:xfrm>
            <a:off x="8785764" y="3581402"/>
            <a:ext cx="2344198" cy="2571748"/>
          </a:xfrm>
          <a:custGeom>
            <a:avLst/>
            <a:gdLst>
              <a:gd name="connsiteX0" fmla="*/ 390707 w 2344198"/>
              <a:gd name="connsiteY0" fmla="*/ 0 h 2571748"/>
              <a:gd name="connsiteX1" fmla="*/ 1953491 w 2344198"/>
              <a:gd name="connsiteY1" fmla="*/ 0 h 2571748"/>
              <a:gd name="connsiteX2" fmla="*/ 2344198 w 2344198"/>
              <a:gd name="connsiteY2" fmla="*/ 390707 h 2571748"/>
              <a:gd name="connsiteX3" fmla="*/ 2344198 w 2344198"/>
              <a:gd name="connsiteY3" fmla="*/ 2181041 h 2571748"/>
              <a:gd name="connsiteX4" fmla="*/ 1953491 w 2344198"/>
              <a:gd name="connsiteY4" fmla="*/ 2571748 h 2571748"/>
              <a:gd name="connsiteX5" fmla="*/ 390707 w 2344198"/>
              <a:gd name="connsiteY5" fmla="*/ 2571748 h 2571748"/>
              <a:gd name="connsiteX6" fmla="*/ 0 w 2344198"/>
              <a:gd name="connsiteY6" fmla="*/ 2181041 h 2571748"/>
              <a:gd name="connsiteX7" fmla="*/ 0 w 2344198"/>
              <a:gd name="connsiteY7" fmla="*/ 390707 h 2571748"/>
              <a:gd name="connsiteX8" fmla="*/ 390707 w 2344198"/>
              <a:gd name="connsiteY8" fmla="*/ 0 h 2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198" h="2571748">
                <a:moveTo>
                  <a:pt x="390707" y="0"/>
                </a:moveTo>
                <a:lnTo>
                  <a:pt x="1953491" y="0"/>
                </a:lnTo>
                <a:cubicBezTo>
                  <a:pt x="2169273" y="0"/>
                  <a:pt x="2344198" y="174925"/>
                  <a:pt x="2344198" y="390707"/>
                </a:cubicBezTo>
                <a:lnTo>
                  <a:pt x="2344198" y="2181041"/>
                </a:lnTo>
                <a:cubicBezTo>
                  <a:pt x="2344198" y="2396823"/>
                  <a:pt x="2169273" y="2571748"/>
                  <a:pt x="1953491" y="2571748"/>
                </a:cubicBezTo>
                <a:lnTo>
                  <a:pt x="390707" y="2571748"/>
                </a:lnTo>
                <a:cubicBezTo>
                  <a:pt x="174925" y="2571748"/>
                  <a:pt x="0" y="2396823"/>
                  <a:pt x="0" y="2181041"/>
                </a:cubicBezTo>
                <a:lnTo>
                  <a:pt x="0" y="390707"/>
                </a:lnTo>
                <a:cubicBezTo>
                  <a:pt x="0" y="174925"/>
                  <a:pt x="174925" y="0"/>
                  <a:pt x="390707" y="0"/>
                </a:cubicBezTo>
                <a:close/>
              </a:path>
            </a:pathLst>
          </a:custGeom>
          <a:solidFill>
            <a:schemeClr val="bg1">
              <a:lumMod val="95000"/>
            </a:schemeClr>
          </a:solidFill>
        </p:spPr>
        <p:txBody>
          <a:bodyPr wrap="square">
            <a:noAutofit/>
          </a:bodyPr>
          <a:lstStyle/>
          <a:p>
            <a:endParaRPr lang="id-ID"/>
          </a:p>
        </p:txBody>
      </p:sp>
    </p:spTree>
    <p:extLst>
      <p:ext uri="{BB962C8B-B14F-4D97-AF65-F5344CB8AC3E}">
        <p14:creationId xmlns:p14="http://schemas.microsoft.com/office/powerpoint/2010/main" val="32153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4 Marcador de pie de página">
            <a:extLst>
              <a:ext uri="{FF2B5EF4-FFF2-40B4-BE49-F238E27FC236}">
                <a16:creationId xmlns:a16="http://schemas.microsoft.com/office/drawing/2014/main" id="{9E007E67-8D8F-F64D-A1A0-B17468541551}"/>
              </a:ext>
            </a:extLst>
          </p:cNvPr>
          <p:cNvSpPr>
            <a:spLocks noGrp="1"/>
          </p:cNvSpPr>
          <p:nvPr>
            <p:ph type="ftr" sz="quarter" idx="11"/>
          </p:nvPr>
        </p:nvSpPr>
        <p:spPr>
          <a:xfrm>
            <a:off x="176462" y="6598156"/>
            <a:ext cx="7021851" cy="259844"/>
          </a:xfrm>
        </p:spPr>
        <p:txBody>
          <a:bodyPr/>
          <a:lstStyle>
            <a:lvl1pPr algn="l">
              <a:defRPr sz="1050" b="0" i="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s-CO"/>
              <a:t>Fondo Latinoamericano de Reservas, Todos los derechos reservados / www.FLAR.net</a:t>
            </a:r>
          </a:p>
        </p:txBody>
      </p:sp>
      <p:pic>
        <p:nvPicPr>
          <p:cNvPr id="10" name="Picture 9">
            <a:extLst>
              <a:ext uri="{FF2B5EF4-FFF2-40B4-BE49-F238E27FC236}">
                <a16:creationId xmlns:a16="http://schemas.microsoft.com/office/drawing/2014/main" id="{10CC9FC2-A890-6148-8A8E-F11216F72A22}"/>
              </a:ext>
            </a:extLst>
          </p:cNvPr>
          <p:cNvPicPr>
            <a:picLocks noChangeAspect="1"/>
          </p:cNvPicPr>
          <p:nvPr userDrawn="1"/>
        </p:nvPicPr>
        <p:blipFill rotWithShape="1">
          <a:blip r:embed="rId2">
            <a:alphaModFix amt="5000"/>
          </a:blip>
          <a:srcRect r="43045"/>
          <a:stretch/>
        </p:blipFill>
        <p:spPr>
          <a:xfrm>
            <a:off x="7988345" y="0"/>
            <a:ext cx="4203655" cy="6858000"/>
          </a:xfrm>
          <a:prstGeom prst="rect">
            <a:avLst/>
          </a:prstGeom>
        </p:spPr>
      </p:pic>
      <p:pic>
        <p:nvPicPr>
          <p:cNvPr id="11" name="Picture 10">
            <a:extLst>
              <a:ext uri="{FF2B5EF4-FFF2-40B4-BE49-F238E27FC236}">
                <a16:creationId xmlns:a16="http://schemas.microsoft.com/office/drawing/2014/main" id="{9CD78628-76CA-E440-9B61-8EF6D83DCF14}"/>
              </a:ext>
            </a:extLst>
          </p:cNvPr>
          <p:cNvPicPr>
            <a:picLocks noChangeAspect="1"/>
          </p:cNvPicPr>
          <p:nvPr userDrawn="1"/>
        </p:nvPicPr>
        <p:blipFill rotWithShape="1">
          <a:blip r:embed="rId3">
            <a:alphaModFix amt="16000"/>
          </a:blip>
          <a:srcRect l="1" t="56238" r="13150" b="7327"/>
          <a:stretch/>
        </p:blipFill>
        <p:spPr>
          <a:xfrm rot="16200000">
            <a:off x="-2269744" y="2269743"/>
            <a:ext cx="6716631" cy="2177143"/>
          </a:xfrm>
          <a:prstGeom prst="rect">
            <a:avLst/>
          </a:prstGeom>
        </p:spPr>
      </p:pic>
      <p:sp>
        <p:nvSpPr>
          <p:cNvPr id="2" name="Title 1">
            <a:extLst>
              <a:ext uri="{FF2B5EF4-FFF2-40B4-BE49-F238E27FC236}">
                <a16:creationId xmlns:a16="http://schemas.microsoft.com/office/drawing/2014/main" id="{86E05D21-7609-9548-929B-54813EC64432}"/>
              </a:ext>
            </a:extLst>
          </p:cNvPr>
          <p:cNvSpPr>
            <a:spLocks noGrp="1"/>
          </p:cNvSpPr>
          <p:nvPr>
            <p:ph type="title"/>
          </p:nvPr>
        </p:nvSpPr>
        <p:spPr>
          <a:xfrm>
            <a:off x="356936" y="365125"/>
            <a:ext cx="11514221" cy="1325563"/>
          </a:xfrm>
        </p:spPr>
        <p:txBody>
          <a:bodyPr/>
          <a:lstStyle>
            <a:lvl1pPr>
              <a:defRPr b="1"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6FED388-C50A-9341-B565-D9410DB953D2}"/>
              </a:ext>
            </a:extLst>
          </p:cNvPr>
          <p:cNvSpPr>
            <a:spLocks noGrp="1"/>
          </p:cNvSpPr>
          <p:nvPr>
            <p:ph idx="1"/>
          </p:nvPr>
        </p:nvSpPr>
        <p:spPr>
          <a:xfrm>
            <a:off x="356936" y="1825625"/>
            <a:ext cx="11514221"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401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2E3CA1-219B-0F4A-87EB-B31FE963E0A2}"/>
              </a:ext>
            </a:extLst>
          </p:cNvPr>
          <p:cNvPicPr>
            <a:picLocks noChangeAspect="1"/>
          </p:cNvPicPr>
          <p:nvPr userDrawn="1"/>
        </p:nvPicPr>
        <p:blipFill rotWithShape="1">
          <a:blip r:embed="rId2">
            <a:alphaModFix amt="5000"/>
          </a:blip>
          <a:srcRect l="47143" r="-4098"/>
          <a:stretch/>
        </p:blipFill>
        <p:spPr>
          <a:xfrm>
            <a:off x="0" y="152400"/>
            <a:ext cx="4203655" cy="6858000"/>
          </a:xfrm>
          <a:prstGeom prst="rect">
            <a:avLst/>
          </a:prstGeom>
        </p:spPr>
      </p:pic>
      <p:sp>
        <p:nvSpPr>
          <p:cNvPr id="7" name="4 Marcador de pie de página">
            <a:extLst>
              <a:ext uri="{FF2B5EF4-FFF2-40B4-BE49-F238E27FC236}">
                <a16:creationId xmlns:a16="http://schemas.microsoft.com/office/drawing/2014/main" id="{9E007E67-8D8F-F64D-A1A0-B17468541551}"/>
              </a:ext>
            </a:extLst>
          </p:cNvPr>
          <p:cNvSpPr>
            <a:spLocks noGrp="1"/>
          </p:cNvSpPr>
          <p:nvPr>
            <p:ph type="ftr" sz="quarter" idx="11"/>
          </p:nvPr>
        </p:nvSpPr>
        <p:spPr>
          <a:xfrm>
            <a:off x="176462" y="6598156"/>
            <a:ext cx="7021851" cy="259844"/>
          </a:xfrm>
        </p:spPr>
        <p:txBody>
          <a:bodyPr/>
          <a:lstStyle>
            <a:lvl1pPr algn="l">
              <a:defRPr sz="1050" b="0" i="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s-CO"/>
              <a:t>Fondo Latinoamericano de Reservas, Todos los derechos reservados / www.FLAR.net</a:t>
            </a:r>
          </a:p>
        </p:txBody>
      </p:sp>
      <p:sp>
        <p:nvSpPr>
          <p:cNvPr id="2" name="Title 1">
            <a:extLst>
              <a:ext uri="{FF2B5EF4-FFF2-40B4-BE49-F238E27FC236}">
                <a16:creationId xmlns:a16="http://schemas.microsoft.com/office/drawing/2014/main" id="{86E05D21-7609-9548-929B-54813EC64432}"/>
              </a:ext>
            </a:extLst>
          </p:cNvPr>
          <p:cNvSpPr>
            <a:spLocks noGrp="1"/>
          </p:cNvSpPr>
          <p:nvPr>
            <p:ph type="title"/>
          </p:nvPr>
        </p:nvSpPr>
        <p:spPr>
          <a:xfrm>
            <a:off x="356936" y="365125"/>
            <a:ext cx="11514221" cy="1325563"/>
          </a:xfrm>
        </p:spPr>
        <p:txBody>
          <a:bodyPr/>
          <a:lstStyle>
            <a:lvl1pPr>
              <a:defRPr b="1"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6FED388-C50A-9341-B565-D9410DB953D2}"/>
              </a:ext>
            </a:extLst>
          </p:cNvPr>
          <p:cNvSpPr>
            <a:spLocks noGrp="1"/>
          </p:cNvSpPr>
          <p:nvPr>
            <p:ph idx="1"/>
          </p:nvPr>
        </p:nvSpPr>
        <p:spPr>
          <a:xfrm>
            <a:off x="356936" y="1825625"/>
            <a:ext cx="11514221"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326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5D6A-90DA-0244-8519-CC2D418BB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FF362C-2086-0344-AF80-5A4E6C6FF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5D5A72-5826-A746-B2EF-CBCA7E7BB6DC}"/>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5" name="Footer Placeholder 4">
            <a:extLst>
              <a:ext uri="{FF2B5EF4-FFF2-40B4-BE49-F238E27FC236}">
                <a16:creationId xmlns:a16="http://schemas.microsoft.com/office/drawing/2014/main" id="{C06BD52E-C820-9C40-BC0C-DFBE1519C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A2610-DDE2-6946-BAD6-5E6F30836A64}"/>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349849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28ED-7F0E-4D47-8000-9E8ED7D5E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82D1A-36BA-724B-BF01-62A1DFF725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2E762F-C7C4-854A-AE06-6790810BDC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6390F-16EA-5047-B207-8656841B4E23}"/>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6" name="Footer Placeholder 5">
            <a:extLst>
              <a:ext uri="{FF2B5EF4-FFF2-40B4-BE49-F238E27FC236}">
                <a16:creationId xmlns:a16="http://schemas.microsoft.com/office/drawing/2014/main" id="{F1E9EEE5-D7F0-6340-A0C8-E4FBB69A7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C79D3-67C7-064A-978F-160B56E8FF9A}"/>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350188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DEA4-55F3-9A47-B5FD-4F925EE545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093F1E-B5DD-4742-981A-DA5CF4C1C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1DCA8D-CB58-8C4D-B5BB-A99E92B015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F6C0F2-C068-254E-99E1-F2FBB8703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BA2DCE-A0F4-224C-9DD2-2CE12C3707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B14BB9-56CB-B749-9C7C-50E4F8884DB9}"/>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8" name="Footer Placeholder 7">
            <a:extLst>
              <a:ext uri="{FF2B5EF4-FFF2-40B4-BE49-F238E27FC236}">
                <a16:creationId xmlns:a16="http://schemas.microsoft.com/office/drawing/2014/main" id="{EFEF172B-4C5C-9049-A840-76A90C475A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8A748-18E1-4941-A16D-FE8324A2AC4D}"/>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39247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7321-EC0C-E84D-A2BF-2686457055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C3EF67-D131-8245-9917-4882612D92DA}"/>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4" name="Footer Placeholder 3">
            <a:extLst>
              <a:ext uri="{FF2B5EF4-FFF2-40B4-BE49-F238E27FC236}">
                <a16:creationId xmlns:a16="http://schemas.microsoft.com/office/drawing/2014/main" id="{57A65C16-E9F4-F24E-8AF7-9358152F5B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26A18A-7100-0341-A358-CA681C8F5438}"/>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348781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03B8-CA3C-5545-BF04-A5301879A7A9}"/>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3" name="Footer Placeholder 2">
            <a:extLst>
              <a:ext uri="{FF2B5EF4-FFF2-40B4-BE49-F238E27FC236}">
                <a16:creationId xmlns:a16="http://schemas.microsoft.com/office/drawing/2014/main" id="{87CA5C7F-B34F-734A-96F9-F6AC8EBF5E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B66F3-A099-A945-B148-00BAA9144F79}"/>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75483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D32D-430F-BF41-BFA8-74D48578D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7B8E1A-EAAF-3547-B8AC-CA7EE1611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A78D20-0281-E146-9B7F-545C0E807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B78242-E291-FD4C-B4CF-8872EC07FB6E}"/>
              </a:ext>
            </a:extLst>
          </p:cNvPr>
          <p:cNvSpPr>
            <a:spLocks noGrp="1"/>
          </p:cNvSpPr>
          <p:nvPr>
            <p:ph type="dt" sz="half" idx="10"/>
          </p:nvPr>
        </p:nvSpPr>
        <p:spPr/>
        <p:txBody>
          <a:bodyPr/>
          <a:lstStyle/>
          <a:p>
            <a:fld id="{16D81819-6738-2945-B0A4-B463D0A614B8}" type="datetimeFigureOut">
              <a:rPr lang="en-US" smtClean="0"/>
              <a:t>2/15/2023</a:t>
            </a:fld>
            <a:endParaRPr lang="en-US"/>
          </a:p>
        </p:txBody>
      </p:sp>
      <p:sp>
        <p:nvSpPr>
          <p:cNvPr id="6" name="Footer Placeholder 5">
            <a:extLst>
              <a:ext uri="{FF2B5EF4-FFF2-40B4-BE49-F238E27FC236}">
                <a16:creationId xmlns:a16="http://schemas.microsoft.com/office/drawing/2014/main" id="{7461541E-6139-BF48-93D0-19AEF19F8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C1CFF-CCD7-3C4C-A122-2A107669A4EF}"/>
              </a:ext>
            </a:extLst>
          </p:cNvPr>
          <p:cNvSpPr>
            <a:spLocks noGrp="1"/>
          </p:cNvSpPr>
          <p:nvPr>
            <p:ph type="sldNum" sz="quarter" idx="12"/>
          </p:nvPr>
        </p:nvSpPr>
        <p:spPr/>
        <p:txBody>
          <a:bodyPr/>
          <a:lstStyle/>
          <a:p>
            <a:fld id="{07AFA9C1-E9FB-6846-9AED-CAE8BB6C56EE}" type="slidenum">
              <a:rPr lang="en-US" smtClean="0"/>
              <a:t>‹#›</a:t>
            </a:fld>
            <a:endParaRPr lang="en-US"/>
          </a:p>
        </p:txBody>
      </p:sp>
    </p:spTree>
    <p:extLst>
      <p:ext uri="{BB962C8B-B14F-4D97-AF65-F5344CB8AC3E}">
        <p14:creationId xmlns:p14="http://schemas.microsoft.com/office/powerpoint/2010/main" val="2026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515C4-9E97-4742-ABEC-07D03DC4C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E6E93F-B999-8D44-B648-291DD6DEF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04CFC-A3D3-A546-AF3D-65EA190C6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81819-6738-2945-B0A4-B463D0A614B8}" type="datetimeFigureOut">
              <a:rPr lang="en-US" smtClean="0"/>
              <a:t>2/15/2023</a:t>
            </a:fld>
            <a:endParaRPr lang="en-US"/>
          </a:p>
        </p:txBody>
      </p:sp>
      <p:sp>
        <p:nvSpPr>
          <p:cNvPr id="5" name="Footer Placeholder 4">
            <a:extLst>
              <a:ext uri="{FF2B5EF4-FFF2-40B4-BE49-F238E27FC236}">
                <a16:creationId xmlns:a16="http://schemas.microsoft.com/office/drawing/2014/main" id="{8F95D77B-9212-824D-8369-B211DDEF7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5F270-516D-264C-9C3B-95F82E05A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FA9C1-E9FB-6846-9AED-CAE8BB6C56EE}" type="slidenum">
              <a:rPr lang="en-US" smtClean="0"/>
              <a:t>‹#›</a:t>
            </a:fld>
            <a:endParaRPr lang="en-US"/>
          </a:p>
        </p:txBody>
      </p:sp>
      <p:sp>
        <p:nvSpPr>
          <p:cNvPr id="7" name="4 Marcador de pie de página">
            <a:extLst>
              <a:ext uri="{FF2B5EF4-FFF2-40B4-BE49-F238E27FC236}">
                <a16:creationId xmlns:a16="http://schemas.microsoft.com/office/drawing/2014/main" id="{7861B0E2-211A-C846-88EC-37A5E0EE4F64}"/>
              </a:ext>
            </a:extLst>
          </p:cNvPr>
          <p:cNvSpPr txBox="1">
            <a:spLocks/>
          </p:cNvSpPr>
          <p:nvPr userDrawn="1"/>
        </p:nvSpPr>
        <p:spPr>
          <a:xfrm>
            <a:off x="208546" y="6598156"/>
            <a:ext cx="7021851" cy="259844"/>
          </a:xfrm>
          <a:prstGeom prst="rect">
            <a:avLst/>
          </a:prstGeom>
        </p:spPr>
        <p:txBody>
          <a:bodyPr/>
          <a:lstStyle>
            <a:defPPr>
              <a:defRPr lang="en-US"/>
            </a:defPPr>
            <a:lvl1pPr marL="0" algn="l" defTabSz="914400" rtl="0" eaLnBrk="1" latinLnBrk="0" hangingPunct="1">
              <a:defRPr sz="1050" b="0" i="0" kern="120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CO"/>
              <a:t>Fondo Latinoamericano de Reservas, Todos los derechos reservados / www.FLAR.net</a:t>
            </a:r>
          </a:p>
        </p:txBody>
      </p:sp>
    </p:spTree>
    <p:extLst>
      <p:ext uri="{BB962C8B-B14F-4D97-AF65-F5344CB8AC3E}">
        <p14:creationId xmlns:p14="http://schemas.microsoft.com/office/powerpoint/2010/main" val="387970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hyperlink" Target="http://www.northinfo.com/documents/393.pdf" TargetMode="External"/><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www.northinfo.com/documents/393.pdf" TargetMode="Externa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2146269-7721-B84B-A2EF-024525F0E34A}"/>
              </a:ext>
            </a:extLst>
          </p:cNvPr>
          <p:cNvSpPr txBox="1"/>
          <p:nvPr/>
        </p:nvSpPr>
        <p:spPr>
          <a:xfrm>
            <a:off x="1005384" y="4067322"/>
            <a:ext cx="10281314" cy="2246769"/>
          </a:xfrm>
          <a:prstGeom prst="rect">
            <a:avLst/>
          </a:prstGeom>
          <a:noFill/>
        </p:spPr>
        <p:txBody>
          <a:bodyPr wrap="square" rtlCol="0" anchor="t">
            <a:spAutoFit/>
          </a:bodyPr>
          <a:lstStyle/>
          <a:p>
            <a:r>
              <a:rPr lang="es-CO" sz="3200">
                <a:solidFill>
                  <a:schemeClr val="bg1"/>
                </a:solidFill>
                <a:latin typeface="Arial"/>
                <a:cs typeface="Arial"/>
              </a:rPr>
              <a:t>Comité de Auditoría</a:t>
            </a:r>
          </a:p>
          <a:p>
            <a:endParaRPr lang="es-CO" sz="1600">
              <a:solidFill>
                <a:schemeClr val="bg1"/>
              </a:solidFill>
              <a:latin typeface="Arial"/>
              <a:cs typeface="Arial"/>
            </a:endParaRPr>
          </a:p>
          <a:p>
            <a:r>
              <a:rPr lang="es-CO" sz="3200">
                <a:solidFill>
                  <a:schemeClr val="bg1"/>
                </a:solidFill>
                <a:latin typeface="Arial"/>
                <a:cs typeface="Arial"/>
              </a:rPr>
              <a:t>Bogotá DC, 8 de marzo de 2022</a:t>
            </a:r>
          </a:p>
          <a:p>
            <a:endParaRPr lang="es-CO" sz="3200">
              <a:solidFill>
                <a:schemeClr val="bg1"/>
              </a:solidFill>
              <a:latin typeface="Arial"/>
              <a:cs typeface="Arial"/>
            </a:endParaRPr>
          </a:p>
          <a:p>
            <a:r>
              <a:rPr lang="es-MX" sz="2800" b="1">
                <a:solidFill>
                  <a:schemeClr val="bg1"/>
                </a:solidFill>
              </a:rPr>
              <a:t>DCA-12.01.21.</a:t>
            </a:r>
            <a:endParaRPr lang="es-ES" sz="2800">
              <a:solidFill>
                <a:schemeClr val="bg1"/>
              </a:solidFill>
            </a:endParaRPr>
          </a:p>
        </p:txBody>
      </p:sp>
      <p:cxnSp>
        <p:nvCxnSpPr>
          <p:cNvPr id="10" name="Straight Connector 9">
            <a:extLst>
              <a:ext uri="{FF2B5EF4-FFF2-40B4-BE49-F238E27FC236}">
                <a16:creationId xmlns:a16="http://schemas.microsoft.com/office/drawing/2014/main" id="{14F7C075-4DA7-C342-88C1-A887D983BB25}"/>
              </a:ext>
            </a:extLst>
          </p:cNvPr>
          <p:cNvCxnSpPr/>
          <p:nvPr/>
        </p:nvCxnSpPr>
        <p:spPr>
          <a:xfrm>
            <a:off x="837063" y="3696885"/>
            <a:ext cx="11354937" cy="0"/>
          </a:xfrm>
          <a:prstGeom prst="line">
            <a:avLst/>
          </a:prstGeom>
          <a:ln w="381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3EB26C-5E20-4447-86D9-7FD359706D68}"/>
              </a:ext>
            </a:extLst>
          </p:cNvPr>
          <p:cNvSpPr txBox="1"/>
          <p:nvPr/>
        </p:nvSpPr>
        <p:spPr>
          <a:xfrm>
            <a:off x="1005384" y="1414530"/>
            <a:ext cx="10832655" cy="1754326"/>
          </a:xfrm>
          <a:prstGeom prst="rect">
            <a:avLst/>
          </a:prstGeom>
          <a:noFill/>
        </p:spPr>
        <p:txBody>
          <a:bodyPr wrap="square" rtlCol="0">
            <a:spAutoFit/>
          </a:bodyPr>
          <a:lstStyle/>
          <a:p>
            <a:r>
              <a:rPr lang="es-CO" sz="3600" b="1">
                <a:solidFill>
                  <a:schemeClr val="bg1"/>
                </a:solidFill>
                <a:latin typeface="Verdana" panose="020B0604030504040204" pitchFamily="34" charset="0"/>
                <a:ea typeface="Verdana" panose="020B0604030504040204" pitchFamily="34" charset="0"/>
                <a:cs typeface="Verdana" panose="020B0604030504040204" pitchFamily="34" charset="0"/>
              </a:rPr>
              <a:t>Situación financiera del FLAR e </a:t>
            </a:r>
          </a:p>
          <a:p>
            <a:r>
              <a:rPr lang="es-CO" sz="3600" b="1">
                <a:solidFill>
                  <a:schemeClr val="bg1"/>
                </a:solidFill>
                <a:latin typeface="Verdana" panose="020B0604030504040204" pitchFamily="34" charset="0"/>
                <a:ea typeface="Verdana" panose="020B0604030504040204" pitchFamily="34" charset="0"/>
                <a:cs typeface="Verdana" panose="020B0604030504040204" pitchFamily="34" charset="0"/>
              </a:rPr>
              <a:t>Informe de los auditores externos al </a:t>
            </a:r>
          </a:p>
          <a:p>
            <a:r>
              <a:rPr lang="es-CO" sz="3600" b="1">
                <a:solidFill>
                  <a:schemeClr val="bg1"/>
                </a:solidFill>
                <a:latin typeface="Verdana" panose="020B0604030504040204" pitchFamily="34" charset="0"/>
                <a:ea typeface="Verdana" panose="020B0604030504040204" pitchFamily="34" charset="0"/>
                <a:cs typeface="Verdana" panose="020B0604030504040204" pitchFamily="34" charset="0"/>
              </a:rPr>
              <a:t>31 de diciembre de 2022  </a:t>
            </a:r>
          </a:p>
        </p:txBody>
      </p:sp>
      <p:sp>
        <p:nvSpPr>
          <p:cNvPr id="7" name="Rectangle 6">
            <a:extLst>
              <a:ext uri="{FF2B5EF4-FFF2-40B4-BE49-F238E27FC236}">
                <a16:creationId xmlns:a16="http://schemas.microsoft.com/office/drawing/2014/main" id="{6E97F566-EAE9-8A40-9D02-017EF8DC6A16}"/>
              </a:ext>
            </a:extLst>
          </p:cNvPr>
          <p:cNvSpPr/>
          <p:nvPr/>
        </p:nvSpPr>
        <p:spPr>
          <a:xfrm>
            <a:off x="3009900" y="6269009"/>
            <a:ext cx="6096000" cy="400110"/>
          </a:xfrm>
          <a:prstGeom prst="rect">
            <a:avLst/>
          </a:prstGeom>
        </p:spPr>
        <p:txBody>
          <a:bodyPr>
            <a:spAutoFit/>
          </a:bodyPr>
          <a:lstStyle/>
          <a:p>
            <a:pPr algn="ctr"/>
            <a:r>
              <a:rPr lang="es-CO" sz="2000">
                <a:solidFill>
                  <a:schemeClr val="bg1"/>
                </a:solidFill>
                <a:latin typeface="Arial" panose="020B0604020202020204" pitchFamily="34" charset="0"/>
                <a:cs typeface="Arial" panose="020B0604020202020204" pitchFamily="34" charset="0"/>
              </a:rPr>
              <a:t>www.flar.net</a:t>
            </a:r>
          </a:p>
        </p:txBody>
      </p:sp>
      <p:sp>
        <p:nvSpPr>
          <p:cNvPr id="55" name="Rectangle 5">
            <a:extLst>
              <a:ext uri="{FF2B5EF4-FFF2-40B4-BE49-F238E27FC236}">
                <a16:creationId xmlns:a16="http://schemas.microsoft.com/office/drawing/2014/main" id="{F2873F97-736A-4466-BDF2-D4A0E91AC415}"/>
              </a:ext>
            </a:extLst>
          </p:cNvPr>
          <p:cNvSpPr/>
          <p:nvPr/>
        </p:nvSpPr>
        <p:spPr>
          <a:xfrm>
            <a:off x="-14722" y="15483"/>
            <a:ext cx="12206721" cy="6858000"/>
          </a:xfrm>
          <a:prstGeom prst="rect">
            <a:avLst/>
          </a:prstGeom>
          <a:solidFill>
            <a:srgbClr val="3C4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itle 1">
            <a:extLst>
              <a:ext uri="{FF2B5EF4-FFF2-40B4-BE49-F238E27FC236}">
                <a16:creationId xmlns:a16="http://schemas.microsoft.com/office/drawing/2014/main" id="{1598A9B5-3685-4B32-80FB-57173092CC57}"/>
              </a:ext>
            </a:extLst>
          </p:cNvPr>
          <p:cNvSpPr txBox="1">
            <a:spLocks/>
          </p:cNvSpPr>
          <p:nvPr/>
        </p:nvSpPr>
        <p:spPr>
          <a:xfrm>
            <a:off x="1138518" y="2846837"/>
            <a:ext cx="9789458" cy="646331"/>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lgn="ctr">
              <a:lnSpc>
                <a:spcPct val="100000"/>
              </a:lnSpc>
            </a:pPr>
            <a:r>
              <a:rPr lang="es-ES" sz="3200" dirty="0">
                <a:solidFill>
                  <a:schemeClr val="bg1"/>
                </a:solidFill>
                <a:cs typeface="Arial"/>
              </a:rPr>
              <a:t>Fundamentos de asignación de activos</a:t>
            </a:r>
          </a:p>
        </p:txBody>
      </p:sp>
      <p:grpSp>
        <p:nvGrpSpPr>
          <p:cNvPr id="57" name="Gráfico 8">
            <a:extLst>
              <a:ext uri="{FF2B5EF4-FFF2-40B4-BE49-F238E27FC236}">
                <a16:creationId xmlns:a16="http://schemas.microsoft.com/office/drawing/2014/main" id="{C8771B60-EBA6-456E-9058-B1A12897CB8D}"/>
              </a:ext>
            </a:extLst>
          </p:cNvPr>
          <p:cNvGrpSpPr/>
          <p:nvPr/>
        </p:nvGrpSpPr>
        <p:grpSpPr>
          <a:xfrm>
            <a:off x="5118737" y="5245928"/>
            <a:ext cx="1893180" cy="1211150"/>
            <a:chOff x="3381386" y="-1893901"/>
            <a:chExt cx="4125013" cy="2638950"/>
          </a:xfrm>
          <a:solidFill>
            <a:schemeClr val="bg1"/>
          </a:solidFill>
        </p:grpSpPr>
        <p:sp>
          <p:nvSpPr>
            <p:cNvPr id="58" name="Gráfico 8">
              <a:extLst>
                <a:ext uri="{FF2B5EF4-FFF2-40B4-BE49-F238E27FC236}">
                  <a16:creationId xmlns:a16="http://schemas.microsoft.com/office/drawing/2014/main" id="{2EF1C2CE-9098-4224-9F0B-60F0511BD9BB}"/>
                </a:ext>
              </a:extLst>
            </p:cNvPr>
            <p:cNvSpPr/>
            <p:nvPr/>
          </p:nvSpPr>
          <p:spPr>
            <a:xfrm>
              <a:off x="4893890" y="-1677073"/>
              <a:ext cx="1100003" cy="1025964"/>
            </a:xfrm>
            <a:custGeom>
              <a:avLst/>
              <a:gdLst>
                <a:gd name="connsiteX0" fmla="*/ 333174 w 1100003"/>
                <a:gd name="connsiteY0" fmla="*/ 1025965 h 1025964"/>
                <a:gd name="connsiteX1" fmla="*/ 550002 w 1100003"/>
                <a:gd name="connsiteY1" fmla="*/ 565867 h 1025964"/>
                <a:gd name="connsiteX2" fmla="*/ 766829 w 1100003"/>
                <a:gd name="connsiteY2" fmla="*/ 1025965 h 1025964"/>
                <a:gd name="connsiteX3" fmla="*/ 550002 w 1100003"/>
                <a:gd name="connsiteY3" fmla="*/ 899041 h 1025964"/>
                <a:gd name="connsiteX4" fmla="*/ 333174 w 1100003"/>
                <a:gd name="connsiteY4" fmla="*/ 1025965 h 1025964"/>
                <a:gd name="connsiteX5" fmla="*/ 883176 w 1100003"/>
                <a:gd name="connsiteY5" fmla="*/ 708656 h 1025964"/>
                <a:gd name="connsiteX6" fmla="*/ 1100004 w 1100003"/>
                <a:gd name="connsiteY6" fmla="*/ 587021 h 1025964"/>
                <a:gd name="connsiteX7" fmla="*/ 592310 w 1100003"/>
                <a:gd name="connsiteY7" fmla="*/ 544713 h 1025964"/>
                <a:gd name="connsiteX8" fmla="*/ 883176 w 1100003"/>
                <a:gd name="connsiteY8" fmla="*/ 962503 h 1025964"/>
                <a:gd name="connsiteX9" fmla="*/ 883176 w 1100003"/>
                <a:gd name="connsiteY9" fmla="*/ 708656 h 1025964"/>
                <a:gd name="connsiteX10" fmla="*/ 883176 w 1100003"/>
                <a:gd name="connsiteY10" fmla="*/ 322597 h 1025964"/>
                <a:gd name="connsiteX11" fmla="*/ 883176 w 1100003"/>
                <a:gd name="connsiteY11" fmla="*/ 74039 h 1025964"/>
                <a:gd name="connsiteX12" fmla="*/ 592310 w 1100003"/>
                <a:gd name="connsiteY12" fmla="*/ 491828 h 1025964"/>
                <a:gd name="connsiteX13" fmla="*/ 1100004 w 1100003"/>
                <a:gd name="connsiteY13" fmla="*/ 449521 h 1025964"/>
                <a:gd name="connsiteX14" fmla="*/ 883176 w 1100003"/>
                <a:gd name="connsiteY14" fmla="*/ 322597 h 1025964"/>
                <a:gd name="connsiteX15" fmla="*/ 550002 w 1100003"/>
                <a:gd name="connsiteY15" fmla="*/ 126923 h 1025964"/>
                <a:gd name="connsiteX16" fmla="*/ 333174 w 1100003"/>
                <a:gd name="connsiteY16" fmla="*/ 0 h 1025964"/>
                <a:gd name="connsiteX17" fmla="*/ 550002 w 1100003"/>
                <a:gd name="connsiteY17" fmla="*/ 460098 h 1025964"/>
                <a:gd name="connsiteX18" fmla="*/ 766829 w 1100003"/>
                <a:gd name="connsiteY18" fmla="*/ 0 h 1025964"/>
                <a:gd name="connsiteX19" fmla="*/ 550002 w 1100003"/>
                <a:gd name="connsiteY19" fmla="*/ 126923 h 1025964"/>
                <a:gd name="connsiteX20" fmla="*/ 216828 w 1100003"/>
                <a:gd name="connsiteY20" fmla="*/ 322597 h 1025964"/>
                <a:gd name="connsiteX21" fmla="*/ 0 w 1100003"/>
                <a:gd name="connsiteY21" fmla="*/ 444232 h 1025964"/>
                <a:gd name="connsiteX22" fmla="*/ 507694 w 1100003"/>
                <a:gd name="connsiteY22" fmla="*/ 486540 h 1025964"/>
                <a:gd name="connsiteX23" fmla="*/ 216828 w 1100003"/>
                <a:gd name="connsiteY23" fmla="*/ 68750 h 1025964"/>
                <a:gd name="connsiteX24" fmla="*/ 216828 w 1100003"/>
                <a:gd name="connsiteY24" fmla="*/ 322597 h 1025964"/>
                <a:gd name="connsiteX25" fmla="*/ 216828 w 1100003"/>
                <a:gd name="connsiteY25" fmla="*/ 708656 h 1025964"/>
                <a:gd name="connsiteX26" fmla="*/ 216828 w 1100003"/>
                <a:gd name="connsiteY26" fmla="*/ 957215 h 1025964"/>
                <a:gd name="connsiteX27" fmla="*/ 507694 w 1100003"/>
                <a:gd name="connsiteY27" fmla="*/ 539425 h 1025964"/>
                <a:gd name="connsiteX28" fmla="*/ 0 w 1100003"/>
                <a:gd name="connsiteY28" fmla="*/ 581733 h 1025964"/>
                <a:gd name="connsiteX29" fmla="*/ 216828 w 1100003"/>
                <a:gd name="connsiteY29" fmla="*/ 708656 h 102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0003" h="1025964">
                  <a:moveTo>
                    <a:pt x="333174" y="1025965"/>
                  </a:moveTo>
                  <a:lnTo>
                    <a:pt x="550002" y="565867"/>
                  </a:lnTo>
                  <a:lnTo>
                    <a:pt x="766829" y="1025965"/>
                  </a:lnTo>
                  <a:lnTo>
                    <a:pt x="550002" y="899041"/>
                  </a:lnTo>
                  <a:lnTo>
                    <a:pt x="333174" y="1025965"/>
                  </a:lnTo>
                  <a:close/>
                  <a:moveTo>
                    <a:pt x="883176" y="708656"/>
                  </a:moveTo>
                  <a:lnTo>
                    <a:pt x="1100004" y="587021"/>
                  </a:lnTo>
                  <a:lnTo>
                    <a:pt x="592310" y="544713"/>
                  </a:lnTo>
                  <a:lnTo>
                    <a:pt x="883176" y="962503"/>
                  </a:lnTo>
                  <a:lnTo>
                    <a:pt x="883176" y="708656"/>
                  </a:lnTo>
                  <a:close/>
                  <a:moveTo>
                    <a:pt x="883176" y="322597"/>
                  </a:moveTo>
                  <a:lnTo>
                    <a:pt x="883176" y="74039"/>
                  </a:lnTo>
                  <a:lnTo>
                    <a:pt x="592310" y="491828"/>
                  </a:lnTo>
                  <a:lnTo>
                    <a:pt x="1100004" y="449521"/>
                  </a:lnTo>
                  <a:lnTo>
                    <a:pt x="883176" y="322597"/>
                  </a:lnTo>
                  <a:close/>
                  <a:moveTo>
                    <a:pt x="550002" y="126923"/>
                  </a:moveTo>
                  <a:lnTo>
                    <a:pt x="333174" y="0"/>
                  </a:lnTo>
                  <a:lnTo>
                    <a:pt x="550002" y="460098"/>
                  </a:lnTo>
                  <a:lnTo>
                    <a:pt x="766829" y="0"/>
                  </a:lnTo>
                  <a:lnTo>
                    <a:pt x="550002" y="126923"/>
                  </a:lnTo>
                  <a:close/>
                  <a:moveTo>
                    <a:pt x="216828" y="322597"/>
                  </a:moveTo>
                  <a:lnTo>
                    <a:pt x="0" y="444232"/>
                  </a:lnTo>
                  <a:lnTo>
                    <a:pt x="507694" y="486540"/>
                  </a:lnTo>
                  <a:lnTo>
                    <a:pt x="216828" y="68750"/>
                  </a:lnTo>
                  <a:lnTo>
                    <a:pt x="216828" y="322597"/>
                  </a:lnTo>
                  <a:close/>
                  <a:moveTo>
                    <a:pt x="216828" y="708656"/>
                  </a:moveTo>
                  <a:lnTo>
                    <a:pt x="216828" y="957215"/>
                  </a:lnTo>
                  <a:lnTo>
                    <a:pt x="507694" y="539425"/>
                  </a:lnTo>
                  <a:lnTo>
                    <a:pt x="0" y="581733"/>
                  </a:lnTo>
                  <a:lnTo>
                    <a:pt x="216828" y="708656"/>
                  </a:lnTo>
                  <a:close/>
                </a:path>
              </a:pathLst>
            </a:custGeom>
            <a:grpFill/>
            <a:ln w="52876" cap="flat">
              <a:noFill/>
              <a:prstDash val="solid"/>
              <a:miter/>
            </a:ln>
          </p:spPr>
          <p:txBody>
            <a:bodyPr rtlCol="0" anchor="ctr"/>
            <a:lstStyle/>
            <a:p>
              <a:endParaRPr lang="es-CO"/>
            </a:p>
          </p:txBody>
        </p:sp>
        <p:sp>
          <p:nvSpPr>
            <p:cNvPr id="59" name="Gráfico 8">
              <a:extLst>
                <a:ext uri="{FF2B5EF4-FFF2-40B4-BE49-F238E27FC236}">
                  <a16:creationId xmlns:a16="http://schemas.microsoft.com/office/drawing/2014/main" id="{E6EE1A08-41E2-4FAE-AA14-3FC6A5FAC8FC}"/>
                </a:ext>
              </a:extLst>
            </p:cNvPr>
            <p:cNvSpPr/>
            <p:nvPr/>
          </p:nvSpPr>
          <p:spPr>
            <a:xfrm>
              <a:off x="4629466" y="-1893901"/>
              <a:ext cx="1623562" cy="1512504"/>
            </a:xfrm>
            <a:custGeom>
              <a:avLst/>
              <a:gdLst>
                <a:gd name="connsiteX0" fmla="*/ 576444 w 1623562"/>
                <a:gd name="connsiteY0" fmla="*/ 169231 h 1512504"/>
                <a:gd name="connsiteX1" fmla="*/ 333174 w 1623562"/>
                <a:gd name="connsiteY1" fmla="*/ 216828 h 1512504"/>
                <a:gd name="connsiteX2" fmla="*/ 454809 w 1623562"/>
                <a:gd name="connsiteY2" fmla="*/ 0 h 1512504"/>
                <a:gd name="connsiteX3" fmla="*/ 470675 w 1623562"/>
                <a:gd name="connsiteY3" fmla="*/ 121635 h 1512504"/>
                <a:gd name="connsiteX4" fmla="*/ 576444 w 1623562"/>
                <a:gd name="connsiteY4" fmla="*/ 169231 h 1512504"/>
                <a:gd name="connsiteX5" fmla="*/ 322597 w 1623562"/>
                <a:gd name="connsiteY5" fmla="*/ 227405 h 1512504"/>
                <a:gd name="connsiteX6" fmla="*/ 280289 w 1623562"/>
                <a:gd name="connsiteY6" fmla="*/ 116347 h 1512504"/>
                <a:gd name="connsiteX7" fmla="*/ 222116 w 1623562"/>
                <a:gd name="connsiteY7" fmla="*/ 359617 h 1512504"/>
                <a:gd name="connsiteX8" fmla="*/ 444232 w 1623562"/>
                <a:gd name="connsiteY8" fmla="*/ 248558 h 1512504"/>
                <a:gd name="connsiteX9" fmla="*/ 322597 w 1623562"/>
                <a:gd name="connsiteY9" fmla="*/ 227405 h 1512504"/>
                <a:gd name="connsiteX10" fmla="*/ 211539 w 1623562"/>
                <a:gd name="connsiteY10" fmla="*/ 370193 h 1512504"/>
                <a:gd name="connsiteX11" fmla="*/ 142789 w 1623562"/>
                <a:gd name="connsiteY11" fmla="*/ 269712 h 1512504"/>
                <a:gd name="connsiteX12" fmla="*/ 148077 w 1623562"/>
                <a:gd name="connsiteY12" fmla="*/ 518271 h 1512504"/>
                <a:gd name="connsiteX13" fmla="*/ 333174 w 1623562"/>
                <a:gd name="connsiteY13" fmla="*/ 354328 h 1512504"/>
                <a:gd name="connsiteX14" fmla="*/ 211539 w 1623562"/>
                <a:gd name="connsiteY14" fmla="*/ 370193 h 1512504"/>
                <a:gd name="connsiteX15" fmla="*/ 137500 w 1623562"/>
                <a:gd name="connsiteY15" fmla="*/ 539425 h 1512504"/>
                <a:gd name="connsiteX16" fmla="*/ 42308 w 1623562"/>
                <a:gd name="connsiteY16" fmla="*/ 465386 h 1512504"/>
                <a:gd name="connsiteX17" fmla="*/ 111058 w 1623562"/>
                <a:gd name="connsiteY17" fmla="*/ 703368 h 1512504"/>
                <a:gd name="connsiteX18" fmla="*/ 248558 w 1623562"/>
                <a:gd name="connsiteY18" fmla="*/ 497117 h 1512504"/>
                <a:gd name="connsiteX19" fmla="*/ 137500 w 1623562"/>
                <a:gd name="connsiteY19" fmla="*/ 539425 h 1512504"/>
                <a:gd name="connsiteX20" fmla="*/ 111058 w 1623562"/>
                <a:gd name="connsiteY20" fmla="*/ 719233 h 1512504"/>
                <a:gd name="connsiteX21" fmla="*/ 0 w 1623562"/>
                <a:gd name="connsiteY21" fmla="*/ 671637 h 1512504"/>
                <a:gd name="connsiteX22" fmla="*/ 126923 w 1623562"/>
                <a:gd name="connsiteY22" fmla="*/ 883176 h 1512504"/>
                <a:gd name="connsiteX23" fmla="*/ 211539 w 1623562"/>
                <a:gd name="connsiteY23" fmla="*/ 650483 h 1512504"/>
                <a:gd name="connsiteX24" fmla="*/ 111058 w 1623562"/>
                <a:gd name="connsiteY24" fmla="*/ 719233 h 1512504"/>
                <a:gd name="connsiteX25" fmla="*/ 132212 w 1623562"/>
                <a:gd name="connsiteY25" fmla="*/ 899041 h 1512504"/>
                <a:gd name="connsiteX26" fmla="*/ 10577 w 1623562"/>
                <a:gd name="connsiteY26" fmla="*/ 877887 h 1512504"/>
                <a:gd name="connsiteX27" fmla="*/ 190385 w 1623562"/>
                <a:gd name="connsiteY27" fmla="*/ 1052407 h 1512504"/>
                <a:gd name="connsiteX28" fmla="*/ 211539 w 1623562"/>
                <a:gd name="connsiteY28" fmla="*/ 803849 h 1512504"/>
                <a:gd name="connsiteX29" fmla="*/ 132212 w 1623562"/>
                <a:gd name="connsiteY29" fmla="*/ 899041 h 1512504"/>
                <a:gd name="connsiteX30" fmla="*/ 195674 w 1623562"/>
                <a:gd name="connsiteY30" fmla="*/ 1068273 h 1512504"/>
                <a:gd name="connsiteX31" fmla="*/ 74039 w 1623562"/>
                <a:gd name="connsiteY31" fmla="*/ 1078850 h 1512504"/>
                <a:gd name="connsiteX32" fmla="*/ 290866 w 1623562"/>
                <a:gd name="connsiteY32" fmla="*/ 1200485 h 1512504"/>
                <a:gd name="connsiteX33" fmla="*/ 248558 w 1623562"/>
                <a:gd name="connsiteY33" fmla="*/ 957215 h 1512504"/>
                <a:gd name="connsiteX34" fmla="*/ 195674 w 1623562"/>
                <a:gd name="connsiteY34" fmla="*/ 1068273 h 1512504"/>
                <a:gd name="connsiteX35" fmla="*/ 306732 w 1623562"/>
                <a:gd name="connsiteY35" fmla="*/ 1211062 h 1512504"/>
                <a:gd name="connsiteX36" fmla="*/ 190385 w 1623562"/>
                <a:gd name="connsiteY36" fmla="*/ 1253369 h 1512504"/>
                <a:gd name="connsiteX37" fmla="*/ 428367 w 1623562"/>
                <a:gd name="connsiteY37" fmla="*/ 1316831 h 1512504"/>
                <a:gd name="connsiteX38" fmla="*/ 322597 w 1623562"/>
                <a:gd name="connsiteY38" fmla="*/ 1089427 h 1512504"/>
                <a:gd name="connsiteX39" fmla="*/ 306732 w 1623562"/>
                <a:gd name="connsiteY39" fmla="*/ 1211062 h 1512504"/>
                <a:gd name="connsiteX40" fmla="*/ 444232 w 1623562"/>
                <a:gd name="connsiteY40" fmla="*/ 1327408 h 1512504"/>
                <a:gd name="connsiteX41" fmla="*/ 343751 w 1623562"/>
                <a:gd name="connsiteY41" fmla="*/ 1396158 h 1512504"/>
                <a:gd name="connsiteX42" fmla="*/ 592310 w 1623562"/>
                <a:gd name="connsiteY42" fmla="*/ 1396158 h 1512504"/>
                <a:gd name="connsiteX43" fmla="*/ 433655 w 1623562"/>
                <a:gd name="connsiteY43" fmla="*/ 1205773 h 1512504"/>
                <a:gd name="connsiteX44" fmla="*/ 444232 w 1623562"/>
                <a:gd name="connsiteY44" fmla="*/ 1327408 h 1512504"/>
                <a:gd name="connsiteX45" fmla="*/ 1195196 w 1623562"/>
                <a:gd name="connsiteY45" fmla="*/ 1205773 h 1512504"/>
                <a:gd name="connsiteX46" fmla="*/ 1036542 w 1623562"/>
                <a:gd name="connsiteY46" fmla="*/ 1396158 h 1512504"/>
                <a:gd name="connsiteX47" fmla="*/ 1285100 w 1623562"/>
                <a:gd name="connsiteY47" fmla="*/ 1396158 h 1512504"/>
                <a:gd name="connsiteX48" fmla="*/ 1184619 w 1623562"/>
                <a:gd name="connsiteY48" fmla="*/ 1327408 h 1512504"/>
                <a:gd name="connsiteX49" fmla="*/ 1195196 w 1623562"/>
                <a:gd name="connsiteY49" fmla="*/ 1205773 h 1512504"/>
                <a:gd name="connsiteX50" fmla="*/ 687502 w 1623562"/>
                <a:gd name="connsiteY50" fmla="*/ 1390870 h 1512504"/>
                <a:gd name="connsiteX51" fmla="*/ 708656 w 1623562"/>
                <a:gd name="connsiteY51" fmla="*/ 1512505 h 1512504"/>
                <a:gd name="connsiteX52" fmla="*/ 814426 w 1623562"/>
                <a:gd name="connsiteY52" fmla="*/ 1285100 h 1512504"/>
                <a:gd name="connsiteX53" fmla="*/ 576444 w 1623562"/>
                <a:gd name="connsiteY53" fmla="*/ 1348562 h 1512504"/>
                <a:gd name="connsiteX54" fmla="*/ 687502 w 1623562"/>
                <a:gd name="connsiteY54" fmla="*/ 1390870 h 1512504"/>
                <a:gd name="connsiteX55" fmla="*/ 1052407 w 1623562"/>
                <a:gd name="connsiteY55" fmla="*/ 1348562 h 1512504"/>
                <a:gd name="connsiteX56" fmla="*/ 814426 w 1623562"/>
                <a:gd name="connsiteY56" fmla="*/ 1285100 h 1512504"/>
                <a:gd name="connsiteX57" fmla="*/ 920195 w 1623562"/>
                <a:gd name="connsiteY57" fmla="*/ 1512505 h 1512504"/>
                <a:gd name="connsiteX58" fmla="*/ 941349 w 1623562"/>
                <a:gd name="connsiteY58" fmla="*/ 1390870 h 1512504"/>
                <a:gd name="connsiteX59" fmla="*/ 1052407 w 1623562"/>
                <a:gd name="connsiteY59" fmla="*/ 1348562 h 1512504"/>
                <a:gd name="connsiteX60" fmla="*/ 1052407 w 1623562"/>
                <a:gd name="connsiteY60" fmla="*/ 169231 h 1512504"/>
                <a:gd name="connsiteX61" fmla="*/ 1295677 w 1623562"/>
                <a:gd name="connsiteY61" fmla="*/ 216828 h 1512504"/>
                <a:gd name="connsiteX62" fmla="*/ 1174042 w 1623562"/>
                <a:gd name="connsiteY62" fmla="*/ 0 h 1512504"/>
                <a:gd name="connsiteX63" fmla="*/ 1158177 w 1623562"/>
                <a:gd name="connsiteY63" fmla="*/ 121635 h 1512504"/>
                <a:gd name="connsiteX64" fmla="*/ 1052407 w 1623562"/>
                <a:gd name="connsiteY64" fmla="*/ 169231 h 1512504"/>
                <a:gd name="connsiteX65" fmla="*/ 1184619 w 1623562"/>
                <a:gd name="connsiteY65" fmla="*/ 248558 h 1512504"/>
                <a:gd name="connsiteX66" fmla="*/ 1406735 w 1623562"/>
                <a:gd name="connsiteY66" fmla="*/ 359617 h 1512504"/>
                <a:gd name="connsiteX67" fmla="*/ 1348562 w 1623562"/>
                <a:gd name="connsiteY67" fmla="*/ 116347 h 1512504"/>
                <a:gd name="connsiteX68" fmla="*/ 1306254 w 1623562"/>
                <a:gd name="connsiteY68" fmla="*/ 227405 h 1512504"/>
                <a:gd name="connsiteX69" fmla="*/ 1184619 w 1623562"/>
                <a:gd name="connsiteY69" fmla="*/ 248558 h 1512504"/>
                <a:gd name="connsiteX70" fmla="*/ 1375004 w 1623562"/>
                <a:gd name="connsiteY70" fmla="*/ 497117 h 1512504"/>
                <a:gd name="connsiteX71" fmla="*/ 1512505 w 1623562"/>
                <a:gd name="connsiteY71" fmla="*/ 703368 h 1512504"/>
                <a:gd name="connsiteX72" fmla="*/ 1581255 w 1623562"/>
                <a:gd name="connsiteY72" fmla="*/ 465386 h 1512504"/>
                <a:gd name="connsiteX73" fmla="*/ 1486062 w 1623562"/>
                <a:gd name="connsiteY73" fmla="*/ 539425 h 1512504"/>
                <a:gd name="connsiteX74" fmla="*/ 1375004 w 1623562"/>
                <a:gd name="connsiteY74" fmla="*/ 497117 h 1512504"/>
                <a:gd name="connsiteX75" fmla="*/ 1417312 w 1623562"/>
                <a:gd name="connsiteY75" fmla="*/ 645194 h 1512504"/>
                <a:gd name="connsiteX76" fmla="*/ 1496639 w 1623562"/>
                <a:gd name="connsiteY76" fmla="*/ 877887 h 1512504"/>
                <a:gd name="connsiteX77" fmla="*/ 1623563 w 1623562"/>
                <a:gd name="connsiteY77" fmla="*/ 666348 h 1512504"/>
                <a:gd name="connsiteX78" fmla="*/ 1512505 w 1623562"/>
                <a:gd name="connsiteY78" fmla="*/ 713945 h 1512504"/>
                <a:gd name="connsiteX79" fmla="*/ 1417312 w 1623562"/>
                <a:gd name="connsiteY79" fmla="*/ 645194 h 1512504"/>
                <a:gd name="connsiteX80" fmla="*/ 1417312 w 1623562"/>
                <a:gd name="connsiteY80" fmla="*/ 803849 h 1512504"/>
                <a:gd name="connsiteX81" fmla="*/ 1438466 w 1623562"/>
                <a:gd name="connsiteY81" fmla="*/ 1052407 h 1512504"/>
                <a:gd name="connsiteX82" fmla="*/ 1618274 w 1623562"/>
                <a:gd name="connsiteY82" fmla="*/ 877887 h 1512504"/>
                <a:gd name="connsiteX83" fmla="*/ 1496639 w 1623562"/>
                <a:gd name="connsiteY83" fmla="*/ 899041 h 1512504"/>
                <a:gd name="connsiteX84" fmla="*/ 1417312 w 1623562"/>
                <a:gd name="connsiteY84" fmla="*/ 803849 h 1512504"/>
                <a:gd name="connsiteX85" fmla="*/ 1380293 w 1623562"/>
                <a:gd name="connsiteY85" fmla="*/ 957215 h 1512504"/>
                <a:gd name="connsiteX86" fmla="*/ 1337985 w 1623562"/>
                <a:gd name="connsiteY86" fmla="*/ 1200485 h 1512504"/>
                <a:gd name="connsiteX87" fmla="*/ 1554813 w 1623562"/>
                <a:gd name="connsiteY87" fmla="*/ 1078850 h 1512504"/>
                <a:gd name="connsiteX88" fmla="*/ 1433178 w 1623562"/>
                <a:gd name="connsiteY88" fmla="*/ 1068273 h 1512504"/>
                <a:gd name="connsiteX89" fmla="*/ 1380293 w 1623562"/>
                <a:gd name="connsiteY89" fmla="*/ 957215 h 1512504"/>
                <a:gd name="connsiteX90" fmla="*/ 1306254 w 1623562"/>
                <a:gd name="connsiteY90" fmla="*/ 1094715 h 1512504"/>
                <a:gd name="connsiteX91" fmla="*/ 1200485 w 1623562"/>
                <a:gd name="connsiteY91" fmla="*/ 1316831 h 1512504"/>
                <a:gd name="connsiteX92" fmla="*/ 1438466 w 1623562"/>
                <a:gd name="connsiteY92" fmla="*/ 1253369 h 1512504"/>
                <a:gd name="connsiteX93" fmla="*/ 1322120 w 1623562"/>
                <a:gd name="connsiteY93" fmla="*/ 1211062 h 1512504"/>
                <a:gd name="connsiteX94" fmla="*/ 1306254 w 1623562"/>
                <a:gd name="connsiteY94" fmla="*/ 1094715 h 1512504"/>
                <a:gd name="connsiteX95" fmla="*/ 1295677 w 1623562"/>
                <a:gd name="connsiteY95" fmla="*/ 359617 h 1512504"/>
                <a:gd name="connsiteX96" fmla="*/ 1480774 w 1623562"/>
                <a:gd name="connsiteY96" fmla="*/ 523559 h 1512504"/>
                <a:gd name="connsiteX97" fmla="*/ 1486062 w 1623562"/>
                <a:gd name="connsiteY97" fmla="*/ 275001 h 1512504"/>
                <a:gd name="connsiteX98" fmla="*/ 1417312 w 1623562"/>
                <a:gd name="connsiteY98" fmla="*/ 370193 h 1512504"/>
                <a:gd name="connsiteX99" fmla="*/ 1295677 w 1623562"/>
                <a:gd name="connsiteY99" fmla="*/ 359617 h 151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623562" h="1512504">
                  <a:moveTo>
                    <a:pt x="576444" y="169231"/>
                  </a:moveTo>
                  <a:lnTo>
                    <a:pt x="333174" y="216828"/>
                  </a:lnTo>
                  <a:lnTo>
                    <a:pt x="454809" y="0"/>
                  </a:lnTo>
                  <a:lnTo>
                    <a:pt x="470675" y="121635"/>
                  </a:lnTo>
                  <a:lnTo>
                    <a:pt x="576444" y="169231"/>
                  </a:lnTo>
                  <a:close/>
                  <a:moveTo>
                    <a:pt x="322597" y="227405"/>
                  </a:moveTo>
                  <a:lnTo>
                    <a:pt x="280289" y="116347"/>
                  </a:lnTo>
                  <a:lnTo>
                    <a:pt x="222116" y="359617"/>
                  </a:lnTo>
                  <a:lnTo>
                    <a:pt x="444232" y="248558"/>
                  </a:lnTo>
                  <a:lnTo>
                    <a:pt x="322597" y="227405"/>
                  </a:lnTo>
                  <a:close/>
                  <a:moveTo>
                    <a:pt x="211539" y="370193"/>
                  </a:moveTo>
                  <a:lnTo>
                    <a:pt x="142789" y="269712"/>
                  </a:lnTo>
                  <a:lnTo>
                    <a:pt x="148077" y="518271"/>
                  </a:lnTo>
                  <a:lnTo>
                    <a:pt x="333174" y="354328"/>
                  </a:lnTo>
                  <a:lnTo>
                    <a:pt x="211539" y="370193"/>
                  </a:lnTo>
                  <a:close/>
                  <a:moveTo>
                    <a:pt x="137500" y="539425"/>
                  </a:moveTo>
                  <a:lnTo>
                    <a:pt x="42308" y="465386"/>
                  </a:lnTo>
                  <a:lnTo>
                    <a:pt x="111058" y="703368"/>
                  </a:lnTo>
                  <a:lnTo>
                    <a:pt x="248558" y="497117"/>
                  </a:lnTo>
                  <a:lnTo>
                    <a:pt x="137500" y="539425"/>
                  </a:lnTo>
                  <a:close/>
                  <a:moveTo>
                    <a:pt x="111058" y="719233"/>
                  </a:moveTo>
                  <a:lnTo>
                    <a:pt x="0" y="671637"/>
                  </a:lnTo>
                  <a:lnTo>
                    <a:pt x="126923" y="883176"/>
                  </a:lnTo>
                  <a:lnTo>
                    <a:pt x="211539" y="650483"/>
                  </a:lnTo>
                  <a:lnTo>
                    <a:pt x="111058" y="719233"/>
                  </a:lnTo>
                  <a:close/>
                  <a:moveTo>
                    <a:pt x="132212" y="899041"/>
                  </a:moveTo>
                  <a:lnTo>
                    <a:pt x="10577" y="877887"/>
                  </a:lnTo>
                  <a:lnTo>
                    <a:pt x="190385" y="1052407"/>
                  </a:lnTo>
                  <a:lnTo>
                    <a:pt x="211539" y="803849"/>
                  </a:lnTo>
                  <a:lnTo>
                    <a:pt x="132212" y="899041"/>
                  </a:lnTo>
                  <a:close/>
                  <a:moveTo>
                    <a:pt x="195674" y="1068273"/>
                  </a:moveTo>
                  <a:lnTo>
                    <a:pt x="74039" y="1078850"/>
                  </a:lnTo>
                  <a:lnTo>
                    <a:pt x="290866" y="1200485"/>
                  </a:lnTo>
                  <a:lnTo>
                    <a:pt x="248558" y="957215"/>
                  </a:lnTo>
                  <a:lnTo>
                    <a:pt x="195674" y="1068273"/>
                  </a:lnTo>
                  <a:close/>
                  <a:moveTo>
                    <a:pt x="306732" y="1211062"/>
                  </a:moveTo>
                  <a:lnTo>
                    <a:pt x="190385" y="1253369"/>
                  </a:lnTo>
                  <a:lnTo>
                    <a:pt x="428367" y="1316831"/>
                  </a:lnTo>
                  <a:lnTo>
                    <a:pt x="322597" y="1089427"/>
                  </a:lnTo>
                  <a:lnTo>
                    <a:pt x="306732" y="1211062"/>
                  </a:lnTo>
                  <a:close/>
                  <a:moveTo>
                    <a:pt x="444232" y="1327408"/>
                  </a:moveTo>
                  <a:lnTo>
                    <a:pt x="343751" y="1396158"/>
                  </a:lnTo>
                  <a:lnTo>
                    <a:pt x="592310" y="1396158"/>
                  </a:lnTo>
                  <a:lnTo>
                    <a:pt x="433655" y="1205773"/>
                  </a:lnTo>
                  <a:lnTo>
                    <a:pt x="444232" y="1327408"/>
                  </a:lnTo>
                  <a:close/>
                  <a:moveTo>
                    <a:pt x="1195196" y="1205773"/>
                  </a:moveTo>
                  <a:lnTo>
                    <a:pt x="1036542" y="1396158"/>
                  </a:lnTo>
                  <a:lnTo>
                    <a:pt x="1285100" y="1396158"/>
                  </a:lnTo>
                  <a:lnTo>
                    <a:pt x="1184619" y="1327408"/>
                  </a:lnTo>
                  <a:lnTo>
                    <a:pt x="1195196" y="1205773"/>
                  </a:lnTo>
                  <a:close/>
                  <a:moveTo>
                    <a:pt x="687502" y="1390870"/>
                  </a:moveTo>
                  <a:lnTo>
                    <a:pt x="708656" y="1512505"/>
                  </a:lnTo>
                  <a:lnTo>
                    <a:pt x="814426" y="1285100"/>
                  </a:lnTo>
                  <a:lnTo>
                    <a:pt x="576444" y="1348562"/>
                  </a:lnTo>
                  <a:lnTo>
                    <a:pt x="687502" y="1390870"/>
                  </a:lnTo>
                  <a:close/>
                  <a:moveTo>
                    <a:pt x="1052407" y="1348562"/>
                  </a:moveTo>
                  <a:lnTo>
                    <a:pt x="814426" y="1285100"/>
                  </a:lnTo>
                  <a:lnTo>
                    <a:pt x="920195" y="1512505"/>
                  </a:lnTo>
                  <a:lnTo>
                    <a:pt x="941349" y="1390870"/>
                  </a:lnTo>
                  <a:lnTo>
                    <a:pt x="1052407" y="1348562"/>
                  </a:lnTo>
                  <a:close/>
                  <a:moveTo>
                    <a:pt x="1052407" y="169231"/>
                  </a:moveTo>
                  <a:lnTo>
                    <a:pt x="1295677" y="216828"/>
                  </a:lnTo>
                  <a:lnTo>
                    <a:pt x="1174042" y="0"/>
                  </a:lnTo>
                  <a:lnTo>
                    <a:pt x="1158177" y="121635"/>
                  </a:lnTo>
                  <a:lnTo>
                    <a:pt x="1052407" y="169231"/>
                  </a:lnTo>
                  <a:close/>
                  <a:moveTo>
                    <a:pt x="1184619" y="248558"/>
                  </a:moveTo>
                  <a:lnTo>
                    <a:pt x="1406735" y="359617"/>
                  </a:lnTo>
                  <a:lnTo>
                    <a:pt x="1348562" y="116347"/>
                  </a:lnTo>
                  <a:lnTo>
                    <a:pt x="1306254" y="227405"/>
                  </a:lnTo>
                  <a:lnTo>
                    <a:pt x="1184619" y="248558"/>
                  </a:lnTo>
                  <a:close/>
                  <a:moveTo>
                    <a:pt x="1375004" y="497117"/>
                  </a:moveTo>
                  <a:lnTo>
                    <a:pt x="1512505" y="703368"/>
                  </a:lnTo>
                  <a:lnTo>
                    <a:pt x="1581255" y="465386"/>
                  </a:lnTo>
                  <a:lnTo>
                    <a:pt x="1486062" y="539425"/>
                  </a:lnTo>
                  <a:lnTo>
                    <a:pt x="1375004" y="497117"/>
                  </a:lnTo>
                  <a:close/>
                  <a:moveTo>
                    <a:pt x="1417312" y="645194"/>
                  </a:moveTo>
                  <a:lnTo>
                    <a:pt x="1496639" y="877887"/>
                  </a:lnTo>
                  <a:lnTo>
                    <a:pt x="1623563" y="666348"/>
                  </a:lnTo>
                  <a:lnTo>
                    <a:pt x="1512505" y="713945"/>
                  </a:lnTo>
                  <a:lnTo>
                    <a:pt x="1417312" y="645194"/>
                  </a:lnTo>
                  <a:close/>
                  <a:moveTo>
                    <a:pt x="1417312" y="803849"/>
                  </a:moveTo>
                  <a:lnTo>
                    <a:pt x="1438466" y="1052407"/>
                  </a:lnTo>
                  <a:lnTo>
                    <a:pt x="1618274" y="877887"/>
                  </a:lnTo>
                  <a:lnTo>
                    <a:pt x="1496639" y="899041"/>
                  </a:lnTo>
                  <a:lnTo>
                    <a:pt x="1417312" y="803849"/>
                  </a:lnTo>
                  <a:close/>
                  <a:moveTo>
                    <a:pt x="1380293" y="957215"/>
                  </a:moveTo>
                  <a:lnTo>
                    <a:pt x="1337985" y="1200485"/>
                  </a:lnTo>
                  <a:lnTo>
                    <a:pt x="1554813" y="1078850"/>
                  </a:lnTo>
                  <a:lnTo>
                    <a:pt x="1433178" y="1068273"/>
                  </a:lnTo>
                  <a:lnTo>
                    <a:pt x="1380293" y="957215"/>
                  </a:lnTo>
                  <a:close/>
                  <a:moveTo>
                    <a:pt x="1306254" y="1094715"/>
                  </a:moveTo>
                  <a:lnTo>
                    <a:pt x="1200485" y="1316831"/>
                  </a:lnTo>
                  <a:lnTo>
                    <a:pt x="1438466" y="1253369"/>
                  </a:lnTo>
                  <a:lnTo>
                    <a:pt x="1322120" y="1211062"/>
                  </a:lnTo>
                  <a:lnTo>
                    <a:pt x="1306254" y="1094715"/>
                  </a:lnTo>
                  <a:close/>
                  <a:moveTo>
                    <a:pt x="1295677" y="359617"/>
                  </a:moveTo>
                  <a:lnTo>
                    <a:pt x="1480774" y="523559"/>
                  </a:lnTo>
                  <a:lnTo>
                    <a:pt x="1486062" y="275001"/>
                  </a:lnTo>
                  <a:lnTo>
                    <a:pt x="1417312" y="370193"/>
                  </a:lnTo>
                  <a:lnTo>
                    <a:pt x="1295677" y="359617"/>
                  </a:lnTo>
                  <a:close/>
                </a:path>
              </a:pathLst>
            </a:custGeom>
            <a:grpFill/>
            <a:ln w="52876" cap="flat">
              <a:noFill/>
              <a:prstDash val="solid"/>
              <a:miter/>
            </a:ln>
          </p:spPr>
          <p:txBody>
            <a:bodyPr rtlCol="0" anchor="ctr"/>
            <a:lstStyle/>
            <a:p>
              <a:endParaRPr lang="es-CO"/>
            </a:p>
          </p:txBody>
        </p:sp>
        <p:grpSp>
          <p:nvGrpSpPr>
            <p:cNvPr id="60" name="Gráfico 8">
              <a:extLst>
                <a:ext uri="{FF2B5EF4-FFF2-40B4-BE49-F238E27FC236}">
                  <a16:creationId xmlns:a16="http://schemas.microsoft.com/office/drawing/2014/main" id="{1019690A-E2C7-407C-BA12-36F413AB2401}"/>
                </a:ext>
              </a:extLst>
            </p:cNvPr>
            <p:cNvGrpSpPr/>
            <p:nvPr/>
          </p:nvGrpSpPr>
          <p:grpSpPr>
            <a:xfrm>
              <a:off x="3381386" y="-323222"/>
              <a:ext cx="4125013" cy="1068271"/>
              <a:chOff x="3381386" y="-323222"/>
              <a:chExt cx="4125013" cy="1068271"/>
            </a:xfrm>
            <a:grpFill/>
          </p:grpSpPr>
          <p:sp>
            <p:nvSpPr>
              <p:cNvPr id="61" name="Gráfico 8">
                <a:extLst>
                  <a:ext uri="{FF2B5EF4-FFF2-40B4-BE49-F238E27FC236}">
                    <a16:creationId xmlns:a16="http://schemas.microsoft.com/office/drawing/2014/main" id="{E84ED8FE-BDFE-45BB-815E-F37E0D9355F8}"/>
                  </a:ext>
                </a:extLst>
              </p:cNvPr>
              <p:cNvSpPr/>
              <p:nvPr/>
            </p:nvSpPr>
            <p:spPr>
              <a:xfrm>
                <a:off x="3381386" y="-323222"/>
                <a:ext cx="4125013" cy="888464"/>
              </a:xfrm>
              <a:custGeom>
                <a:avLst/>
                <a:gdLst>
                  <a:gd name="connsiteX0" fmla="*/ 2168276 w 4125013"/>
                  <a:gd name="connsiteY0" fmla="*/ 10577 h 888464"/>
                  <a:gd name="connsiteX1" fmla="*/ 2591354 w 4125013"/>
                  <a:gd name="connsiteY1" fmla="*/ 10577 h 888464"/>
                  <a:gd name="connsiteX2" fmla="*/ 2649528 w 4125013"/>
                  <a:gd name="connsiteY2" fmla="*/ 47596 h 888464"/>
                  <a:gd name="connsiteX3" fmla="*/ 3030298 w 4125013"/>
                  <a:gd name="connsiteY3" fmla="*/ 793272 h 888464"/>
                  <a:gd name="connsiteX4" fmla="*/ 2972125 w 4125013"/>
                  <a:gd name="connsiteY4" fmla="*/ 888464 h 888464"/>
                  <a:gd name="connsiteX5" fmla="*/ 2670682 w 4125013"/>
                  <a:gd name="connsiteY5" fmla="*/ 888464 h 888464"/>
                  <a:gd name="connsiteX6" fmla="*/ 2607220 w 4125013"/>
                  <a:gd name="connsiteY6" fmla="*/ 740387 h 888464"/>
                  <a:gd name="connsiteX7" fmla="*/ 2152411 w 4125013"/>
                  <a:gd name="connsiteY7" fmla="*/ 740387 h 888464"/>
                  <a:gd name="connsiteX8" fmla="*/ 2099526 w 4125013"/>
                  <a:gd name="connsiteY8" fmla="*/ 851445 h 888464"/>
                  <a:gd name="connsiteX9" fmla="*/ 2041353 w 4125013"/>
                  <a:gd name="connsiteY9" fmla="*/ 888464 h 888464"/>
                  <a:gd name="connsiteX10" fmla="*/ 1718755 w 4125013"/>
                  <a:gd name="connsiteY10" fmla="*/ 888464 h 888464"/>
                  <a:gd name="connsiteX11" fmla="*/ 2168276 w 4125013"/>
                  <a:gd name="connsiteY11" fmla="*/ 10577 h 888464"/>
                  <a:gd name="connsiteX12" fmla="*/ 2237026 w 4125013"/>
                  <a:gd name="connsiteY12" fmla="*/ 550002 h 888464"/>
                  <a:gd name="connsiteX13" fmla="*/ 2517316 w 4125013"/>
                  <a:gd name="connsiteY13" fmla="*/ 550002 h 888464"/>
                  <a:gd name="connsiteX14" fmla="*/ 2379815 w 4125013"/>
                  <a:gd name="connsiteY14" fmla="*/ 243270 h 888464"/>
                  <a:gd name="connsiteX15" fmla="*/ 2237026 w 4125013"/>
                  <a:gd name="connsiteY15" fmla="*/ 550002 h 888464"/>
                  <a:gd name="connsiteX16" fmla="*/ 899041 w 4125013"/>
                  <a:gd name="connsiteY16" fmla="*/ 888464 h 888464"/>
                  <a:gd name="connsiteX17" fmla="*/ 1676448 w 4125013"/>
                  <a:gd name="connsiteY17" fmla="*/ 888464 h 888464"/>
                  <a:gd name="connsiteX18" fmla="*/ 1676448 w 4125013"/>
                  <a:gd name="connsiteY18" fmla="*/ 740387 h 888464"/>
                  <a:gd name="connsiteX19" fmla="*/ 1607697 w 4125013"/>
                  <a:gd name="connsiteY19" fmla="*/ 671637 h 888464"/>
                  <a:gd name="connsiteX20" fmla="*/ 1269235 w 4125013"/>
                  <a:gd name="connsiteY20" fmla="*/ 671637 h 888464"/>
                  <a:gd name="connsiteX21" fmla="*/ 1269235 w 4125013"/>
                  <a:gd name="connsiteY21" fmla="*/ 74039 h 888464"/>
                  <a:gd name="connsiteX22" fmla="*/ 1200485 w 4125013"/>
                  <a:gd name="connsiteY22" fmla="*/ 5288 h 888464"/>
                  <a:gd name="connsiteX23" fmla="*/ 893753 w 4125013"/>
                  <a:gd name="connsiteY23" fmla="*/ 5288 h 888464"/>
                  <a:gd name="connsiteX24" fmla="*/ 899041 w 4125013"/>
                  <a:gd name="connsiteY24" fmla="*/ 888464 h 888464"/>
                  <a:gd name="connsiteX25" fmla="*/ 0 w 4125013"/>
                  <a:gd name="connsiteY25" fmla="*/ 883176 h 888464"/>
                  <a:gd name="connsiteX26" fmla="*/ 370193 w 4125013"/>
                  <a:gd name="connsiteY26" fmla="*/ 883176 h 888464"/>
                  <a:gd name="connsiteX27" fmla="*/ 370193 w 4125013"/>
                  <a:gd name="connsiteY27" fmla="*/ 555290 h 888464"/>
                  <a:gd name="connsiteX28" fmla="*/ 787983 w 4125013"/>
                  <a:gd name="connsiteY28" fmla="*/ 555290 h 888464"/>
                  <a:gd name="connsiteX29" fmla="*/ 787983 w 4125013"/>
                  <a:gd name="connsiteY29" fmla="*/ 433655 h 888464"/>
                  <a:gd name="connsiteX30" fmla="*/ 719233 w 4125013"/>
                  <a:gd name="connsiteY30" fmla="*/ 364905 h 888464"/>
                  <a:gd name="connsiteX31" fmla="*/ 370193 w 4125013"/>
                  <a:gd name="connsiteY31" fmla="*/ 364905 h 888464"/>
                  <a:gd name="connsiteX32" fmla="*/ 370193 w 4125013"/>
                  <a:gd name="connsiteY32" fmla="*/ 190385 h 888464"/>
                  <a:gd name="connsiteX33" fmla="*/ 809137 w 4125013"/>
                  <a:gd name="connsiteY33" fmla="*/ 190385 h 888464"/>
                  <a:gd name="connsiteX34" fmla="*/ 809137 w 4125013"/>
                  <a:gd name="connsiteY34" fmla="*/ 68750 h 888464"/>
                  <a:gd name="connsiteX35" fmla="*/ 740387 w 4125013"/>
                  <a:gd name="connsiteY35" fmla="*/ 0 h 888464"/>
                  <a:gd name="connsiteX36" fmla="*/ 0 w 4125013"/>
                  <a:gd name="connsiteY36" fmla="*/ 10577 h 888464"/>
                  <a:gd name="connsiteX37" fmla="*/ 0 w 4125013"/>
                  <a:gd name="connsiteY37" fmla="*/ 883176 h 888464"/>
                  <a:gd name="connsiteX38" fmla="*/ 3077894 w 4125013"/>
                  <a:gd name="connsiteY38" fmla="*/ 888464 h 888464"/>
                  <a:gd name="connsiteX39" fmla="*/ 3077894 w 4125013"/>
                  <a:gd name="connsiteY39" fmla="*/ 10577 h 888464"/>
                  <a:gd name="connsiteX40" fmla="*/ 3707223 w 4125013"/>
                  <a:gd name="connsiteY40" fmla="*/ 10577 h 888464"/>
                  <a:gd name="connsiteX41" fmla="*/ 3992801 w 4125013"/>
                  <a:gd name="connsiteY41" fmla="*/ 58173 h 888464"/>
                  <a:gd name="connsiteX42" fmla="*/ 4098571 w 4125013"/>
                  <a:gd name="connsiteY42" fmla="*/ 248559 h 888464"/>
                  <a:gd name="connsiteX43" fmla="*/ 4045686 w 4125013"/>
                  <a:gd name="connsiteY43" fmla="*/ 386059 h 888464"/>
                  <a:gd name="connsiteX44" fmla="*/ 3908186 w 4125013"/>
                  <a:gd name="connsiteY44" fmla="*/ 454809 h 888464"/>
                  <a:gd name="connsiteX45" fmla="*/ 3908186 w 4125013"/>
                  <a:gd name="connsiteY45" fmla="*/ 465386 h 888464"/>
                  <a:gd name="connsiteX46" fmla="*/ 4019244 w 4125013"/>
                  <a:gd name="connsiteY46" fmla="*/ 491828 h 888464"/>
                  <a:gd name="connsiteX47" fmla="*/ 4077417 w 4125013"/>
                  <a:gd name="connsiteY47" fmla="*/ 587021 h 888464"/>
                  <a:gd name="connsiteX48" fmla="*/ 4125013 w 4125013"/>
                  <a:gd name="connsiteY48" fmla="*/ 883176 h 888464"/>
                  <a:gd name="connsiteX49" fmla="*/ 3754820 w 4125013"/>
                  <a:gd name="connsiteY49" fmla="*/ 883176 h 888464"/>
                  <a:gd name="connsiteX50" fmla="*/ 3723089 w 4125013"/>
                  <a:gd name="connsiteY50" fmla="*/ 687502 h 888464"/>
                  <a:gd name="connsiteX51" fmla="*/ 3686069 w 4125013"/>
                  <a:gd name="connsiteY51" fmla="*/ 581733 h 888464"/>
                  <a:gd name="connsiteX52" fmla="*/ 3564435 w 4125013"/>
                  <a:gd name="connsiteY52" fmla="*/ 560579 h 888464"/>
                  <a:gd name="connsiteX53" fmla="*/ 3453377 w 4125013"/>
                  <a:gd name="connsiteY53" fmla="*/ 560579 h 888464"/>
                  <a:gd name="connsiteX54" fmla="*/ 3453377 w 4125013"/>
                  <a:gd name="connsiteY54" fmla="*/ 814426 h 888464"/>
                  <a:gd name="connsiteX55" fmla="*/ 3384626 w 4125013"/>
                  <a:gd name="connsiteY55" fmla="*/ 883176 h 888464"/>
                  <a:gd name="connsiteX56" fmla="*/ 3077894 w 4125013"/>
                  <a:gd name="connsiteY56" fmla="*/ 888464 h 888464"/>
                  <a:gd name="connsiteX57" fmla="*/ 3448088 w 4125013"/>
                  <a:gd name="connsiteY57" fmla="*/ 185097 h 888464"/>
                  <a:gd name="connsiteX58" fmla="*/ 3448088 w 4125013"/>
                  <a:gd name="connsiteY58" fmla="*/ 396636 h 888464"/>
                  <a:gd name="connsiteX59" fmla="*/ 3590877 w 4125013"/>
                  <a:gd name="connsiteY59" fmla="*/ 396636 h 888464"/>
                  <a:gd name="connsiteX60" fmla="*/ 3691358 w 4125013"/>
                  <a:gd name="connsiteY60" fmla="*/ 375482 h 888464"/>
                  <a:gd name="connsiteX61" fmla="*/ 3733666 w 4125013"/>
                  <a:gd name="connsiteY61" fmla="*/ 290866 h 888464"/>
                  <a:gd name="connsiteX62" fmla="*/ 3696646 w 4125013"/>
                  <a:gd name="connsiteY62" fmla="*/ 211539 h 888464"/>
                  <a:gd name="connsiteX63" fmla="*/ 3590877 w 4125013"/>
                  <a:gd name="connsiteY63" fmla="*/ 190385 h 888464"/>
                  <a:gd name="connsiteX64" fmla="*/ 3448088 w 4125013"/>
                  <a:gd name="connsiteY64" fmla="*/ 185097 h 88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125013" h="888464">
                    <a:moveTo>
                      <a:pt x="2168276" y="10577"/>
                    </a:moveTo>
                    <a:lnTo>
                      <a:pt x="2591354" y="10577"/>
                    </a:lnTo>
                    <a:cubicBezTo>
                      <a:pt x="2617797" y="10577"/>
                      <a:pt x="2638951" y="26442"/>
                      <a:pt x="2649528" y="47596"/>
                    </a:cubicBezTo>
                    <a:cubicBezTo>
                      <a:pt x="2776451" y="296155"/>
                      <a:pt x="2903375" y="544713"/>
                      <a:pt x="3030298" y="793272"/>
                    </a:cubicBezTo>
                    <a:cubicBezTo>
                      <a:pt x="3051452" y="835580"/>
                      <a:pt x="3019721" y="888464"/>
                      <a:pt x="2972125" y="888464"/>
                    </a:cubicBezTo>
                    <a:lnTo>
                      <a:pt x="2670682" y="888464"/>
                    </a:lnTo>
                    <a:cubicBezTo>
                      <a:pt x="2649528" y="840868"/>
                      <a:pt x="2628374" y="787983"/>
                      <a:pt x="2607220" y="740387"/>
                    </a:cubicBezTo>
                    <a:lnTo>
                      <a:pt x="2152411" y="740387"/>
                    </a:lnTo>
                    <a:cubicBezTo>
                      <a:pt x="2136545" y="777406"/>
                      <a:pt x="2120680" y="814426"/>
                      <a:pt x="2099526" y="851445"/>
                    </a:cubicBezTo>
                    <a:cubicBezTo>
                      <a:pt x="2088949" y="872599"/>
                      <a:pt x="2067795" y="888464"/>
                      <a:pt x="2041353" y="888464"/>
                    </a:cubicBezTo>
                    <a:lnTo>
                      <a:pt x="1718755" y="888464"/>
                    </a:lnTo>
                    <a:cubicBezTo>
                      <a:pt x="1866833" y="592310"/>
                      <a:pt x="2020199" y="301443"/>
                      <a:pt x="2168276" y="10577"/>
                    </a:cubicBezTo>
                    <a:moveTo>
                      <a:pt x="2237026" y="550002"/>
                    </a:moveTo>
                    <a:lnTo>
                      <a:pt x="2517316" y="550002"/>
                    </a:lnTo>
                    <a:lnTo>
                      <a:pt x="2379815" y="243270"/>
                    </a:lnTo>
                    <a:lnTo>
                      <a:pt x="2237026" y="550002"/>
                    </a:lnTo>
                    <a:close/>
                    <a:moveTo>
                      <a:pt x="899041" y="888464"/>
                    </a:moveTo>
                    <a:lnTo>
                      <a:pt x="1676448" y="888464"/>
                    </a:lnTo>
                    <a:lnTo>
                      <a:pt x="1676448" y="740387"/>
                    </a:lnTo>
                    <a:cubicBezTo>
                      <a:pt x="1676448" y="703368"/>
                      <a:pt x="1644717" y="671637"/>
                      <a:pt x="1607697" y="671637"/>
                    </a:cubicBezTo>
                    <a:lnTo>
                      <a:pt x="1269235" y="671637"/>
                    </a:lnTo>
                    <a:lnTo>
                      <a:pt x="1269235" y="74039"/>
                    </a:lnTo>
                    <a:cubicBezTo>
                      <a:pt x="1269235" y="37019"/>
                      <a:pt x="1237504" y="5288"/>
                      <a:pt x="1200485" y="5288"/>
                    </a:cubicBezTo>
                    <a:lnTo>
                      <a:pt x="893753" y="5288"/>
                    </a:lnTo>
                    <a:lnTo>
                      <a:pt x="899041" y="888464"/>
                    </a:lnTo>
                    <a:close/>
                    <a:moveTo>
                      <a:pt x="0" y="883176"/>
                    </a:moveTo>
                    <a:lnTo>
                      <a:pt x="370193" y="883176"/>
                    </a:lnTo>
                    <a:lnTo>
                      <a:pt x="370193" y="555290"/>
                    </a:lnTo>
                    <a:lnTo>
                      <a:pt x="787983" y="555290"/>
                    </a:lnTo>
                    <a:lnTo>
                      <a:pt x="787983" y="433655"/>
                    </a:lnTo>
                    <a:cubicBezTo>
                      <a:pt x="787983" y="396636"/>
                      <a:pt x="756252" y="364905"/>
                      <a:pt x="719233" y="364905"/>
                    </a:cubicBezTo>
                    <a:lnTo>
                      <a:pt x="370193" y="364905"/>
                    </a:lnTo>
                    <a:lnTo>
                      <a:pt x="370193" y="190385"/>
                    </a:lnTo>
                    <a:lnTo>
                      <a:pt x="809137" y="190385"/>
                    </a:lnTo>
                    <a:lnTo>
                      <a:pt x="809137" y="68750"/>
                    </a:lnTo>
                    <a:cubicBezTo>
                      <a:pt x="809137" y="31731"/>
                      <a:pt x="777406" y="0"/>
                      <a:pt x="740387" y="0"/>
                    </a:cubicBezTo>
                    <a:lnTo>
                      <a:pt x="0" y="10577"/>
                    </a:lnTo>
                    <a:lnTo>
                      <a:pt x="0" y="883176"/>
                    </a:lnTo>
                    <a:close/>
                    <a:moveTo>
                      <a:pt x="3077894" y="888464"/>
                    </a:moveTo>
                    <a:lnTo>
                      <a:pt x="3077894" y="10577"/>
                    </a:lnTo>
                    <a:lnTo>
                      <a:pt x="3707223" y="10577"/>
                    </a:lnTo>
                    <a:cubicBezTo>
                      <a:pt x="3828858" y="10577"/>
                      <a:pt x="3924051" y="26442"/>
                      <a:pt x="3992801" y="58173"/>
                    </a:cubicBezTo>
                    <a:cubicBezTo>
                      <a:pt x="4061552" y="89904"/>
                      <a:pt x="4093282" y="153366"/>
                      <a:pt x="4098571" y="248559"/>
                    </a:cubicBezTo>
                    <a:cubicBezTo>
                      <a:pt x="4098571" y="306732"/>
                      <a:pt x="4077417" y="354328"/>
                      <a:pt x="4045686" y="386059"/>
                    </a:cubicBezTo>
                    <a:cubicBezTo>
                      <a:pt x="4008667" y="423078"/>
                      <a:pt x="3966359" y="444232"/>
                      <a:pt x="3908186" y="454809"/>
                    </a:cubicBezTo>
                    <a:lnTo>
                      <a:pt x="3908186" y="465386"/>
                    </a:lnTo>
                    <a:cubicBezTo>
                      <a:pt x="3950493" y="465386"/>
                      <a:pt x="3987513" y="475963"/>
                      <a:pt x="4019244" y="491828"/>
                    </a:cubicBezTo>
                    <a:cubicBezTo>
                      <a:pt x="4050974" y="507694"/>
                      <a:pt x="4072128" y="539425"/>
                      <a:pt x="4077417" y="587021"/>
                    </a:cubicBezTo>
                    <a:cubicBezTo>
                      <a:pt x="4093282" y="687502"/>
                      <a:pt x="4109148" y="787983"/>
                      <a:pt x="4125013" y="883176"/>
                    </a:cubicBezTo>
                    <a:lnTo>
                      <a:pt x="3754820" y="883176"/>
                    </a:lnTo>
                    <a:cubicBezTo>
                      <a:pt x="3744243" y="819714"/>
                      <a:pt x="3733666" y="750964"/>
                      <a:pt x="3723089" y="687502"/>
                    </a:cubicBezTo>
                    <a:cubicBezTo>
                      <a:pt x="3717800" y="634617"/>
                      <a:pt x="3701935" y="597598"/>
                      <a:pt x="3686069" y="581733"/>
                    </a:cubicBezTo>
                    <a:cubicBezTo>
                      <a:pt x="3664916" y="565867"/>
                      <a:pt x="3627896" y="560579"/>
                      <a:pt x="3564435" y="560579"/>
                    </a:cubicBezTo>
                    <a:lnTo>
                      <a:pt x="3453377" y="560579"/>
                    </a:lnTo>
                    <a:lnTo>
                      <a:pt x="3453377" y="814426"/>
                    </a:lnTo>
                    <a:cubicBezTo>
                      <a:pt x="3453377" y="851445"/>
                      <a:pt x="3421645" y="883176"/>
                      <a:pt x="3384626" y="883176"/>
                    </a:cubicBezTo>
                    <a:lnTo>
                      <a:pt x="3077894" y="888464"/>
                    </a:lnTo>
                    <a:close/>
                    <a:moveTo>
                      <a:pt x="3448088" y="185097"/>
                    </a:moveTo>
                    <a:lnTo>
                      <a:pt x="3448088" y="396636"/>
                    </a:lnTo>
                    <a:lnTo>
                      <a:pt x="3590877" y="396636"/>
                    </a:lnTo>
                    <a:cubicBezTo>
                      <a:pt x="3633184" y="396636"/>
                      <a:pt x="3664916" y="391347"/>
                      <a:pt x="3691358" y="375482"/>
                    </a:cubicBezTo>
                    <a:cubicBezTo>
                      <a:pt x="3717800" y="359616"/>
                      <a:pt x="3733666" y="333174"/>
                      <a:pt x="3733666" y="290866"/>
                    </a:cubicBezTo>
                    <a:cubicBezTo>
                      <a:pt x="3733666" y="253847"/>
                      <a:pt x="3717800" y="227405"/>
                      <a:pt x="3696646" y="211539"/>
                    </a:cubicBezTo>
                    <a:cubicBezTo>
                      <a:pt x="3670204" y="195674"/>
                      <a:pt x="3633184" y="190385"/>
                      <a:pt x="3590877" y="190385"/>
                    </a:cubicBezTo>
                    <a:lnTo>
                      <a:pt x="3448088" y="185097"/>
                    </a:lnTo>
                    <a:close/>
                  </a:path>
                </a:pathLst>
              </a:custGeom>
              <a:grpFill/>
              <a:ln w="52876" cap="flat">
                <a:noFill/>
                <a:prstDash val="solid"/>
                <a:miter/>
              </a:ln>
            </p:spPr>
            <p:txBody>
              <a:bodyPr rtlCol="0" anchor="ctr"/>
              <a:lstStyle/>
              <a:p>
                <a:endParaRPr lang="es-CO"/>
              </a:p>
            </p:txBody>
          </p:sp>
          <p:sp>
            <p:nvSpPr>
              <p:cNvPr id="62" name="Gráfico 8">
                <a:extLst>
                  <a:ext uri="{FF2B5EF4-FFF2-40B4-BE49-F238E27FC236}">
                    <a16:creationId xmlns:a16="http://schemas.microsoft.com/office/drawing/2014/main" id="{1FB11035-8ECC-42C5-AD5D-320F0C1718D4}"/>
                  </a:ext>
                </a:extLst>
              </p:cNvPr>
              <p:cNvSpPr/>
              <p:nvPr/>
            </p:nvSpPr>
            <p:spPr>
              <a:xfrm>
                <a:off x="3381386" y="623414"/>
                <a:ext cx="84615" cy="116346"/>
              </a:xfrm>
              <a:custGeom>
                <a:avLst/>
                <a:gdLst>
                  <a:gd name="connsiteX0" fmla="*/ 0 w 84615"/>
                  <a:gd name="connsiteY0" fmla="*/ 0 h 116346"/>
                  <a:gd name="connsiteX1" fmla="*/ 84616 w 84615"/>
                  <a:gd name="connsiteY1" fmla="*/ 0 h 116346"/>
                  <a:gd name="connsiteX2" fmla="*/ 84616 w 84615"/>
                  <a:gd name="connsiteY2" fmla="*/ 10577 h 116346"/>
                  <a:gd name="connsiteX3" fmla="*/ 15865 w 84615"/>
                  <a:gd name="connsiteY3" fmla="*/ 10577 h 116346"/>
                  <a:gd name="connsiteX4" fmla="*/ 15865 w 84615"/>
                  <a:gd name="connsiteY4" fmla="*/ 47596 h 116346"/>
                  <a:gd name="connsiteX5" fmla="*/ 79327 w 84615"/>
                  <a:gd name="connsiteY5" fmla="*/ 47596 h 116346"/>
                  <a:gd name="connsiteX6" fmla="*/ 79327 w 84615"/>
                  <a:gd name="connsiteY6" fmla="*/ 63462 h 116346"/>
                  <a:gd name="connsiteX7" fmla="*/ 15865 w 84615"/>
                  <a:gd name="connsiteY7" fmla="*/ 63462 h 116346"/>
                  <a:gd name="connsiteX8" fmla="*/ 15865 w 84615"/>
                  <a:gd name="connsiteY8" fmla="*/ 116347 h 116346"/>
                  <a:gd name="connsiteX9" fmla="*/ 0 w 84615"/>
                  <a:gd name="connsiteY9"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15" h="116346">
                    <a:moveTo>
                      <a:pt x="0" y="0"/>
                    </a:moveTo>
                    <a:lnTo>
                      <a:pt x="84616" y="0"/>
                    </a:lnTo>
                    <a:lnTo>
                      <a:pt x="84616" y="10577"/>
                    </a:lnTo>
                    <a:lnTo>
                      <a:pt x="15865" y="10577"/>
                    </a:lnTo>
                    <a:lnTo>
                      <a:pt x="15865" y="47596"/>
                    </a:lnTo>
                    <a:lnTo>
                      <a:pt x="79327" y="47596"/>
                    </a:lnTo>
                    <a:lnTo>
                      <a:pt x="79327" y="63462"/>
                    </a:lnTo>
                    <a:lnTo>
                      <a:pt x="15865" y="63462"/>
                    </a:lnTo>
                    <a:lnTo>
                      <a:pt x="15865" y="116347"/>
                    </a:lnTo>
                    <a:lnTo>
                      <a:pt x="0" y="116347"/>
                    </a:lnTo>
                    <a:close/>
                  </a:path>
                </a:pathLst>
              </a:custGeom>
              <a:grpFill/>
              <a:ln w="52876" cap="flat">
                <a:noFill/>
                <a:prstDash val="solid"/>
                <a:miter/>
              </a:ln>
            </p:spPr>
            <p:txBody>
              <a:bodyPr rtlCol="0" anchor="ctr"/>
              <a:lstStyle/>
              <a:p>
                <a:endParaRPr lang="es-CO"/>
              </a:p>
            </p:txBody>
          </p:sp>
          <p:sp>
            <p:nvSpPr>
              <p:cNvPr id="63" name="Gráfico 8">
                <a:extLst>
                  <a:ext uri="{FF2B5EF4-FFF2-40B4-BE49-F238E27FC236}">
                    <a16:creationId xmlns:a16="http://schemas.microsoft.com/office/drawing/2014/main" id="{8EE5FB30-31F9-4094-8513-FBBD9A214E7E}"/>
                  </a:ext>
                </a:extLst>
              </p:cNvPr>
              <p:cNvSpPr/>
              <p:nvPr/>
            </p:nvSpPr>
            <p:spPr>
              <a:xfrm>
                <a:off x="3481867"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5288" y="31731"/>
                      <a:pt x="21154"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21154" y="89904"/>
                      <a:pt x="42308" y="111058"/>
                      <a:pt x="68750" y="111058"/>
                    </a:cubicBezTo>
                  </a:path>
                </a:pathLst>
              </a:custGeom>
              <a:grpFill/>
              <a:ln w="52876" cap="flat">
                <a:noFill/>
                <a:prstDash val="solid"/>
                <a:miter/>
              </a:ln>
            </p:spPr>
            <p:txBody>
              <a:bodyPr rtlCol="0" anchor="ctr"/>
              <a:lstStyle/>
              <a:p>
                <a:endParaRPr lang="es-CO"/>
              </a:p>
            </p:txBody>
          </p:sp>
          <p:sp>
            <p:nvSpPr>
              <p:cNvPr id="64" name="Gráfico 8">
                <a:extLst>
                  <a:ext uri="{FF2B5EF4-FFF2-40B4-BE49-F238E27FC236}">
                    <a16:creationId xmlns:a16="http://schemas.microsoft.com/office/drawing/2014/main" id="{F04D2B73-5B35-4598-8AAD-DC93C79625CC}"/>
                  </a:ext>
                </a:extLst>
              </p:cNvPr>
              <p:cNvSpPr/>
              <p:nvPr/>
            </p:nvSpPr>
            <p:spPr>
              <a:xfrm>
                <a:off x="3645809" y="623414"/>
                <a:ext cx="116346" cy="116346"/>
              </a:xfrm>
              <a:custGeom>
                <a:avLst/>
                <a:gdLst>
                  <a:gd name="connsiteX0" fmla="*/ 95193 w 116346"/>
                  <a:gd name="connsiteY0" fmla="*/ 0 h 116346"/>
                  <a:gd name="connsiteX1" fmla="*/ 116347 w 116346"/>
                  <a:gd name="connsiteY1" fmla="*/ 0 h 116346"/>
                  <a:gd name="connsiteX2" fmla="*/ 116347 w 116346"/>
                  <a:gd name="connsiteY2" fmla="*/ 116347 h 116346"/>
                  <a:gd name="connsiteX3" fmla="*/ 89904 w 116346"/>
                  <a:gd name="connsiteY3" fmla="*/ 116347 h 116346"/>
                  <a:gd name="connsiteX4" fmla="*/ 21154 w 116346"/>
                  <a:gd name="connsiteY4" fmla="*/ 15866 h 116346"/>
                  <a:gd name="connsiteX5" fmla="*/ 21154 w 116346"/>
                  <a:gd name="connsiteY5" fmla="*/ 15866 h 116346"/>
                  <a:gd name="connsiteX6" fmla="*/ 21154 w 116346"/>
                  <a:gd name="connsiteY6" fmla="*/ 116347 h 116346"/>
                  <a:gd name="connsiteX7" fmla="*/ 0 w 116346"/>
                  <a:gd name="connsiteY7" fmla="*/ 116347 h 116346"/>
                  <a:gd name="connsiteX8" fmla="*/ 0 w 116346"/>
                  <a:gd name="connsiteY8" fmla="*/ 0 h 116346"/>
                  <a:gd name="connsiteX9" fmla="*/ 26442 w 116346"/>
                  <a:gd name="connsiteY9" fmla="*/ 0 h 116346"/>
                  <a:gd name="connsiteX10" fmla="*/ 95193 w 116346"/>
                  <a:gd name="connsiteY10" fmla="*/ 100481 h 116346"/>
                  <a:gd name="connsiteX11" fmla="*/ 95193 w 116346"/>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95193" y="0"/>
                    </a:moveTo>
                    <a:lnTo>
                      <a:pt x="116347" y="0"/>
                    </a:lnTo>
                    <a:lnTo>
                      <a:pt x="116347" y="116347"/>
                    </a:lnTo>
                    <a:lnTo>
                      <a:pt x="89904" y="116347"/>
                    </a:lnTo>
                    <a:lnTo>
                      <a:pt x="21154" y="15866"/>
                    </a:lnTo>
                    <a:lnTo>
                      <a:pt x="21154" y="15866"/>
                    </a:lnTo>
                    <a:lnTo>
                      <a:pt x="21154" y="116347"/>
                    </a:lnTo>
                    <a:lnTo>
                      <a:pt x="0" y="116347"/>
                    </a:lnTo>
                    <a:lnTo>
                      <a:pt x="0" y="0"/>
                    </a:lnTo>
                    <a:lnTo>
                      <a:pt x="26442" y="0"/>
                    </a:lnTo>
                    <a:lnTo>
                      <a:pt x="95193" y="100481"/>
                    </a:lnTo>
                    <a:lnTo>
                      <a:pt x="95193" y="100481"/>
                    </a:lnTo>
                    <a:close/>
                  </a:path>
                </a:pathLst>
              </a:custGeom>
              <a:grpFill/>
              <a:ln w="52876" cap="flat">
                <a:noFill/>
                <a:prstDash val="solid"/>
                <a:miter/>
              </a:ln>
            </p:spPr>
            <p:txBody>
              <a:bodyPr rtlCol="0" anchor="ctr"/>
              <a:lstStyle/>
              <a:p>
                <a:endParaRPr lang="es-CO"/>
              </a:p>
            </p:txBody>
          </p:sp>
          <p:sp>
            <p:nvSpPr>
              <p:cNvPr id="65" name="Gráfico 8">
                <a:extLst>
                  <a:ext uri="{FF2B5EF4-FFF2-40B4-BE49-F238E27FC236}">
                    <a16:creationId xmlns:a16="http://schemas.microsoft.com/office/drawing/2014/main" id="{BB3919FB-A9ED-4355-A78C-4DCD1B3FDAA5}"/>
                  </a:ext>
                </a:extLst>
              </p:cNvPr>
              <p:cNvSpPr/>
              <p:nvPr/>
            </p:nvSpPr>
            <p:spPr>
              <a:xfrm>
                <a:off x="3793887" y="623414"/>
                <a:ext cx="116346" cy="116346"/>
              </a:xfrm>
              <a:custGeom>
                <a:avLst/>
                <a:gdLst>
                  <a:gd name="connsiteX0" fmla="*/ 0 w 116346"/>
                  <a:gd name="connsiteY0" fmla="*/ 0 h 116346"/>
                  <a:gd name="connsiteX1" fmla="*/ 47596 w 116346"/>
                  <a:gd name="connsiteY1" fmla="*/ 0 h 116346"/>
                  <a:gd name="connsiteX2" fmla="*/ 116347 w 116346"/>
                  <a:gd name="connsiteY2" fmla="*/ 58173 h 116346"/>
                  <a:gd name="connsiteX3" fmla="*/ 47596 w 116346"/>
                  <a:gd name="connsiteY3" fmla="*/ 116347 h 116346"/>
                  <a:gd name="connsiteX4" fmla="*/ 0 w 116346"/>
                  <a:gd name="connsiteY4" fmla="*/ 116347 h 116346"/>
                  <a:gd name="connsiteX5" fmla="*/ 0 w 116346"/>
                  <a:gd name="connsiteY5" fmla="*/ 0 h 116346"/>
                  <a:gd name="connsiteX6" fmla="*/ 15865 w 116346"/>
                  <a:gd name="connsiteY6" fmla="*/ 100481 h 116346"/>
                  <a:gd name="connsiteX7" fmla="*/ 47596 w 116346"/>
                  <a:gd name="connsiteY7" fmla="*/ 100481 h 116346"/>
                  <a:gd name="connsiteX8" fmla="*/ 95193 w 116346"/>
                  <a:gd name="connsiteY8" fmla="*/ 52885 h 116346"/>
                  <a:gd name="connsiteX9" fmla="*/ 42308 w 116346"/>
                  <a:gd name="connsiteY9" fmla="*/ 5289 h 116346"/>
                  <a:gd name="connsiteX10" fmla="*/ 15865 w 116346"/>
                  <a:gd name="connsiteY10" fmla="*/ 5289 h 116346"/>
                  <a:gd name="connsiteX11" fmla="*/ 15865 w 116346"/>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0" y="0"/>
                    </a:moveTo>
                    <a:lnTo>
                      <a:pt x="47596" y="0"/>
                    </a:lnTo>
                    <a:cubicBezTo>
                      <a:pt x="100481" y="0"/>
                      <a:pt x="116347" y="21154"/>
                      <a:pt x="116347" y="58173"/>
                    </a:cubicBezTo>
                    <a:cubicBezTo>
                      <a:pt x="116347" y="95193"/>
                      <a:pt x="95193" y="116347"/>
                      <a:pt x="47596" y="116347"/>
                    </a:cubicBezTo>
                    <a:lnTo>
                      <a:pt x="0" y="116347"/>
                    </a:lnTo>
                    <a:lnTo>
                      <a:pt x="0" y="0"/>
                    </a:lnTo>
                    <a:close/>
                    <a:moveTo>
                      <a:pt x="15865" y="100481"/>
                    </a:moveTo>
                    <a:lnTo>
                      <a:pt x="47596" y="100481"/>
                    </a:lnTo>
                    <a:cubicBezTo>
                      <a:pt x="84616" y="100481"/>
                      <a:pt x="95193" y="79327"/>
                      <a:pt x="95193" y="52885"/>
                    </a:cubicBezTo>
                    <a:cubicBezTo>
                      <a:pt x="95193" y="21154"/>
                      <a:pt x="79327" y="5289"/>
                      <a:pt x="42308" y="5289"/>
                    </a:cubicBezTo>
                    <a:lnTo>
                      <a:pt x="15865" y="5289"/>
                    </a:lnTo>
                    <a:lnTo>
                      <a:pt x="15865" y="100481"/>
                    </a:lnTo>
                    <a:close/>
                  </a:path>
                </a:pathLst>
              </a:custGeom>
              <a:grpFill/>
              <a:ln w="52876" cap="flat">
                <a:noFill/>
                <a:prstDash val="solid"/>
                <a:miter/>
              </a:ln>
            </p:spPr>
            <p:txBody>
              <a:bodyPr rtlCol="0" anchor="ctr"/>
              <a:lstStyle/>
              <a:p>
                <a:endParaRPr lang="es-CO"/>
              </a:p>
            </p:txBody>
          </p:sp>
          <p:sp>
            <p:nvSpPr>
              <p:cNvPr id="66" name="Gráfico 8">
                <a:extLst>
                  <a:ext uri="{FF2B5EF4-FFF2-40B4-BE49-F238E27FC236}">
                    <a16:creationId xmlns:a16="http://schemas.microsoft.com/office/drawing/2014/main" id="{E2C20E18-9656-4020-A59F-A35D389D9476}"/>
                  </a:ext>
                </a:extLst>
              </p:cNvPr>
              <p:cNvSpPr/>
              <p:nvPr/>
            </p:nvSpPr>
            <p:spPr>
              <a:xfrm>
                <a:off x="3931387"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5288" y="31731"/>
                      <a:pt x="21154"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21154" y="89904"/>
                      <a:pt x="42308" y="111058"/>
                      <a:pt x="68750" y="111058"/>
                    </a:cubicBezTo>
                  </a:path>
                </a:pathLst>
              </a:custGeom>
              <a:grpFill/>
              <a:ln w="52876" cap="flat">
                <a:noFill/>
                <a:prstDash val="solid"/>
                <a:miter/>
              </a:ln>
            </p:spPr>
            <p:txBody>
              <a:bodyPr rtlCol="0" anchor="ctr"/>
              <a:lstStyle/>
              <a:p>
                <a:endParaRPr lang="es-CO"/>
              </a:p>
            </p:txBody>
          </p:sp>
          <p:sp>
            <p:nvSpPr>
              <p:cNvPr id="67" name="Gráfico 8">
                <a:extLst>
                  <a:ext uri="{FF2B5EF4-FFF2-40B4-BE49-F238E27FC236}">
                    <a16:creationId xmlns:a16="http://schemas.microsoft.com/office/drawing/2014/main" id="{93A89611-CFAE-42FD-B6E8-4059D94B2B68}"/>
                  </a:ext>
                </a:extLst>
              </p:cNvPr>
              <p:cNvSpPr/>
              <p:nvPr/>
            </p:nvSpPr>
            <p:spPr>
              <a:xfrm>
                <a:off x="4158792" y="623414"/>
                <a:ext cx="84615" cy="116346"/>
              </a:xfrm>
              <a:custGeom>
                <a:avLst/>
                <a:gdLst>
                  <a:gd name="connsiteX0" fmla="*/ 0 w 84615"/>
                  <a:gd name="connsiteY0" fmla="*/ 0 h 116346"/>
                  <a:gd name="connsiteX1" fmla="*/ 21154 w 84615"/>
                  <a:gd name="connsiteY1" fmla="*/ 0 h 116346"/>
                  <a:gd name="connsiteX2" fmla="*/ 21154 w 84615"/>
                  <a:gd name="connsiteY2" fmla="*/ 100481 h 116346"/>
                  <a:gd name="connsiteX3" fmla="*/ 84616 w 84615"/>
                  <a:gd name="connsiteY3" fmla="*/ 100481 h 116346"/>
                  <a:gd name="connsiteX4" fmla="*/ 84616 w 84615"/>
                  <a:gd name="connsiteY4" fmla="*/ 116347 h 116346"/>
                  <a:gd name="connsiteX5" fmla="*/ 0 w 84615"/>
                  <a:gd name="connsiteY5"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615" h="116346">
                    <a:moveTo>
                      <a:pt x="0" y="0"/>
                    </a:moveTo>
                    <a:lnTo>
                      <a:pt x="21154" y="0"/>
                    </a:lnTo>
                    <a:lnTo>
                      <a:pt x="21154" y="100481"/>
                    </a:lnTo>
                    <a:lnTo>
                      <a:pt x="84616" y="100481"/>
                    </a:lnTo>
                    <a:lnTo>
                      <a:pt x="84616" y="116347"/>
                    </a:lnTo>
                    <a:lnTo>
                      <a:pt x="0" y="116347"/>
                    </a:lnTo>
                    <a:close/>
                  </a:path>
                </a:pathLst>
              </a:custGeom>
              <a:grpFill/>
              <a:ln w="52876" cap="flat">
                <a:noFill/>
                <a:prstDash val="solid"/>
                <a:miter/>
              </a:ln>
            </p:spPr>
            <p:txBody>
              <a:bodyPr rtlCol="0" anchor="ctr"/>
              <a:lstStyle/>
              <a:p>
                <a:endParaRPr lang="es-CO"/>
              </a:p>
            </p:txBody>
          </p:sp>
          <p:sp>
            <p:nvSpPr>
              <p:cNvPr id="68" name="Gráfico 8">
                <a:extLst>
                  <a:ext uri="{FF2B5EF4-FFF2-40B4-BE49-F238E27FC236}">
                    <a16:creationId xmlns:a16="http://schemas.microsoft.com/office/drawing/2014/main" id="{CA753ECB-6EB8-4525-AF2B-70E4697B975E}"/>
                  </a:ext>
                </a:extLst>
              </p:cNvPr>
              <p:cNvSpPr/>
              <p:nvPr/>
            </p:nvSpPr>
            <p:spPr>
              <a:xfrm>
                <a:off x="4259273" y="623414"/>
                <a:ext cx="137500" cy="116346"/>
              </a:xfrm>
              <a:custGeom>
                <a:avLst/>
                <a:gdLst>
                  <a:gd name="connsiteX0" fmla="*/ 105770 w 137500"/>
                  <a:gd name="connsiteY0" fmla="*/ 84616 h 116346"/>
                  <a:gd name="connsiteX1" fmla="*/ 31731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6 w 137500"/>
                  <a:gd name="connsiteY7" fmla="*/ 116347 h 116346"/>
                  <a:gd name="connsiteX8" fmla="*/ 105770 w 137500"/>
                  <a:gd name="connsiteY8" fmla="*/ 84616 h 116346"/>
                  <a:gd name="connsiteX9" fmla="*/ 100481 w 137500"/>
                  <a:gd name="connsiteY9" fmla="*/ 74039 h 116346"/>
                  <a:gd name="connsiteX10" fmla="*/ 74039 w 137500"/>
                  <a:gd name="connsiteY10" fmla="*/ 10577 h 116346"/>
                  <a:gd name="connsiteX11" fmla="*/ 42308 w 137500"/>
                  <a:gd name="connsiteY11" fmla="*/ 74039 h 116346"/>
                  <a:gd name="connsiteX12" fmla="*/ 100481 w 137500"/>
                  <a:gd name="connsiteY12" fmla="*/ 74039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05770" y="84616"/>
                    </a:moveTo>
                    <a:lnTo>
                      <a:pt x="31731" y="84616"/>
                    </a:lnTo>
                    <a:lnTo>
                      <a:pt x="21154" y="116347"/>
                    </a:lnTo>
                    <a:lnTo>
                      <a:pt x="0" y="116347"/>
                    </a:lnTo>
                    <a:lnTo>
                      <a:pt x="58173" y="0"/>
                    </a:lnTo>
                    <a:lnTo>
                      <a:pt x="79327" y="0"/>
                    </a:lnTo>
                    <a:lnTo>
                      <a:pt x="137500" y="116347"/>
                    </a:lnTo>
                    <a:lnTo>
                      <a:pt x="116346" y="116347"/>
                    </a:lnTo>
                    <a:lnTo>
                      <a:pt x="105770" y="84616"/>
                    </a:lnTo>
                    <a:close/>
                    <a:moveTo>
                      <a:pt x="100481" y="74039"/>
                    </a:moveTo>
                    <a:lnTo>
                      <a:pt x="74039" y="10577"/>
                    </a:lnTo>
                    <a:lnTo>
                      <a:pt x="42308" y="74039"/>
                    </a:lnTo>
                    <a:lnTo>
                      <a:pt x="100481" y="74039"/>
                    </a:lnTo>
                    <a:close/>
                  </a:path>
                </a:pathLst>
              </a:custGeom>
              <a:grpFill/>
              <a:ln w="52876" cap="flat">
                <a:noFill/>
                <a:prstDash val="solid"/>
                <a:miter/>
              </a:ln>
            </p:spPr>
            <p:txBody>
              <a:bodyPr rtlCol="0" anchor="ctr"/>
              <a:lstStyle/>
              <a:p>
                <a:endParaRPr lang="es-CO"/>
              </a:p>
            </p:txBody>
          </p:sp>
          <p:sp>
            <p:nvSpPr>
              <p:cNvPr id="69" name="Gráfico 8">
                <a:extLst>
                  <a:ext uri="{FF2B5EF4-FFF2-40B4-BE49-F238E27FC236}">
                    <a16:creationId xmlns:a16="http://schemas.microsoft.com/office/drawing/2014/main" id="{59431166-5AE3-4FE7-B3B0-973C14A03D3A}"/>
                  </a:ext>
                </a:extLst>
              </p:cNvPr>
              <p:cNvSpPr/>
              <p:nvPr/>
            </p:nvSpPr>
            <p:spPr>
              <a:xfrm>
                <a:off x="4391485" y="623414"/>
                <a:ext cx="116346" cy="116346"/>
              </a:xfrm>
              <a:custGeom>
                <a:avLst/>
                <a:gdLst>
                  <a:gd name="connsiteX0" fmla="*/ 47596 w 116346"/>
                  <a:gd name="connsiteY0" fmla="*/ 10577 h 116346"/>
                  <a:gd name="connsiteX1" fmla="*/ 0 w 116346"/>
                  <a:gd name="connsiteY1" fmla="*/ 10577 h 116346"/>
                  <a:gd name="connsiteX2" fmla="*/ 0 w 116346"/>
                  <a:gd name="connsiteY2" fmla="*/ 0 h 116346"/>
                  <a:gd name="connsiteX3" fmla="*/ 116346 w 116346"/>
                  <a:gd name="connsiteY3" fmla="*/ 0 h 116346"/>
                  <a:gd name="connsiteX4" fmla="*/ 116346 w 116346"/>
                  <a:gd name="connsiteY4" fmla="*/ 10577 h 116346"/>
                  <a:gd name="connsiteX5" fmla="*/ 63462 w 116346"/>
                  <a:gd name="connsiteY5" fmla="*/ 10577 h 116346"/>
                  <a:gd name="connsiteX6" fmla="*/ 63462 w 116346"/>
                  <a:gd name="connsiteY6" fmla="*/ 116347 h 116346"/>
                  <a:gd name="connsiteX7" fmla="*/ 47596 w 116346"/>
                  <a:gd name="connsiteY7"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346" h="116346">
                    <a:moveTo>
                      <a:pt x="47596" y="10577"/>
                    </a:moveTo>
                    <a:lnTo>
                      <a:pt x="0" y="10577"/>
                    </a:lnTo>
                    <a:lnTo>
                      <a:pt x="0" y="0"/>
                    </a:lnTo>
                    <a:lnTo>
                      <a:pt x="116346" y="0"/>
                    </a:lnTo>
                    <a:lnTo>
                      <a:pt x="116346" y="10577"/>
                    </a:lnTo>
                    <a:lnTo>
                      <a:pt x="63462" y="10577"/>
                    </a:lnTo>
                    <a:lnTo>
                      <a:pt x="63462" y="116347"/>
                    </a:lnTo>
                    <a:lnTo>
                      <a:pt x="47596" y="116347"/>
                    </a:lnTo>
                    <a:close/>
                  </a:path>
                </a:pathLst>
              </a:custGeom>
              <a:grpFill/>
              <a:ln w="52876" cap="flat">
                <a:noFill/>
                <a:prstDash val="solid"/>
                <a:miter/>
              </a:ln>
            </p:spPr>
            <p:txBody>
              <a:bodyPr rtlCol="0" anchor="ctr"/>
              <a:lstStyle/>
              <a:p>
                <a:endParaRPr lang="es-CO"/>
              </a:p>
            </p:txBody>
          </p:sp>
          <p:sp>
            <p:nvSpPr>
              <p:cNvPr id="70" name="Gráfico 8">
                <a:extLst>
                  <a:ext uri="{FF2B5EF4-FFF2-40B4-BE49-F238E27FC236}">
                    <a16:creationId xmlns:a16="http://schemas.microsoft.com/office/drawing/2014/main" id="{4D93005D-0EE9-4EBB-B2F5-8AF378404021}"/>
                  </a:ext>
                </a:extLst>
              </p:cNvPr>
              <p:cNvSpPr/>
              <p:nvPr/>
            </p:nvSpPr>
            <p:spPr>
              <a:xfrm>
                <a:off x="4528985" y="623414"/>
                <a:ext cx="15865" cy="116346"/>
              </a:xfrm>
              <a:custGeom>
                <a:avLst/>
                <a:gdLst>
                  <a:gd name="connsiteX0" fmla="*/ 0 w 15865"/>
                  <a:gd name="connsiteY0" fmla="*/ 0 h 116346"/>
                  <a:gd name="connsiteX1" fmla="*/ 15865 w 15865"/>
                  <a:gd name="connsiteY1" fmla="*/ 0 h 116346"/>
                  <a:gd name="connsiteX2" fmla="*/ 15865 w 15865"/>
                  <a:gd name="connsiteY2" fmla="*/ 116346 h 116346"/>
                  <a:gd name="connsiteX3" fmla="*/ 0 w 15865"/>
                  <a:gd name="connsiteY3" fmla="*/ 116346 h 116346"/>
                </a:gdLst>
                <a:ahLst/>
                <a:cxnLst>
                  <a:cxn ang="0">
                    <a:pos x="connsiteX0" y="connsiteY0"/>
                  </a:cxn>
                  <a:cxn ang="0">
                    <a:pos x="connsiteX1" y="connsiteY1"/>
                  </a:cxn>
                  <a:cxn ang="0">
                    <a:pos x="connsiteX2" y="connsiteY2"/>
                  </a:cxn>
                  <a:cxn ang="0">
                    <a:pos x="connsiteX3" y="connsiteY3"/>
                  </a:cxn>
                </a:cxnLst>
                <a:rect l="l" t="t" r="r" b="b"/>
                <a:pathLst>
                  <a:path w="15865" h="116346">
                    <a:moveTo>
                      <a:pt x="0" y="0"/>
                    </a:moveTo>
                    <a:lnTo>
                      <a:pt x="15865" y="0"/>
                    </a:lnTo>
                    <a:lnTo>
                      <a:pt x="15865" y="116346"/>
                    </a:lnTo>
                    <a:lnTo>
                      <a:pt x="0" y="116346"/>
                    </a:lnTo>
                    <a:close/>
                  </a:path>
                </a:pathLst>
              </a:custGeom>
              <a:grpFill/>
              <a:ln w="52876" cap="flat">
                <a:noFill/>
                <a:prstDash val="solid"/>
                <a:miter/>
              </a:ln>
            </p:spPr>
            <p:txBody>
              <a:bodyPr rtlCol="0" anchor="ctr"/>
              <a:lstStyle/>
              <a:p>
                <a:endParaRPr lang="es-CO"/>
              </a:p>
            </p:txBody>
          </p:sp>
          <p:sp>
            <p:nvSpPr>
              <p:cNvPr id="71" name="Gráfico 8">
                <a:extLst>
                  <a:ext uri="{FF2B5EF4-FFF2-40B4-BE49-F238E27FC236}">
                    <a16:creationId xmlns:a16="http://schemas.microsoft.com/office/drawing/2014/main" id="{E5969986-A70A-4690-8B66-CDF3D6618B0D}"/>
                  </a:ext>
                </a:extLst>
              </p:cNvPr>
              <p:cNvSpPr/>
              <p:nvPr/>
            </p:nvSpPr>
            <p:spPr>
              <a:xfrm>
                <a:off x="4576582" y="623414"/>
                <a:ext cx="116346" cy="116346"/>
              </a:xfrm>
              <a:custGeom>
                <a:avLst/>
                <a:gdLst>
                  <a:gd name="connsiteX0" fmla="*/ 95193 w 116346"/>
                  <a:gd name="connsiteY0" fmla="*/ 0 h 116346"/>
                  <a:gd name="connsiteX1" fmla="*/ 116346 w 116346"/>
                  <a:gd name="connsiteY1" fmla="*/ 0 h 116346"/>
                  <a:gd name="connsiteX2" fmla="*/ 116346 w 116346"/>
                  <a:gd name="connsiteY2" fmla="*/ 116347 h 116346"/>
                  <a:gd name="connsiteX3" fmla="*/ 89904 w 116346"/>
                  <a:gd name="connsiteY3" fmla="*/ 116347 h 116346"/>
                  <a:gd name="connsiteX4" fmla="*/ 21154 w 116346"/>
                  <a:gd name="connsiteY4" fmla="*/ 15866 h 116346"/>
                  <a:gd name="connsiteX5" fmla="*/ 15865 w 116346"/>
                  <a:gd name="connsiteY5" fmla="*/ 15866 h 116346"/>
                  <a:gd name="connsiteX6" fmla="*/ 15865 w 116346"/>
                  <a:gd name="connsiteY6" fmla="*/ 116347 h 116346"/>
                  <a:gd name="connsiteX7" fmla="*/ 0 w 116346"/>
                  <a:gd name="connsiteY7" fmla="*/ 116347 h 116346"/>
                  <a:gd name="connsiteX8" fmla="*/ 0 w 116346"/>
                  <a:gd name="connsiteY8" fmla="*/ 0 h 116346"/>
                  <a:gd name="connsiteX9" fmla="*/ 26442 w 116346"/>
                  <a:gd name="connsiteY9" fmla="*/ 0 h 116346"/>
                  <a:gd name="connsiteX10" fmla="*/ 95193 w 116346"/>
                  <a:gd name="connsiteY10" fmla="*/ 100481 h 116346"/>
                  <a:gd name="connsiteX11" fmla="*/ 95193 w 116346"/>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95193" y="0"/>
                    </a:moveTo>
                    <a:lnTo>
                      <a:pt x="116346" y="0"/>
                    </a:lnTo>
                    <a:lnTo>
                      <a:pt x="116346" y="116347"/>
                    </a:lnTo>
                    <a:lnTo>
                      <a:pt x="89904" y="116347"/>
                    </a:lnTo>
                    <a:lnTo>
                      <a:pt x="21154" y="15866"/>
                    </a:lnTo>
                    <a:lnTo>
                      <a:pt x="15865" y="15866"/>
                    </a:lnTo>
                    <a:lnTo>
                      <a:pt x="15865" y="116347"/>
                    </a:lnTo>
                    <a:lnTo>
                      <a:pt x="0" y="116347"/>
                    </a:lnTo>
                    <a:lnTo>
                      <a:pt x="0" y="0"/>
                    </a:lnTo>
                    <a:lnTo>
                      <a:pt x="26442" y="0"/>
                    </a:lnTo>
                    <a:lnTo>
                      <a:pt x="95193" y="100481"/>
                    </a:lnTo>
                    <a:lnTo>
                      <a:pt x="95193" y="100481"/>
                    </a:lnTo>
                    <a:close/>
                  </a:path>
                </a:pathLst>
              </a:custGeom>
              <a:grpFill/>
              <a:ln w="52876" cap="flat">
                <a:noFill/>
                <a:prstDash val="solid"/>
                <a:miter/>
              </a:ln>
            </p:spPr>
            <p:txBody>
              <a:bodyPr rtlCol="0" anchor="ctr"/>
              <a:lstStyle/>
              <a:p>
                <a:endParaRPr lang="es-CO"/>
              </a:p>
            </p:txBody>
          </p:sp>
          <p:sp>
            <p:nvSpPr>
              <p:cNvPr id="72" name="Gráfico 8">
                <a:extLst>
                  <a:ext uri="{FF2B5EF4-FFF2-40B4-BE49-F238E27FC236}">
                    <a16:creationId xmlns:a16="http://schemas.microsoft.com/office/drawing/2014/main" id="{2EF25BEC-1CB8-4E1A-B426-8DDA27B4A002}"/>
                  </a:ext>
                </a:extLst>
              </p:cNvPr>
              <p:cNvSpPr/>
              <p:nvPr/>
            </p:nvSpPr>
            <p:spPr>
              <a:xfrm>
                <a:off x="4719370"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0" y="37019"/>
                      <a:pt x="15865"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15865" y="89904"/>
                      <a:pt x="37019" y="111058"/>
                      <a:pt x="68750" y="111058"/>
                    </a:cubicBezTo>
                  </a:path>
                </a:pathLst>
              </a:custGeom>
              <a:grpFill/>
              <a:ln w="52876" cap="flat">
                <a:noFill/>
                <a:prstDash val="solid"/>
                <a:miter/>
              </a:ln>
            </p:spPr>
            <p:txBody>
              <a:bodyPr rtlCol="0" anchor="ctr"/>
              <a:lstStyle/>
              <a:p>
                <a:endParaRPr lang="es-CO"/>
              </a:p>
            </p:txBody>
          </p:sp>
          <p:sp>
            <p:nvSpPr>
              <p:cNvPr id="73" name="Gráfico 8">
                <a:extLst>
                  <a:ext uri="{FF2B5EF4-FFF2-40B4-BE49-F238E27FC236}">
                    <a16:creationId xmlns:a16="http://schemas.microsoft.com/office/drawing/2014/main" id="{8B8FA1FE-8E65-4597-9E76-DA694BF7B480}"/>
                  </a:ext>
                </a:extLst>
              </p:cNvPr>
              <p:cNvSpPr/>
              <p:nvPr/>
            </p:nvSpPr>
            <p:spPr>
              <a:xfrm>
                <a:off x="4856871" y="623414"/>
                <a:ext cx="137500" cy="116346"/>
              </a:xfrm>
              <a:custGeom>
                <a:avLst/>
                <a:gdLst>
                  <a:gd name="connsiteX0" fmla="*/ 111058 w 137500"/>
                  <a:gd name="connsiteY0" fmla="*/ 84616 h 116346"/>
                  <a:gd name="connsiteX1" fmla="*/ 37019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7 w 137500"/>
                  <a:gd name="connsiteY7" fmla="*/ 116347 h 116346"/>
                  <a:gd name="connsiteX8" fmla="*/ 111058 w 137500"/>
                  <a:gd name="connsiteY8" fmla="*/ 84616 h 116346"/>
                  <a:gd name="connsiteX9" fmla="*/ 105770 w 137500"/>
                  <a:gd name="connsiteY9" fmla="*/ 74039 h 116346"/>
                  <a:gd name="connsiteX10" fmla="*/ 74039 w 137500"/>
                  <a:gd name="connsiteY10" fmla="*/ 15866 h 116346"/>
                  <a:gd name="connsiteX11" fmla="*/ 42308 w 137500"/>
                  <a:gd name="connsiteY11" fmla="*/ 74039 h 116346"/>
                  <a:gd name="connsiteX12" fmla="*/ 105770 w 137500"/>
                  <a:gd name="connsiteY12" fmla="*/ 74039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11058" y="84616"/>
                    </a:moveTo>
                    <a:lnTo>
                      <a:pt x="37019" y="84616"/>
                    </a:lnTo>
                    <a:lnTo>
                      <a:pt x="21154" y="116347"/>
                    </a:lnTo>
                    <a:lnTo>
                      <a:pt x="0" y="116347"/>
                    </a:lnTo>
                    <a:lnTo>
                      <a:pt x="58173" y="0"/>
                    </a:lnTo>
                    <a:lnTo>
                      <a:pt x="79327" y="0"/>
                    </a:lnTo>
                    <a:lnTo>
                      <a:pt x="137500" y="116347"/>
                    </a:lnTo>
                    <a:lnTo>
                      <a:pt x="116347" y="116347"/>
                    </a:lnTo>
                    <a:lnTo>
                      <a:pt x="111058" y="84616"/>
                    </a:lnTo>
                    <a:close/>
                    <a:moveTo>
                      <a:pt x="105770" y="74039"/>
                    </a:moveTo>
                    <a:lnTo>
                      <a:pt x="74039" y="15866"/>
                    </a:lnTo>
                    <a:lnTo>
                      <a:pt x="42308" y="74039"/>
                    </a:lnTo>
                    <a:lnTo>
                      <a:pt x="105770" y="74039"/>
                    </a:lnTo>
                    <a:close/>
                  </a:path>
                </a:pathLst>
              </a:custGeom>
              <a:grpFill/>
              <a:ln w="52876" cap="flat">
                <a:noFill/>
                <a:prstDash val="solid"/>
                <a:miter/>
              </a:ln>
            </p:spPr>
            <p:txBody>
              <a:bodyPr rtlCol="0" anchor="ctr"/>
              <a:lstStyle/>
              <a:p>
                <a:endParaRPr lang="es-CO"/>
              </a:p>
            </p:txBody>
          </p:sp>
          <p:sp>
            <p:nvSpPr>
              <p:cNvPr id="74" name="Gráfico 8">
                <a:extLst>
                  <a:ext uri="{FF2B5EF4-FFF2-40B4-BE49-F238E27FC236}">
                    <a16:creationId xmlns:a16="http://schemas.microsoft.com/office/drawing/2014/main" id="{B042B9E3-D7B1-498A-8748-C0C9F345AFF6}"/>
                  </a:ext>
                </a:extLst>
              </p:cNvPr>
              <p:cNvSpPr/>
              <p:nvPr/>
            </p:nvSpPr>
            <p:spPr>
              <a:xfrm>
                <a:off x="5020814" y="623414"/>
                <a:ext cx="158654" cy="116346"/>
              </a:xfrm>
              <a:custGeom>
                <a:avLst/>
                <a:gdLst>
                  <a:gd name="connsiteX0" fmla="*/ 21154 w 158654"/>
                  <a:gd name="connsiteY0" fmla="*/ 10577 h 116346"/>
                  <a:gd name="connsiteX1" fmla="*/ 21154 w 158654"/>
                  <a:gd name="connsiteY1" fmla="*/ 10577 h 116346"/>
                  <a:gd name="connsiteX2" fmla="*/ 21154 w 158654"/>
                  <a:gd name="connsiteY2" fmla="*/ 116347 h 116346"/>
                  <a:gd name="connsiteX3" fmla="*/ 0 w 158654"/>
                  <a:gd name="connsiteY3" fmla="*/ 116347 h 116346"/>
                  <a:gd name="connsiteX4" fmla="*/ 5288 w 158654"/>
                  <a:gd name="connsiteY4" fmla="*/ 0 h 116346"/>
                  <a:gd name="connsiteX5" fmla="*/ 31731 w 158654"/>
                  <a:gd name="connsiteY5" fmla="*/ 0 h 116346"/>
                  <a:gd name="connsiteX6" fmla="*/ 79327 w 158654"/>
                  <a:gd name="connsiteY6" fmla="*/ 100481 h 116346"/>
                  <a:gd name="connsiteX7" fmla="*/ 132212 w 158654"/>
                  <a:gd name="connsiteY7" fmla="*/ 0 h 116346"/>
                  <a:gd name="connsiteX8" fmla="*/ 158654 w 158654"/>
                  <a:gd name="connsiteY8" fmla="*/ 0 h 116346"/>
                  <a:gd name="connsiteX9" fmla="*/ 158654 w 158654"/>
                  <a:gd name="connsiteY9" fmla="*/ 116347 h 116346"/>
                  <a:gd name="connsiteX10" fmla="*/ 142789 w 158654"/>
                  <a:gd name="connsiteY10" fmla="*/ 116347 h 116346"/>
                  <a:gd name="connsiteX11" fmla="*/ 142789 w 158654"/>
                  <a:gd name="connsiteY11" fmla="*/ 10577 h 116346"/>
                  <a:gd name="connsiteX12" fmla="*/ 142789 w 158654"/>
                  <a:gd name="connsiteY12" fmla="*/ 10577 h 116346"/>
                  <a:gd name="connsiteX13" fmla="*/ 89904 w 158654"/>
                  <a:gd name="connsiteY13" fmla="*/ 116347 h 116346"/>
                  <a:gd name="connsiteX14" fmla="*/ 74039 w 158654"/>
                  <a:gd name="connsiteY14"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654" h="116346">
                    <a:moveTo>
                      <a:pt x="21154" y="10577"/>
                    </a:moveTo>
                    <a:lnTo>
                      <a:pt x="21154" y="10577"/>
                    </a:lnTo>
                    <a:lnTo>
                      <a:pt x="21154" y="116347"/>
                    </a:lnTo>
                    <a:lnTo>
                      <a:pt x="0" y="116347"/>
                    </a:lnTo>
                    <a:lnTo>
                      <a:pt x="5288" y="0"/>
                    </a:lnTo>
                    <a:lnTo>
                      <a:pt x="31731" y="0"/>
                    </a:lnTo>
                    <a:lnTo>
                      <a:pt x="79327" y="100481"/>
                    </a:lnTo>
                    <a:lnTo>
                      <a:pt x="132212" y="0"/>
                    </a:lnTo>
                    <a:lnTo>
                      <a:pt x="158654" y="0"/>
                    </a:lnTo>
                    <a:lnTo>
                      <a:pt x="158654" y="116347"/>
                    </a:lnTo>
                    <a:lnTo>
                      <a:pt x="142789" y="116347"/>
                    </a:lnTo>
                    <a:lnTo>
                      <a:pt x="142789" y="10577"/>
                    </a:lnTo>
                    <a:lnTo>
                      <a:pt x="142789" y="10577"/>
                    </a:lnTo>
                    <a:lnTo>
                      <a:pt x="89904" y="116347"/>
                    </a:lnTo>
                    <a:lnTo>
                      <a:pt x="74039" y="116347"/>
                    </a:lnTo>
                    <a:close/>
                  </a:path>
                </a:pathLst>
              </a:custGeom>
              <a:grpFill/>
              <a:ln w="52876" cap="flat">
                <a:noFill/>
                <a:prstDash val="solid"/>
                <a:miter/>
              </a:ln>
            </p:spPr>
            <p:txBody>
              <a:bodyPr rtlCol="0" anchor="ctr"/>
              <a:lstStyle/>
              <a:p>
                <a:endParaRPr lang="es-CO"/>
              </a:p>
            </p:txBody>
          </p:sp>
          <p:sp>
            <p:nvSpPr>
              <p:cNvPr id="75" name="Gráfico 8">
                <a:extLst>
                  <a:ext uri="{FF2B5EF4-FFF2-40B4-BE49-F238E27FC236}">
                    <a16:creationId xmlns:a16="http://schemas.microsoft.com/office/drawing/2014/main" id="{4CD1F318-1CBF-4640-AB2E-17F7DDC3657D}"/>
                  </a:ext>
                </a:extLst>
              </p:cNvPr>
              <p:cNvSpPr/>
              <p:nvPr/>
            </p:nvSpPr>
            <p:spPr>
              <a:xfrm>
                <a:off x="5216487" y="623414"/>
                <a:ext cx="89904" cy="116346"/>
              </a:xfrm>
              <a:custGeom>
                <a:avLst/>
                <a:gdLst>
                  <a:gd name="connsiteX0" fmla="*/ 0 w 89904"/>
                  <a:gd name="connsiteY0" fmla="*/ 0 h 116346"/>
                  <a:gd name="connsiteX1" fmla="*/ 89904 w 89904"/>
                  <a:gd name="connsiteY1" fmla="*/ 0 h 116346"/>
                  <a:gd name="connsiteX2" fmla="*/ 89904 w 89904"/>
                  <a:gd name="connsiteY2" fmla="*/ 10577 h 116346"/>
                  <a:gd name="connsiteX3" fmla="*/ 15865 w 89904"/>
                  <a:gd name="connsiteY3" fmla="*/ 10577 h 116346"/>
                  <a:gd name="connsiteX4" fmla="*/ 15865 w 89904"/>
                  <a:gd name="connsiteY4" fmla="*/ 47596 h 116346"/>
                  <a:gd name="connsiteX5" fmla="*/ 84616 w 89904"/>
                  <a:gd name="connsiteY5" fmla="*/ 47596 h 116346"/>
                  <a:gd name="connsiteX6" fmla="*/ 84616 w 89904"/>
                  <a:gd name="connsiteY6" fmla="*/ 63462 h 116346"/>
                  <a:gd name="connsiteX7" fmla="*/ 15865 w 89904"/>
                  <a:gd name="connsiteY7" fmla="*/ 63462 h 116346"/>
                  <a:gd name="connsiteX8" fmla="*/ 15865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0577"/>
                    </a:lnTo>
                    <a:lnTo>
                      <a:pt x="15865" y="10577"/>
                    </a:lnTo>
                    <a:lnTo>
                      <a:pt x="15865" y="47596"/>
                    </a:lnTo>
                    <a:lnTo>
                      <a:pt x="84616" y="47596"/>
                    </a:lnTo>
                    <a:lnTo>
                      <a:pt x="84616" y="63462"/>
                    </a:lnTo>
                    <a:lnTo>
                      <a:pt x="15865" y="63462"/>
                    </a:lnTo>
                    <a:lnTo>
                      <a:pt x="15865"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76" name="Gráfico 8">
                <a:extLst>
                  <a:ext uri="{FF2B5EF4-FFF2-40B4-BE49-F238E27FC236}">
                    <a16:creationId xmlns:a16="http://schemas.microsoft.com/office/drawing/2014/main" id="{0DBD2132-8782-4EF1-AE96-4DEDA00B6511}"/>
                  </a:ext>
                </a:extLst>
              </p:cNvPr>
              <p:cNvSpPr/>
              <p:nvPr/>
            </p:nvSpPr>
            <p:spPr>
              <a:xfrm>
                <a:off x="5338122" y="623414"/>
                <a:ext cx="100481" cy="116346"/>
              </a:xfrm>
              <a:custGeom>
                <a:avLst/>
                <a:gdLst>
                  <a:gd name="connsiteX0" fmla="*/ 15865 w 100481"/>
                  <a:gd name="connsiteY0" fmla="*/ 116347 h 116346"/>
                  <a:gd name="connsiteX1" fmla="*/ 0 w 100481"/>
                  <a:gd name="connsiteY1" fmla="*/ 116347 h 116346"/>
                  <a:gd name="connsiteX2" fmla="*/ 0 w 100481"/>
                  <a:gd name="connsiteY2" fmla="*/ 0 h 116346"/>
                  <a:gd name="connsiteX3" fmla="*/ 58173 w 100481"/>
                  <a:gd name="connsiteY3" fmla="*/ 0 h 116346"/>
                  <a:gd name="connsiteX4" fmla="*/ 100481 w 100481"/>
                  <a:gd name="connsiteY4" fmla="*/ 31731 h 116346"/>
                  <a:gd name="connsiteX5" fmla="*/ 74039 w 100481"/>
                  <a:gd name="connsiteY5" fmla="*/ 58173 h 116346"/>
                  <a:gd name="connsiteX6" fmla="*/ 74039 w 100481"/>
                  <a:gd name="connsiteY6" fmla="*/ 58173 h 116346"/>
                  <a:gd name="connsiteX7" fmla="*/ 95193 w 100481"/>
                  <a:gd name="connsiteY7" fmla="*/ 84616 h 116346"/>
                  <a:gd name="connsiteX8" fmla="*/ 100481 w 100481"/>
                  <a:gd name="connsiteY8" fmla="*/ 116347 h 116346"/>
                  <a:gd name="connsiteX9" fmla="*/ 84616 w 100481"/>
                  <a:gd name="connsiteY9" fmla="*/ 116347 h 116346"/>
                  <a:gd name="connsiteX10" fmla="*/ 74039 w 100481"/>
                  <a:gd name="connsiteY10" fmla="*/ 79327 h 116346"/>
                  <a:gd name="connsiteX11" fmla="*/ 42308 w 100481"/>
                  <a:gd name="connsiteY11" fmla="*/ 63462 h 116346"/>
                  <a:gd name="connsiteX12" fmla="*/ 10577 w 100481"/>
                  <a:gd name="connsiteY12" fmla="*/ 63462 h 116346"/>
                  <a:gd name="connsiteX13" fmla="*/ 15865 w 100481"/>
                  <a:gd name="connsiteY13" fmla="*/ 116347 h 116346"/>
                  <a:gd name="connsiteX14" fmla="*/ 15865 w 100481"/>
                  <a:gd name="connsiteY14" fmla="*/ 52885 h 116346"/>
                  <a:gd name="connsiteX15" fmla="*/ 52885 w 100481"/>
                  <a:gd name="connsiteY15" fmla="*/ 52885 h 116346"/>
                  <a:gd name="connsiteX16" fmla="*/ 79327 w 100481"/>
                  <a:gd name="connsiteY16" fmla="*/ 31731 h 116346"/>
                  <a:gd name="connsiteX17" fmla="*/ 52885 w 100481"/>
                  <a:gd name="connsiteY17" fmla="*/ 10577 h 116346"/>
                  <a:gd name="connsiteX18" fmla="*/ 15865 w 100481"/>
                  <a:gd name="connsiteY18" fmla="*/ 10577 h 116346"/>
                  <a:gd name="connsiteX19" fmla="*/ 15865 w 100481"/>
                  <a:gd name="connsiteY19" fmla="*/ 52885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481" h="116346">
                    <a:moveTo>
                      <a:pt x="15865" y="116347"/>
                    </a:moveTo>
                    <a:lnTo>
                      <a:pt x="0" y="116347"/>
                    </a:lnTo>
                    <a:lnTo>
                      <a:pt x="0" y="0"/>
                    </a:lnTo>
                    <a:lnTo>
                      <a:pt x="58173" y="0"/>
                    </a:lnTo>
                    <a:cubicBezTo>
                      <a:pt x="95193" y="0"/>
                      <a:pt x="100481" y="10577"/>
                      <a:pt x="100481" y="31731"/>
                    </a:cubicBezTo>
                    <a:cubicBezTo>
                      <a:pt x="100481" y="47596"/>
                      <a:pt x="89904" y="58173"/>
                      <a:pt x="74039" y="58173"/>
                    </a:cubicBezTo>
                    <a:lnTo>
                      <a:pt x="74039" y="58173"/>
                    </a:lnTo>
                    <a:cubicBezTo>
                      <a:pt x="89904" y="58173"/>
                      <a:pt x="95193" y="68750"/>
                      <a:pt x="95193" y="84616"/>
                    </a:cubicBezTo>
                    <a:cubicBezTo>
                      <a:pt x="95193" y="95193"/>
                      <a:pt x="100481" y="105770"/>
                      <a:pt x="100481" y="116347"/>
                    </a:cubicBezTo>
                    <a:lnTo>
                      <a:pt x="84616" y="116347"/>
                    </a:lnTo>
                    <a:cubicBezTo>
                      <a:pt x="79327" y="105770"/>
                      <a:pt x="79327" y="89904"/>
                      <a:pt x="74039" y="79327"/>
                    </a:cubicBezTo>
                    <a:cubicBezTo>
                      <a:pt x="74039" y="68750"/>
                      <a:pt x="68750" y="63462"/>
                      <a:pt x="42308" y="63462"/>
                    </a:cubicBezTo>
                    <a:lnTo>
                      <a:pt x="10577" y="63462"/>
                    </a:lnTo>
                    <a:lnTo>
                      <a:pt x="15865" y="116347"/>
                    </a:lnTo>
                    <a:close/>
                    <a:moveTo>
                      <a:pt x="15865" y="52885"/>
                    </a:moveTo>
                    <a:lnTo>
                      <a:pt x="52885" y="52885"/>
                    </a:lnTo>
                    <a:cubicBezTo>
                      <a:pt x="68750" y="52885"/>
                      <a:pt x="79327" y="47596"/>
                      <a:pt x="79327" y="31731"/>
                    </a:cubicBezTo>
                    <a:cubicBezTo>
                      <a:pt x="79327" y="15866"/>
                      <a:pt x="74039" y="10577"/>
                      <a:pt x="52885" y="10577"/>
                    </a:cubicBezTo>
                    <a:lnTo>
                      <a:pt x="15865" y="10577"/>
                    </a:lnTo>
                    <a:lnTo>
                      <a:pt x="15865" y="52885"/>
                    </a:lnTo>
                    <a:close/>
                  </a:path>
                </a:pathLst>
              </a:custGeom>
              <a:grpFill/>
              <a:ln w="52876" cap="flat">
                <a:noFill/>
                <a:prstDash val="solid"/>
                <a:miter/>
              </a:ln>
            </p:spPr>
            <p:txBody>
              <a:bodyPr rtlCol="0" anchor="ctr"/>
              <a:lstStyle/>
              <a:p>
                <a:endParaRPr lang="es-CO"/>
              </a:p>
            </p:txBody>
          </p:sp>
          <p:sp>
            <p:nvSpPr>
              <p:cNvPr id="77" name="Gráfico 8">
                <a:extLst>
                  <a:ext uri="{FF2B5EF4-FFF2-40B4-BE49-F238E27FC236}">
                    <a16:creationId xmlns:a16="http://schemas.microsoft.com/office/drawing/2014/main" id="{4C0BFDEF-E60D-4761-A922-5443345BC7EE}"/>
                  </a:ext>
                </a:extLst>
              </p:cNvPr>
              <p:cNvSpPr/>
              <p:nvPr/>
            </p:nvSpPr>
            <p:spPr>
              <a:xfrm>
                <a:off x="5470334" y="623414"/>
                <a:ext cx="15865" cy="116346"/>
              </a:xfrm>
              <a:custGeom>
                <a:avLst/>
                <a:gdLst>
                  <a:gd name="connsiteX0" fmla="*/ 0 w 15865"/>
                  <a:gd name="connsiteY0" fmla="*/ 0 h 116346"/>
                  <a:gd name="connsiteX1" fmla="*/ 15865 w 15865"/>
                  <a:gd name="connsiteY1" fmla="*/ 0 h 116346"/>
                  <a:gd name="connsiteX2" fmla="*/ 15865 w 15865"/>
                  <a:gd name="connsiteY2" fmla="*/ 116346 h 116346"/>
                  <a:gd name="connsiteX3" fmla="*/ 0 w 15865"/>
                  <a:gd name="connsiteY3" fmla="*/ 116346 h 116346"/>
                </a:gdLst>
                <a:ahLst/>
                <a:cxnLst>
                  <a:cxn ang="0">
                    <a:pos x="connsiteX0" y="connsiteY0"/>
                  </a:cxn>
                  <a:cxn ang="0">
                    <a:pos x="connsiteX1" y="connsiteY1"/>
                  </a:cxn>
                  <a:cxn ang="0">
                    <a:pos x="connsiteX2" y="connsiteY2"/>
                  </a:cxn>
                  <a:cxn ang="0">
                    <a:pos x="connsiteX3" y="connsiteY3"/>
                  </a:cxn>
                </a:cxnLst>
                <a:rect l="l" t="t" r="r" b="b"/>
                <a:pathLst>
                  <a:path w="15865" h="116346">
                    <a:moveTo>
                      <a:pt x="0" y="0"/>
                    </a:moveTo>
                    <a:lnTo>
                      <a:pt x="15865" y="0"/>
                    </a:lnTo>
                    <a:lnTo>
                      <a:pt x="15865" y="116346"/>
                    </a:lnTo>
                    <a:lnTo>
                      <a:pt x="0" y="116346"/>
                    </a:lnTo>
                    <a:close/>
                  </a:path>
                </a:pathLst>
              </a:custGeom>
              <a:grpFill/>
              <a:ln w="52876" cap="flat">
                <a:noFill/>
                <a:prstDash val="solid"/>
                <a:miter/>
              </a:ln>
            </p:spPr>
            <p:txBody>
              <a:bodyPr rtlCol="0" anchor="ctr"/>
              <a:lstStyle/>
              <a:p>
                <a:endParaRPr lang="es-CO"/>
              </a:p>
            </p:txBody>
          </p:sp>
          <p:sp>
            <p:nvSpPr>
              <p:cNvPr id="78" name="Gráfico 8">
                <a:extLst>
                  <a:ext uri="{FF2B5EF4-FFF2-40B4-BE49-F238E27FC236}">
                    <a16:creationId xmlns:a16="http://schemas.microsoft.com/office/drawing/2014/main" id="{A705D5C7-4726-4DF0-A761-042066F6458E}"/>
                  </a:ext>
                </a:extLst>
              </p:cNvPr>
              <p:cNvSpPr/>
              <p:nvPr/>
            </p:nvSpPr>
            <p:spPr>
              <a:xfrm>
                <a:off x="5512642" y="618126"/>
                <a:ext cx="121634" cy="126923"/>
              </a:xfrm>
              <a:custGeom>
                <a:avLst/>
                <a:gdLst>
                  <a:gd name="connsiteX0" fmla="*/ 121635 w 121634"/>
                  <a:gd name="connsiteY0" fmla="*/ 89904 h 126923"/>
                  <a:gd name="connsiteX1" fmla="*/ 63462 w 121634"/>
                  <a:gd name="connsiteY1" fmla="*/ 126924 h 126923"/>
                  <a:gd name="connsiteX2" fmla="*/ 0 w 121634"/>
                  <a:gd name="connsiteY2" fmla="*/ 63462 h 126923"/>
                  <a:gd name="connsiteX3" fmla="*/ 68750 w 121634"/>
                  <a:gd name="connsiteY3" fmla="*/ 0 h 126923"/>
                  <a:gd name="connsiteX4" fmla="*/ 121635 w 121634"/>
                  <a:gd name="connsiteY4" fmla="*/ 31731 h 126923"/>
                  <a:gd name="connsiteX5" fmla="*/ 100481 w 121634"/>
                  <a:gd name="connsiteY5" fmla="*/ 31731 h 126923"/>
                  <a:gd name="connsiteX6" fmla="*/ 68750 w 121634"/>
                  <a:gd name="connsiteY6" fmla="*/ 10577 h 126923"/>
                  <a:gd name="connsiteX7" fmla="*/ 21154 w 121634"/>
                  <a:gd name="connsiteY7" fmla="*/ 58173 h 126923"/>
                  <a:gd name="connsiteX8" fmla="*/ 68750 w 121634"/>
                  <a:gd name="connsiteY8" fmla="*/ 105770 h 126923"/>
                  <a:gd name="connsiteX9" fmla="*/ 105770 w 121634"/>
                  <a:gd name="connsiteY9" fmla="*/ 84616 h 126923"/>
                  <a:gd name="connsiteX10" fmla="*/ 121635 w 121634"/>
                  <a:gd name="connsiteY10" fmla="*/ 89904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34" h="126923">
                    <a:moveTo>
                      <a:pt x="121635" y="89904"/>
                    </a:moveTo>
                    <a:cubicBezTo>
                      <a:pt x="116347" y="116347"/>
                      <a:pt x="95193" y="126924"/>
                      <a:pt x="63462" y="126924"/>
                    </a:cubicBezTo>
                    <a:cubicBezTo>
                      <a:pt x="21154" y="126924"/>
                      <a:pt x="0" y="95193"/>
                      <a:pt x="0" y="63462"/>
                    </a:cubicBezTo>
                    <a:cubicBezTo>
                      <a:pt x="0" y="37019"/>
                      <a:pt x="15865" y="0"/>
                      <a:pt x="68750" y="0"/>
                    </a:cubicBezTo>
                    <a:cubicBezTo>
                      <a:pt x="95193" y="0"/>
                      <a:pt x="116347" y="15865"/>
                      <a:pt x="121635" y="31731"/>
                    </a:cubicBezTo>
                    <a:lnTo>
                      <a:pt x="100481" y="31731"/>
                    </a:lnTo>
                    <a:cubicBezTo>
                      <a:pt x="95193" y="15865"/>
                      <a:pt x="84616" y="10577"/>
                      <a:pt x="68750" y="10577"/>
                    </a:cubicBezTo>
                    <a:cubicBezTo>
                      <a:pt x="42308" y="10577"/>
                      <a:pt x="21154" y="26442"/>
                      <a:pt x="21154" y="58173"/>
                    </a:cubicBezTo>
                    <a:cubicBezTo>
                      <a:pt x="21154" y="89904"/>
                      <a:pt x="42308" y="105770"/>
                      <a:pt x="68750" y="105770"/>
                    </a:cubicBezTo>
                    <a:cubicBezTo>
                      <a:pt x="84616" y="105770"/>
                      <a:pt x="100481" y="100481"/>
                      <a:pt x="105770" y="84616"/>
                    </a:cubicBezTo>
                    <a:lnTo>
                      <a:pt x="121635" y="89904"/>
                    </a:lnTo>
                    <a:close/>
                  </a:path>
                </a:pathLst>
              </a:custGeom>
              <a:grpFill/>
              <a:ln w="52876" cap="flat">
                <a:noFill/>
                <a:prstDash val="solid"/>
                <a:miter/>
              </a:ln>
            </p:spPr>
            <p:txBody>
              <a:bodyPr rtlCol="0" anchor="ctr"/>
              <a:lstStyle/>
              <a:p>
                <a:endParaRPr lang="es-CO"/>
              </a:p>
            </p:txBody>
          </p:sp>
          <p:sp>
            <p:nvSpPr>
              <p:cNvPr id="79" name="Gráfico 8">
                <a:extLst>
                  <a:ext uri="{FF2B5EF4-FFF2-40B4-BE49-F238E27FC236}">
                    <a16:creationId xmlns:a16="http://schemas.microsoft.com/office/drawing/2014/main" id="{84D51C37-C23E-4D05-881D-70857AB6FA6F}"/>
                  </a:ext>
                </a:extLst>
              </p:cNvPr>
              <p:cNvSpPr/>
              <p:nvPr/>
            </p:nvSpPr>
            <p:spPr>
              <a:xfrm>
                <a:off x="5639566" y="623414"/>
                <a:ext cx="137500" cy="116346"/>
              </a:xfrm>
              <a:custGeom>
                <a:avLst/>
                <a:gdLst>
                  <a:gd name="connsiteX0" fmla="*/ 111058 w 137500"/>
                  <a:gd name="connsiteY0" fmla="*/ 84616 h 116346"/>
                  <a:gd name="connsiteX1" fmla="*/ 37019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7 w 137500"/>
                  <a:gd name="connsiteY7" fmla="*/ 116347 h 116346"/>
                  <a:gd name="connsiteX8" fmla="*/ 111058 w 137500"/>
                  <a:gd name="connsiteY8" fmla="*/ 84616 h 116346"/>
                  <a:gd name="connsiteX9" fmla="*/ 105770 w 137500"/>
                  <a:gd name="connsiteY9" fmla="*/ 74039 h 116346"/>
                  <a:gd name="connsiteX10" fmla="*/ 74039 w 137500"/>
                  <a:gd name="connsiteY10" fmla="*/ 15866 h 116346"/>
                  <a:gd name="connsiteX11" fmla="*/ 47596 w 137500"/>
                  <a:gd name="connsiteY11" fmla="*/ 74039 h 116346"/>
                  <a:gd name="connsiteX12" fmla="*/ 105770 w 137500"/>
                  <a:gd name="connsiteY12" fmla="*/ 74039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11058" y="84616"/>
                    </a:moveTo>
                    <a:lnTo>
                      <a:pt x="37019" y="84616"/>
                    </a:lnTo>
                    <a:lnTo>
                      <a:pt x="21154" y="116347"/>
                    </a:lnTo>
                    <a:lnTo>
                      <a:pt x="0" y="116347"/>
                    </a:lnTo>
                    <a:lnTo>
                      <a:pt x="58173" y="0"/>
                    </a:lnTo>
                    <a:lnTo>
                      <a:pt x="79327" y="0"/>
                    </a:lnTo>
                    <a:lnTo>
                      <a:pt x="137500" y="116347"/>
                    </a:lnTo>
                    <a:lnTo>
                      <a:pt x="116347" y="116347"/>
                    </a:lnTo>
                    <a:lnTo>
                      <a:pt x="111058" y="84616"/>
                    </a:lnTo>
                    <a:close/>
                    <a:moveTo>
                      <a:pt x="105770" y="74039"/>
                    </a:moveTo>
                    <a:lnTo>
                      <a:pt x="74039" y="15866"/>
                    </a:lnTo>
                    <a:lnTo>
                      <a:pt x="47596" y="74039"/>
                    </a:lnTo>
                    <a:lnTo>
                      <a:pt x="105770" y="74039"/>
                    </a:lnTo>
                    <a:close/>
                  </a:path>
                </a:pathLst>
              </a:custGeom>
              <a:grpFill/>
              <a:ln w="52876" cap="flat">
                <a:noFill/>
                <a:prstDash val="solid"/>
                <a:miter/>
              </a:ln>
            </p:spPr>
            <p:txBody>
              <a:bodyPr rtlCol="0" anchor="ctr"/>
              <a:lstStyle/>
              <a:p>
                <a:endParaRPr lang="es-CO"/>
              </a:p>
            </p:txBody>
          </p:sp>
          <p:sp>
            <p:nvSpPr>
              <p:cNvPr id="80" name="Gráfico 8">
                <a:extLst>
                  <a:ext uri="{FF2B5EF4-FFF2-40B4-BE49-F238E27FC236}">
                    <a16:creationId xmlns:a16="http://schemas.microsoft.com/office/drawing/2014/main" id="{A5F80069-BE27-43C7-9454-7ABB5703955C}"/>
                  </a:ext>
                </a:extLst>
              </p:cNvPr>
              <p:cNvSpPr/>
              <p:nvPr/>
            </p:nvSpPr>
            <p:spPr>
              <a:xfrm>
                <a:off x="5808797" y="623414"/>
                <a:ext cx="111057" cy="116346"/>
              </a:xfrm>
              <a:custGeom>
                <a:avLst/>
                <a:gdLst>
                  <a:gd name="connsiteX0" fmla="*/ 95193 w 111057"/>
                  <a:gd name="connsiteY0" fmla="*/ 0 h 116346"/>
                  <a:gd name="connsiteX1" fmla="*/ 111058 w 111057"/>
                  <a:gd name="connsiteY1" fmla="*/ 0 h 116346"/>
                  <a:gd name="connsiteX2" fmla="*/ 111058 w 111057"/>
                  <a:gd name="connsiteY2" fmla="*/ 116347 h 116346"/>
                  <a:gd name="connsiteX3" fmla="*/ 89904 w 111057"/>
                  <a:gd name="connsiteY3" fmla="*/ 116347 h 116346"/>
                  <a:gd name="connsiteX4" fmla="*/ 15865 w 111057"/>
                  <a:gd name="connsiteY4" fmla="*/ 15866 h 116346"/>
                  <a:gd name="connsiteX5" fmla="*/ 15865 w 111057"/>
                  <a:gd name="connsiteY5" fmla="*/ 15866 h 116346"/>
                  <a:gd name="connsiteX6" fmla="*/ 15865 w 111057"/>
                  <a:gd name="connsiteY6" fmla="*/ 116347 h 116346"/>
                  <a:gd name="connsiteX7" fmla="*/ 0 w 111057"/>
                  <a:gd name="connsiteY7" fmla="*/ 116347 h 116346"/>
                  <a:gd name="connsiteX8" fmla="*/ 0 w 111057"/>
                  <a:gd name="connsiteY8" fmla="*/ 0 h 116346"/>
                  <a:gd name="connsiteX9" fmla="*/ 21154 w 111057"/>
                  <a:gd name="connsiteY9" fmla="*/ 0 h 116346"/>
                  <a:gd name="connsiteX10" fmla="*/ 95193 w 111057"/>
                  <a:gd name="connsiteY10" fmla="*/ 100481 h 116346"/>
                  <a:gd name="connsiteX11" fmla="*/ 95193 w 111057"/>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057" h="116346">
                    <a:moveTo>
                      <a:pt x="95193" y="0"/>
                    </a:moveTo>
                    <a:lnTo>
                      <a:pt x="111058" y="0"/>
                    </a:lnTo>
                    <a:lnTo>
                      <a:pt x="111058" y="116347"/>
                    </a:lnTo>
                    <a:lnTo>
                      <a:pt x="89904" y="116347"/>
                    </a:lnTo>
                    <a:lnTo>
                      <a:pt x="15865" y="15866"/>
                    </a:lnTo>
                    <a:lnTo>
                      <a:pt x="15865" y="15866"/>
                    </a:lnTo>
                    <a:lnTo>
                      <a:pt x="15865" y="116347"/>
                    </a:lnTo>
                    <a:lnTo>
                      <a:pt x="0" y="116347"/>
                    </a:lnTo>
                    <a:lnTo>
                      <a:pt x="0" y="0"/>
                    </a:lnTo>
                    <a:lnTo>
                      <a:pt x="21154" y="0"/>
                    </a:lnTo>
                    <a:lnTo>
                      <a:pt x="95193" y="100481"/>
                    </a:lnTo>
                    <a:lnTo>
                      <a:pt x="95193" y="100481"/>
                    </a:lnTo>
                    <a:close/>
                  </a:path>
                </a:pathLst>
              </a:custGeom>
              <a:grpFill/>
              <a:ln w="52876" cap="flat">
                <a:noFill/>
                <a:prstDash val="solid"/>
                <a:miter/>
              </a:ln>
            </p:spPr>
            <p:txBody>
              <a:bodyPr rtlCol="0" anchor="ctr"/>
              <a:lstStyle/>
              <a:p>
                <a:endParaRPr lang="es-CO"/>
              </a:p>
            </p:txBody>
          </p:sp>
          <p:sp>
            <p:nvSpPr>
              <p:cNvPr id="81" name="Gráfico 8">
                <a:extLst>
                  <a:ext uri="{FF2B5EF4-FFF2-40B4-BE49-F238E27FC236}">
                    <a16:creationId xmlns:a16="http://schemas.microsoft.com/office/drawing/2014/main" id="{4D4916E0-FC9C-4877-A681-4B41896C198A}"/>
                  </a:ext>
                </a:extLst>
              </p:cNvPr>
              <p:cNvSpPr/>
              <p:nvPr/>
            </p:nvSpPr>
            <p:spPr>
              <a:xfrm>
                <a:off x="5946297"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5288" y="37019"/>
                      <a:pt x="21154"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21154" y="95193"/>
                      <a:pt x="42308" y="111058"/>
                      <a:pt x="68750" y="111058"/>
                    </a:cubicBezTo>
                  </a:path>
                </a:pathLst>
              </a:custGeom>
              <a:grpFill/>
              <a:ln w="52876" cap="flat">
                <a:noFill/>
                <a:prstDash val="solid"/>
                <a:miter/>
              </a:ln>
            </p:spPr>
            <p:txBody>
              <a:bodyPr rtlCol="0" anchor="ctr"/>
              <a:lstStyle/>
              <a:p>
                <a:endParaRPr lang="es-CO"/>
              </a:p>
            </p:txBody>
          </p:sp>
          <p:sp>
            <p:nvSpPr>
              <p:cNvPr id="82" name="Gráfico 8">
                <a:extLst>
                  <a:ext uri="{FF2B5EF4-FFF2-40B4-BE49-F238E27FC236}">
                    <a16:creationId xmlns:a16="http://schemas.microsoft.com/office/drawing/2014/main" id="{46BD101C-2A82-4261-90DF-15F7514C27D5}"/>
                  </a:ext>
                </a:extLst>
              </p:cNvPr>
              <p:cNvSpPr/>
              <p:nvPr/>
            </p:nvSpPr>
            <p:spPr>
              <a:xfrm>
                <a:off x="6173702" y="623414"/>
                <a:ext cx="116346" cy="116346"/>
              </a:xfrm>
              <a:custGeom>
                <a:avLst/>
                <a:gdLst>
                  <a:gd name="connsiteX0" fmla="*/ 0 w 116346"/>
                  <a:gd name="connsiteY0" fmla="*/ 0 h 116346"/>
                  <a:gd name="connsiteX1" fmla="*/ 47596 w 116346"/>
                  <a:gd name="connsiteY1" fmla="*/ 0 h 116346"/>
                  <a:gd name="connsiteX2" fmla="*/ 116347 w 116346"/>
                  <a:gd name="connsiteY2" fmla="*/ 58173 h 116346"/>
                  <a:gd name="connsiteX3" fmla="*/ 47596 w 116346"/>
                  <a:gd name="connsiteY3" fmla="*/ 116347 h 116346"/>
                  <a:gd name="connsiteX4" fmla="*/ 0 w 116346"/>
                  <a:gd name="connsiteY4" fmla="*/ 116347 h 116346"/>
                  <a:gd name="connsiteX5" fmla="*/ 0 w 116346"/>
                  <a:gd name="connsiteY5" fmla="*/ 0 h 116346"/>
                  <a:gd name="connsiteX6" fmla="*/ 15865 w 116346"/>
                  <a:gd name="connsiteY6" fmla="*/ 105770 h 116346"/>
                  <a:gd name="connsiteX7" fmla="*/ 47596 w 116346"/>
                  <a:gd name="connsiteY7" fmla="*/ 105770 h 116346"/>
                  <a:gd name="connsiteX8" fmla="*/ 95193 w 116346"/>
                  <a:gd name="connsiteY8" fmla="*/ 58173 h 116346"/>
                  <a:gd name="connsiteX9" fmla="*/ 42308 w 116346"/>
                  <a:gd name="connsiteY9" fmla="*/ 10577 h 116346"/>
                  <a:gd name="connsiteX10" fmla="*/ 15865 w 116346"/>
                  <a:gd name="connsiteY10" fmla="*/ 10577 h 116346"/>
                  <a:gd name="connsiteX11" fmla="*/ 15865 w 116346"/>
                  <a:gd name="connsiteY11" fmla="*/ 105770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0" y="0"/>
                    </a:moveTo>
                    <a:lnTo>
                      <a:pt x="47596" y="0"/>
                    </a:lnTo>
                    <a:cubicBezTo>
                      <a:pt x="100481" y="0"/>
                      <a:pt x="116347" y="21154"/>
                      <a:pt x="116347" y="58173"/>
                    </a:cubicBezTo>
                    <a:cubicBezTo>
                      <a:pt x="116347" y="95193"/>
                      <a:pt x="95193" y="116347"/>
                      <a:pt x="47596" y="116347"/>
                    </a:cubicBezTo>
                    <a:lnTo>
                      <a:pt x="0" y="116347"/>
                    </a:lnTo>
                    <a:lnTo>
                      <a:pt x="0" y="0"/>
                    </a:lnTo>
                    <a:close/>
                    <a:moveTo>
                      <a:pt x="15865" y="105770"/>
                    </a:moveTo>
                    <a:lnTo>
                      <a:pt x="47596" y="105770"/>
                    </a:lnTo>
                    <a:cubicBezTo>
                      <a:pt x="84616" y="105770"/>
                      <a:pt x="95193" y="84616"/>
                      <a:pt x="95193" y="58173"/>
                    </a:cubicBezTo>
                    <a:cubicBezTo>
                      <a:pt x="95193" y="26442"/>
                      <a:pt x="79327" y="10577"/>
                      <a:pt x="42308" y="10577"/>
                    </a:cubicBezTo>
                    <a:lnTo>
                      <a:pt x="15865" y="10577"/>
                    </a:lnTo>
                    <a:lnTo>
                      <a:pt x="15865" y="105770"/>
                    </a:lnTo>
                    <a:close/>
                  </a:path>
                </a:pathLst>
              </a:custGeom>
              <a:grpFill/>
              <a:ln w="52876" cap="flat">
                <a:noFill/>
                <a:prstDash val="solid"/>
                <a:miter/>
              </a:ln>
            </p:spPr>
            <p:txBody>
              <a:bodyPr rtlCol="0" anchor="ctr"/>
              <a:lstStyle/>
              <a:p>
                <a:endParaRPr lang="es-CO"/>
              </a:p>
            </p:txBody>
          </p:sp>
          <p:sp>
            <p:nvSpPr>
              <p:cNvPr id="83" name="Gráfico 8">
                <a:extLst>
                  <a:ext uri="{FF2B5EF4-FFF2-40B4-BE49-F238E27FC236}">
                    <a16:creationId xmlns:a16="http://schemas.microsoft.com/office/drawing/2014/main" id="{0B09AE00-D169-4602-8840-2975B5E3ABE4}"/>
                  </a:ext>
                </a:extLst>
              </p:cNvPr>
              <p:cNvSpPr/>
              <p:nvPr/>
            </p:nvSpPr>
            <p:spPr>
              <a:xfrm>
                <a:off x="6316491" y="623414"/>
                <a:ext cx="89904" cy="116346"/>
              </a:xfrm>
              <a:custGeom>
                <a:avLst/>
                <a:gdLst>
                  <a:gd name="connsiteX0" fmla="*/ 0 w 89904"/>
                  <a:gd name="connsiteY0" fmla="*/ 0 h 116346"/>
                  <a:gd name="connsiteX1" fmla="*/ 89904 w 89904"/>
                  <a:gd name="connsiteY1" fmla="*/ 0 h 116346"/>
                  <a:gd name="connsiteX2" fmla="*/ 89904 w 89904"/>
                  <a:gd name="connsiteY2" fmla="*/ 10577 h 116346"/>
                  <a:gd name="connsiteX3" fmla="*/ 21154 w 89904"/>
                  <a:gd name="connsiteY3" fmla="*/ 10577 h 116346"/>
                  <a:gd name="connsiteX4" fmla="*/ 21154 w 89904"/>
                  <a:gd name="connsiteY4" fmla="*/ 52885 h 116346"/>
                  <a:gd name="connsiteX5" fmla="*/ 84616 w 89904"/>
                  <a:gd name="connsiteY5" fmla="*/ 52885 h 116346"/>
                  <a:gd name="connsiteX6" fmla="*/ 84616 w 89904"/>
                  <a:gd name="connsiteY6" fmla="*/ 63462 h 116346"/>
                  <a:gd name="connsiteX7" fmla="*/ 21154 w 89904"/>
                  <a:gd name="connsiteY7" fmla="*/ 63462 h 116346"/>
                  <a:gd name="connsiteX8" fmla="*/ 21154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0577"/>
                    </a:lnTo>
                    <a:lnTo>
                      <a:pt x="21154" y="10577"/>
                    </a:lnTo>
                    <a:lnTo>
                      <a:pt x="21154" y="52885"/>
                    </a:lnTo>
                    <a:lnTo>
                      <a:pt x="84616" y="52885"/>
                    </a:lnTo>
                    <a:lnTo>
                      <a:pt x="84616" y="63462"/>
                    </a:lnTo>
                    <a:lnTo>
                      <a:pt x="21154" y="63462"/>
                    </a:lnTo>
                    <a:lnTo>
                      <a:pt x="21154"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84" name="Gráfico 8">
                <a:extLst>
                  <a:ext uri="{FF2B5EF4-FFF2-40B4-BE49-F238E27FC236}">
                    <a16:creationId xmlns:a16="http://schemas.microsoft.com/office/drawing/2014/main" id="{E3830DC8-C95D-470C-AC57-30597AB838E0}"/>
                  </a:ext>
                </a:extLst>
              </p:cNvPr>
              <p:cNvSpPr/>
              <p:nvPr/>
            </p:nvSpPr>
            <p:spPr>
              <a:xfrm>
                <a:off x="6496299" y="623414"/>
                <a:ext cx="100480" cy="116346"/>
              </a:xfrm>
              <a:custGeom>
                <a:avLst/>
                <a:gdLst>
                  <a:gd name="connsiteX0" fmla="*/ 15865 w 100480"/>
                  <a:gd name="connsiteY0" fmla="*/ 116347 h 116346"/>
                  <a:gd name="connsiteX1" fmla="*/ 0 w 100480"/>
                  <a:gd name="connsiteY1" fmla="*/ 116347 h 116346"/>
                  <a:gd name="connsiteX2" fmla="*/ 0 w 100480"/>
                  <a:gd name="connsiteY2" fmla="*/ 0 h 116346"/>
                  <a:gd name="connsiteX3" fmla="*/ 58173 w 100480"/>
                  <a:gd name="connsiteY3" fmla="*/ 0 h 116346"/>
                  <a:gd name="connsiteX4" fmla="*/ 100481 w 100480"/>
                  <a:gd name="connsiteY4" fmla="*/ 31731 h 116346"/>
                  <a:gd name="connsiteX5" fmla="*/ 74039 w 100480"/>
                  <a:gd name="connsiteY5" fmla="*/ 58173 h 116346"/>
                  <a:gd name="connsiteX6" fmla="*/ 74039 w 100480"/>
                  <a:gd name="connsiteY6" fmla="*/ 58173 h 116346"/>
                  <a:gd name="connsiteX7" fmla="*/ 95193 w 100480"/>
                  <a:gd name="connsiteY7" fmla="*/ 84616 h 116346"/>
                  <a:gd name="connsiteX8" fmla="*/ 100481 w 100480"/>
                  <a:gd name="connsiteY8" fmla="*/ 116347 h 116346"/>
                  <a:gd name="connsiteX9" fmla="*/ 84616 w 100480"/>
                  <a:gd name="connsiteY9" fmla="*/ 116347 h 116346"/>
                  <a:gd name="connsiteX10" fmla="*/ 74039 w 100480"/>
                  <a:gd name="connsiteY10" fmla="*/ 79327 h 116346"/>
                  <a:gd name="connsiteX11" fmla="*/ 42308 w 100480"/>
                  <a:gd name="connsiteY11" fmla="*/ 63462 h 116346"/>
                  <a:gd name="connsiteX12" fmla="*/ 10577 w 100480"/>
                  <a:gd name="connsiteY12" fmla="*/ 63462 h 116346"/>
                  <a:gd name="connsiteX13" fmla="*/ 15865 w 100480"/>
                  <a:gd name="connsiteY13" fmla="*/ 116347 h 116346"/>
                  <a:gd name="connsiteX14" fmla="*/ 15865 w 100480"/>
                  <a:gd name="connsiteY14" fmla="*/ 52885 h 116346"/>
                  <a:gd name="connsiteX15" fmla="*/ 52885 w 100480"/>
                  <a:gd name="connsiteY15" fmla="*/ 52885 h 116346"/>
                  <a:gd name="connsiteX16" fmla="*/ 79327 w 100480"/>
                  <a:gd name="connsiteY16" fmla="*/ 31731 h 116346"/>
                  <a:gd name="connsiteX17" fmla="*/ 52885 w 100480"/>
                  <a:gd name="connsiteY17" fmla="*/ 10577 h 116346"/>
                  <a:gd name="connsiteX18" fmla="*/ 15865 w 100480"/>
                  <a:gd name="connsiteY18" fmla="*/ 10577 h 116346"/>
                  <a:gd name="connsiteX19" fmla="*/ 15865 w 100480"/>
                  <a:gd name="connsiteY19" fmla="*/ 52885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480" h="116346">
                    <a:moveTo>
                      <a:pt x="15865" y="116347"/>
                    </a:moveTo>
                    <a:lnTo>
                      <a:pt x="0" y="116347"/>
                    </a:lnTo>
                    <a:lnTo>
                      <a:pt x="0" y="0"/>
                    </a:lnTo>
                    <a:lnTo>
                      <a:pt x="58173" y="0"/>
                    </a:lnTo>
                    <a:cubicBezTo>
                      <a:pt x="95193" y="0"/>
                      <a:pt x="100481" y="10577"/>
                      <a:pt x="100481" y="31731"/>
                    </a:cubicBezTo>
                    <a:cubicBezTo>
                      <a:pt x="100481" y="47596"/>
                      <a:pt x="89904" y="58173"/>
                      <a:pt x="74039" y="58173"/>
                    </a:cubicBezTo>
                    <a:lnTo>
                      <a:pt x="74039" y="58173"/>
                    </a:lnTo>
                    <a:cubicBezTo>
                      <a:pt x="89904" y="58173"/>
                      <a:pt x="95193" y="68750"/>
                      <a:pt x="95193" y="84616"/>
                    </a:cubicBezTo>
                    <a:cubicBezTo>
                      <a:pt x="95193" y="95193"/>
                      <a:pt x="100481" y="105770"/>
                      <a:pt x="100481" y="116347"/>
                    </a:cubicBezTo>
                    <a:lnTo>
                      <a:pt x="84616" y="116347"/>
                    </a:lnTo>
                    <a:cubicBezTo>
                      <a:pt x="79327" y="105770"/>
                      <a:pt x="79327" y="89904"/>
                      <a:pt x="74039" y="79327"/>
                    </a:cubicBezTo>
                    <a:cubicBezTo>
                      <a:pt x="74039" y="68750"/>
                      <a:pt x="68750" y="63462"/>
                      <a:pt x="42308" y="63462"/>
                    </a:cubicBezTo>
                    <a:lnTo>
                      <a:pt x="10577" y="63462"/>
                    </a:lnTo>
                    <a:lnTo>
                      <a:pt x="15865" y="116347"/>
                    </a:lnTo>
                    <a:close/>
                    <a:moveTo>
                      <a:pt x="15865" y="52885"/>
                    </a:moveTo>
                    <a:lnTo>
                      <a:pt x="52885" y="52885"/>
                    </a:lnTo>
                    <a:cubicBezTo>
                      <a:pt x="68750" y="52885"/>
                      <a:pt x="79327" y="47596"/>
                      <a:pt x="79327" y="31731"/>
                    </a:cubicBezTo>
                    <a:cubicBezTo>
                      <a:pt x="79327" y="15866"/>
                      <a:pt x="74039" y="10577"/>
                      <a:pt x="52885" y="10577"/>
                    </a:cubicBezTo>
                    <a:lnTo>
                      <a:pt x="15865" y="10577"/>
                    </a:lnTo>
                    <a:lnTo>
                      <a:pt x="15865" y="52885"/>
                    </a:lnTo>
                    <a:close/>
                  </a:path>
                </a:pathLst>
              </a:custGeom>
              <a:grpFill/>
              <a:ln w="52876" cap="flat">
                <a:noFill/>
                <a:prstDash val="solid"/>
                <a:miter/>
              </a:ln>
            </p:spPr>
            <p:txBody>
              <a:bodyPr rtlCol="0" anchor="ctr"/>
              <a:lstStyle/>
              <a:p>
                <a:endParaRPr lang="es-CO"/>
              </a:p>
            </p:txBody>
          </p:sp>
          <p:sp>
            <p:nvSpPr>
              <p:cNvPr id="85" name="Gráfico 8">
                <a:extLst>
                  <a:ext uri="{FF2B5EF4-FFF2-40B4-BE49-F238E27FC236}">
                    <a16:creationId xmlns:a16="http://schemas.microsoft.com/office/drawing/2014/main" id="{7067C8AE-4AC4-45D5-9E69-1FFA27928801}"/>
                  </a:ext>
                </a:extLst>
              </p:cNvPr>
              <p:cNvSpPr/>
              <p:nvPr/>
            </p:nvSpPr>
            <p:spPr>
              <a:xfrm>
                <a:off x="6633800" y="623414"/>
                <a:ext cx="89904" cy="116346"/>
              </a:xfrm>
              <a:custGeom>
                <a:avLst/>
                <a:gdLst>
                  <a:gd name="connsiteX0" fmla="*/ 0 w 89904"/>
                  <a:gd name="connsiteY0" fmla="*/ 0 h 116346"/>
                  <a:gd name="connsiteX1" fmla="*/ 89904 w 89904"/>
                  <a:gd name="connsiteY1" fmla="*/ 0 h 116346"/>
                  <a:gd name="connsiteX2" fmla="*/ 89904 w 89904"/>
                  <a:gd name="connsiteY2" fmla="*/ 15866 h 116346"/>
                  <a:gd name="connsiteX3" fmla="*/ 15865 w 89904"/>
                  <a:gd name="connsiteY3" fmla="*/ 15866 h 116346"/>
                  <a:gd name="connsiteX4" fmla="*/ 15865 w 89904"/>
                  <a:gd name="connsiteY4" fmla="*/ 52885 h 116346"/>
                  <a:gd name="connsiteX5" fmla="*/ 84616 w 89904"/>
                  <a:gd name="connsiteY5" fmla="*/ 52885 h 116346"/>
                  <a:gd name="connsiteX6" fmla="*/ 84616 w 89904"/>
                  <a:gd name="connsiteY6" fmla="*/ 63462 h 116346"/>
                  <a:gd name="connsiteX7" fmla="*/ 15865 w 89904"/>
                  <a:gd name="connsiteY7" fmla="*/ 63462 h 116346"/>
                  <a:gd name="connsiteX8" fmla="*/ 15865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5866"/>
                    </a:lnTo>
                    <a:lnTo>
                      <a:pt x="15865" y="15866"/>
                    </a:lnTo>
                    <a:lnTo>
                      <a:pt x="15865" y="52885"/>
                    </a:lnTo>
                    <a:lnTo>
                      <a:pt x="84616" y="52885"/>
                    </a:lnTo>
                    <a:lnTo>
                      <a:pt x="84616" y="63462"/>
                    </a:lnTo>
                    <a:lnTo>
                      <a:pt x="15865" y="63462"/>
                    </a:lnTo>
                    <a:lnTo>
                      <a:pt x="15865"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86" name="Gráfico 8">
                <a:extLst>
                  <a:ext uri="{FF2B5EF4-FFF2-40B4-BE49-F238E27FC236}">
                    <a16:creationId xmlns:a16="http://schemas.microsoft.com/office/drawing/2014/main" id="{19FF264D-652B-4A97-B89F-598FA5E0CA2E}"/>
                  </a:ext>
                </a:extLst>
              </p:cNvPr>
              <p:cNvSpPr/>
              <p:nvPr/>
            </p:nvSpPr>
            <p:spPr>
              <a:xfrm>
                <a:off x="6739569" y="618126"/>
                <a:ext cx="111057" cy="121634"/>
              </a:xfrm>
              <a:custGeom>
                <a:avLst/>
                <a:gdLst>
                  <a:gd name="connsiteX0" fmla="*/ 95193 w 111057"/>
                  <a:gd name="connsiteY0" fmla="*/ 37019 h 121634"/>
                  <a:gd name="connsiteX1" fmla="*/ 58173 w 111057"/>
                  <a:gd name="connsiteY1" fmla="*/ 15865 h 121634"/>
                  <a:gd name="connsiteX2" fmla="*/ 26442 w 111057"/>
                  <a:gd name="connsiteY2" fmla="*/ 37019 h 121634"/>
                  <a:gd name="connsiteX3" fmla="*/ 42308 w 111057"/>
                  <a:gd name="connsiteY3" fmla="*/ 52885 h 121634"/>
                  <a:gd name="connsiteX4" fmla="*/ 84616 w 111057"/>
                  <a:gd name="connsiteY4" fmla="*/ 58173 h 121634"/>
                  <a:gd name="connsiteX5" fmla="*/ 111058 w 111057"/>
                  <a:gd name="connsiteY5" fmla="*/ 84616 h 121634"/>
                  <a:gd name="connsiteX6" fmla="*/ 52885 w 111057"/>
                  <a:gd name="connsiteY6" fmla="*/ 121635 h 121634"/>
                  <a:gd name="connsiteX7" fmla="*/ 0 w 111057"/>
                  <a:gd name="connsiteY7" fmla="*/ 84616 h 121634"/>
                  <a:gd name="connsiteX8" fmla="*/ 15865 w 111057"/>
                  <a:gd name="connsiteY8" fmla="*/ 84616 h 121634"/>
                  <a:gd name="connsiteX9" fmla="*/ 52885 w 111057"/>
                  <a:gd name="connsiteY9" fmla="*/ 111058 h 121634"/>
                  <a:gd name="connsiteX10" fmla="*/ 89904 w 111057"/>
                  <a:gd name="connsiteY10" fmla="*/ 89904 h 121634"/>
                  <a:gd name="connsiteX11" fmla="*/ 0 w 111057"/>
                  <a:gd name="connsiteY11" fmla="*/ 37019 h 121634"/>
                  <a:gd name="connsiteX12" fmla="*/ 52885 w 111057"/>
                  <a:gd name="connsiteY12" fmla="*/ 0 h 121634"/>
                  <a:gd name="connsiteX13" fmla="*/ 105770 w 111057"/>
                  <a:gd name="connsiteY13" fmla="*/ 37019 h 121634"/>
                  <a:gd name="connsiteX14" fmla="*/ 95193 w 111057"/>
                  <a:gd name="connsiteY14" fmla="*/ 37019 h 12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057" h="121634">
                    <a:moveTo>
                      <a:pt x="95193" y="37019"/>
                    </a:moveTo>
                    <a:cubicBezTo>
                      <a:pt x="95193" y="21154"/>
                      <a:pt x="79327" y="15865"/>
                      <a:pt x="58173" y="15865"/>
                    </a:cubicBezTo>
                    <a:cubicBezTo>
                      <a:pt x="42308" y="15865"/>
                      <a:pt x="26442" y="26442"/>
                      <a:pt x="26442" y="37019"/>
                    </a:cubicBezTo>
                    <a:cubicBezTo>
                      <a:pt x="26442" y="42308"/>
                      <a:pt x="31731" y="47596"/>
                      <a:pt x="42308" y="52885"/>
                    </a:cubicBezTo>
                    <a:lnTo>
                      <a:pt x="84616" y="58173"/>
                    </a:lnTo>
                    <a:cubicBezTo>
                      <a:pt x="105770" y="63462"/>
                      <a:pt x="111058" y="74039"/>
                      <a:pt x="111058" y="84616"/>
                    </a:cubicBezTo>
                    <a:cubicBezTo>
                      <a:pt x="111058" y="105770"/>
                      <a:pt x="89904" y="121635"/>
                      <a:pt x="52885" y="121635"/>
                    </a:cubicBezTo>
                    <a:cubicBezTo>
                      <a:pt x="21154" y="121635"/>
                      <a:pt x="0" y="111058"/>
                      <a:pt x="0" y="84616"/>
                    </a:cubicBezTo>
                    <a:lnTo>
                      <a:pt x="15865" y="84616"/>
                    </a:lnTo>
                    <a:cubicBezTo>
                      <a:pt x="15865" y="100481"/>
                      <a:pt x="31731" y="111058"/>
                      <a:pt x="52885" y="111058"/>
                    </a:cubicBezTo>
                    <a:cubicBezTo>
                      <a:pt x="79327" y="111058"/>
                      <a:pt x="89904" y="100481"/>
                      <a:pt x="89904" y="89904"/>
                    </a:cubicBezTo>
                    <a:cubicBezTo>
                      <a:pt x="89904" y="58173"/>
                      <a:pt x="0" y="84616"/>
                      <a:pt x="0" y="37019"/>
                    </a:cubicBezTo>
                    <a:cubicBezTo>
                      <a:pt x="0" y="15865"/>
                      <a:pt x="21154" y="0"/>
                      <a:pt x="52885" y="0"/>
                    </a:cubicBezTo>
                    <a:cubicBezTo>
                      <a:pt x="79327" y="0"/>
                      <a:pt x="105770" y="5288"/>
                      <a:pt x="105770" y="37019"/>
                    </a:cubicBezTo>
                    <a:lnTo>
                      <a:pt x="95193" y="37019"/>
                    </a:lnTo>
                    <a:close/>
                  </a:path>
                </a:pathLst>
              </a:custGeom>
              <a:grpFill/>
              <a:ln w="52876" cap="flat">
                <a:noFill/>
                <a:prstDash val="solid"/>
                <a:miter/>
              </a:ln>
            </p:spPr>
            <p:txBody>
              <a:bodyPr rtlCol="0" anchor="ctr"/>
              <a:lstStyle/>
              <a:p>
                <a:endParaRPr lang="es-CO"/>
              </a:p>
            </p:txBody>
          </p:sp>
          <p:sp>
            <p:nvSpPr>
              <p:cNvPr id="87" name="Gráfico 8">
                <a:extLst>
                  <a:ext uri="{FF2B5EF4-FFF2-40B4-BE49-F238E27FC236}">
                    <a16:creationId xmlns:a16="http://schemas.microsoft.com/office/drawing/2014/main" id="{A5FE376F-2A69-4F71-90F5-915702371C82}"/>
                  </a:ext>
                </a:extLst>
              </p:cNvPr>
              <p:cNvSpPr/>
              <p:nvPr/>
            </p:nvSpPr>
            <p:spPr>
              <a:xfrm>
                <a:off x="6882358" y="623414"/>
                <a:ext cx="89904" cy="116346"/>
              </a:xfrm>
              <a:custGeom>
                <a:avLst/>
                <a:gdLst>
                  <a:gd name="connsiteX0" fmla="*/ 0 w 89904"/>
                  <a:gd name="connsiteY0" fmla="*/ 0 h 116346"/>
                  <a:gd name="connsiteX1" fmla="*/ 89904 w 89904"/>
                  <a:gd name="connsiteY1" fmla="*/ 0 h 116346"/>
                  <a:gd name="connsiteX2" fmla="*/ 89904 w 89904"/>
                  <a:gd name="connsiteY2" fmla="*/ 15866 h 116346"/>
                  <a:gd name="connsiteX3" fmla="*/ 15866 w 89904"/>
                  <a:gd name="connsiteY3" fmla="*/ 15866 h 116346"/>
                  <a:gd name="connsiteX4" fmla="*/ 15866 w 89904"/>
                  <a:gd name="connsiteY4" fmla="*/ 52885 h 116346"/>
                  <a:gd name="connsiteX5" fmla="*/ 84616 w 89904"/>
                  <a:gd name="connsiteY5" fmla="*/ 52885 h 116346"/>
                  <a:gd name="connsiteX6" fmla="*/ 84616 w 89904"/>
                  <a:gd name="connsiteY6" fmla="*/ 63462 h 116346"/>
                  <a:gd name="connsiteX7" fmla="*/ 15866 w 89904"/>
                  <a:gd name="connsiteY7" fmla="*/ 63462 h 116346"/>
                  <a:gd name="connsiteX8" fmla="*/ 15866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5866"/>
                    </a:lnTo>
                    <a:lnTo>
                      <a:pt x="15866" y="15866"/>
                    </a:lnTo>
                    <a:lnTo>
                      <a:pt x="15866" y="52885"/>
                    </a:lnTo>
                    <a:lnTo>
                      <a:pt x="84616" y="52885"/>
                    </a:lnTo>
                    <a:lnTo>
                      <a:pt x="84616" y="63462"/>
                    </a:lnTo>
                    <a:lnTo>
                      <a:pt x="15866" y="63462"/>
                    </a:lnTo>
                    <a:lnTo>
                      <a:pt x="15866"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88" name="Gráfico 8">
                <a:extLst>
                  <a:ext uri="{FF2B5EF4-FFF2-40B4-BE49-F238E27FC236}">
                    <a16:creationId xmlns:a16="http://schemas.microsoft.com/office/drawing/2014/main" id="{1E33172E-F25E-44CD-AFAB-7330B6CC0AA2}"/>
                  </a:ext>
                </a:extLst>
              </p:cNvPr>
              <p:cNvSpPr/>
              <p:nvPr/>
            </p:nvSpPr>
            <p:spPr>
              <a:xfrm>
                <a:off x="7003993" y="623414"/>
                <a:ext cx="100481" cy="116346"/>
              </a:xfrm>
              <a:custGeom>
                <a:avLst/>
                <a:gdLst>
                  <a:gd name="connsiteX0" fmla="*/ 15866 w 100481"/>
                  <a:gd name="connsiteY0" fmla="*/ 116347 h 116346"/>
                  <a:gd name="connsiteX1" fmla="*/ 0 w 100481"/>
                  <a:gd name="connsiteY1" fmla="*/ 116347 h 116346"/>
                  <a:gd name="connsiteX2" fmla="*/ 0 w 100481"/>
                  <a:gd name="connsiteY2" fmla="*/ 0 h 116346"/>
                  <a:gd name="connsiteX3" fmla="*/ 58173 w 100481"/>
                  <a:gd name="connsiteY3" fmla="*/ 0 h 116346"/>
                  <a:gd name="connsiteX4" fmla="*/ 100481 w 100481"/>
                  <a:gd name="connsiteY4" fmla="*/ 31731 h 116346"/>
                  <a:gd name="connsiteX5" fmla="*/ 74039 w 100481"/>
                  <a:gd name="connsiteY5" fmla="*/ 58173 h 116346"/>
                  <a:gd name="connsiteX6" fmla="*/ 74039 w 100481"/>
                  <a:gd name="connsiteY6" fmla="*/ 58173 h 116346"/>
                  <a:gd name="connsiteX7" fmla="*/ 95193 w 100481"/>
                  <a:gd name="connsiteY7" fmla="*/ 84616 h 116346"/>
                  <a:gd name="connsiteX8" fmla="*/ 100481 w 100481"/>
                  <a:gd name="connsiteY8" fmla="*/ 116347 h 116346"/>
                  <a:gd name="connsiteX9" fmla="*/ 84616 w 100481"/>
                  <a:gd name="connsiteY9" fmla="*/ 116347 h 116346"/>
                  <a:gd name="connsiteX10" fmla="*/ 74039 w 100481"/>
                  <a:gd name="connsiteY10" fmla="*/ 79327 h 116346"/>
                  <a:gd name="connsiteX11" fmla="*/ 42308 w 100481"/>
                  <a:gd name="connsiteY11" fmla="*/ 63462 h 116346"/>
                  <a:gd name="connsiteX12" fmla="*/ 10577 w 100481"/>
                  <a:gd name="connsiteY12" fmla="*/ 63462 h 116346"/>
                  <a:gd name="connsiteX13" fmla="*/ 15866 w 100481"/>
                  <a:gd name="connsiteY13" fmla="*/ 116347 h 116346"/>
                  <a:gd name="connsiteX14" fmla="*/ 15866 w 100481"/>
                  <a:gd name="connsiteY14" fmla="*/ 52885 h 116346"/>
                  <a:gd name="connsiteX15" fmla="*/ 52885 w 100481"/>
                  <a:gd name="connsiteY15" fmla="*/ 52885 h 116346"/>
                  <a:gd name="connsiteX16" fmla="*/ 79327 w 100481"/>
                  <a:gd name="connsiteY16" fmla="*/ 31731 h 116346"/>
                  <a:gd name="connsiteX17" fmla="*/ 52885 w 100481"/>
                  <a:gd name="connsiteY17" fmla="*/ 10577 h 116346"/>
                  <a:gd name="connsiteX18" fmla="*/ 15866 w 100481"/>
                  <a:gd name="connsiteY18" fmla="*/ 10577 h 116346"/>
                  <a:gd name="connsiteX19" fmla="*/ 15866 w 100481"/>
                  <a:gd name="connsiteY19" fmla="*/ 52885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481" h="116346">
                    <a:moveTo>
                      <a:pt x="15866" y="116347"/>
                    </a:moveTo>
                    <a:lnTo>
                      <a:pt x="0" y="116347"/>
                    </a:lnTo>
                    <a:lnTo>
                      <a:pt x="0" y="0"/>
                    </a:lnTo>
                    <a:lnTo>
                      <a:pt x="58173" y="0"/>
                    </a:lnTo>
                    <a:cubicBezTo>
                      <a:pt x="95193" y="0"/>
                      <a:pt x="100481" y="10577"/>
                      <a:pt x="100481" y="31731"/>
                    </a:cubicBezTo>
                    <a:cubicBezTo>
                      <a:pt x="100481" y="47596"/>
                      <a:pt x="89904" y="58173"/>
                      <a:pt x="74039" y="58173"/>
                    </a:cubicBezTo>
                    <a:lnTo>
                      <a:pt x="74039" y="58173"/>
                    </a:lnTo>
                    <a:cubicBezTo>
                      <a:pt x="89904" y="58173"/>
                      <a:pt x="95193" y="68750"/>
                      <a:pt x="95193" y="84616"/>
                    </a:cubicBezTo>
                    <a:cubicBezTo>
                      <a:pt x="95193" y="95193"/>
                      <a:pt x="100481" y="105770"/>
                      <a:pt x="100481" y="116347"/>
                    </a:cubicBezTo>
                    <a:lnTo>
                      <a:pt x="84616" y="116347"/>
                    </a:lnTo>
                    <a:cubicBezTo>
                      <a:pt x="79327" y="105770"/>
                      <a:pt x="79327" y="89904"/>
                      <a:pt x="74039" y="79327"/>
                    </a:cubicBezTo>
                    <a:cubicBezTo>
                      <a:pt x="74039" y="68750"/>
                      <a:pt x="68750" y="63462"/>
                      <a:pt x="42308" y="63462"/>
                    </a:cubicBezTo>
                    <a:lnTo>
                      <a:pt x="10577" y="63462"/>
                    </a:lnTo>
                    <a:lnTo>
                      <a:pt x="15866" y="116347"/>
                    </a:lnTo>
                    <a:close/>
                    <a:moveTo>
                      <a:pt x="15866" y="52885"/>
                    </a:moveTo>
                    <a:lnTo>
                      <a:pt x="52885" y="52885"/>
                    </a:lnTo>
                    <a:cubicBezTo>
                      <a:pt x="68750" y="52885"/>
                      <a:pt x="79327" y="47596"/>
                      <a:pt x="79327" y="31731"/>
                    </a:cubicBezTo>
                    <a:cubicBezTo>
                      <a:pt x="79327" y="15866"/>
                      <a:pt x="74039" y="10577"/>
                      <a:pt x="52885" y="10577"/>
                    </a:cubicBezTo>
                    <a:lnTo>
                      <a:pt x="15866" y="10577"/>
                    </a:lnTo>
                    <a:lnTo>
                      <a:pt x="15866" y="52885"/>
                    </a:lnTo>
                    <a:close/>
                  </a:path>
                </a:pathLst>
              </a:custGeom>
              <a:grpFill/>
              <a:ln w="52876" cap="flat">
                <a:noFill/>
                <a:prstDash val="solid"/>
                <a:miter/>
              </a:ln>
            </p:spPr>
            <p:txBody>
              <a:bodyPr rtlCol="0" anchor="ctr"/>
              <a:lstStyle/>
              <a:p>
                <a:endParaRPr lang="es-CO"/>
              </a:p>
            </p:txBody>
          </p:sp>
          <p:sp>
            <p:nvSpPr>
              <p:cNvPr id="89" name="Gráfico 8">
                <a:extLst>
                  <a:ext uri="{FF2B5EF4-FFF2-40B4-BE49-F238E27FC236}">
                    <a16:creationId xmlns:a16="http://schemas.microsoft.com/office/drawing/2014/main" id="{3937824F-ECAC-4F8F-865C-5601D5FE5FE3}"/>
                  </a:ext>
                </a:extLst>
              </p:cNvPr>
              <p:cNvSpPr/>
              <p:nvPr/>
            </p:nvSpPr>
            <p:spPr>
              <a:xfrm>
                <a:off x="7120339" y="623414"/>
                <a:ext cx="126923" cy="116346"/>
              </a:xfrm>
              <a:custGeom>
                <a:avLst/>
                <a:gdLst>
                  <a:gd name="connsiteX0" fmla="*/ 0 w 126923"/>
                  <a:gd name="connsiteY0" fmla="*/ 0 h 116346"/>
                  <a:gd name="connsiteX1" fmla="*/ 15866 w 126923"/>
                  <a:gd name="connsiteY1" fmla="*/ 0 h 116346"/>
                  <a:gd name="connsiteX2" fmla="*/ 63462 w 126923"/>
                  <a:gd name="connsiteY2" fmla="*/ 105770 h 116346"/>
                  <a:gd name="connsiteX3" fmla="*/ 111058 w 126923"/>
                  <a:gd name="connsiteY3" fmla="*/ 0 h 116346"/>
                  <a:gd name="connsiteX4" fmla="*/ 126924 w 126923"/>
                  <a:gd name="connsiteY4" fmla="*/ 0 h 116346"/>
                  <a:gd name="connsiteX5" fmla="*/ 74039 w 126923"/>
                  <a:gd name="connsiteY5" fmla="*/ 116347 h 116346"/>
                  <a:gd name="connsiteX6" fmla="*/ 52885 w 126923"/>
                  <a:gd name="connsiteY6"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23" h="116346">
                    <a:moveTo>
                      <a:pt x="0" y="0"/>
                    </a:moveTo>
                    <a:lnTo>
                      <a:pt x="15866" y="0"/>
                    </a:lnTo>
                    <a:lnTo>
                      <a:pt x="63462" y="105770"/>
                    </a:lnTo>
                    <a:lnTo>
                      <a:pt x="111058" y="0"/>
                    </a:lnTo>
                    <a:lnTo>
                      <a:pt x="126924" y="0"/>
                    </a:lnTo>
                    <a:lnTo>
                      <a:pt x="74039" y="116347"/>
                    </a:lnTo>
                    <a:lnTo>
                      <a:pt x="52885" y="116347"/>
                    </a:lnTo>
                    <a:close/>
                  </a:path>
                </a:pathLst>
              </a:custGeom>
              <a:grpFill/>
              <a:ln w="52876" cap="flat">
                <a:noFill/>
                <a:prstDash val="solid"/>
                <a:miter/>
              </a:ln>
            </p:spPr>
            <p:txBody>
              <a:bodyPr rtlCol="0" anchor="ctr"/>
              <a:lstStyle/>
              <a:p>
                <a:endParaRPr lang="es-CO"/>
              </a:p>
            </p:txBody>
          </p:sp>
          <p:sp>
            <p:nvSpPr>
              <p:cNvPr id="90" name="Gráfico 8">
                <a:extLst>
                  <a:ext uri="{FF2B5EF4-FFF2-40B4-BE49-F238E27FC236}">
                    <a16:creationId xmlns:a16="http://schemas.microsoft.com/office/drawing/2014/main" id="{E5511D85-E6B2-48BB-86E9-97EA1CF73FA5}"/>
                  </a:ext>
                </a:extLst>
              </p:cNvPr>
              <p:cNvSpPr/>
              <p:nvPr/>
            </p:nvSpPr>
            <p:spPr>
              <a:xfrm>
                <a:off x="7236686" y="628703"/>
                <a:ext cx="137500" cy="116346"/>
              </a:xfrm>
              <a:custGeom>
                <a:avLst/>
                <a:gdLst>
                  <a:gd name="connsiteX0" fmla="*/ 111058 w 137500"/>
                  <a:gd name="connsiteY0" fmla="*/ 84616 h 116346"/>
                  <a:gd name="connsiteX1" fmla="*/ 37019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6 w 137500"/>
                  <a:gd name="connsiteY7" fmla="*/ 116347 h 116346"/>
                  <a:gd name="connsiteX8" fmla="*/ 111058 w 137500"/>
                  <a:gd name="connsiteY8" fmla="*/ 84616 h 116346"/>
                  <a:gd name="connsiteX9" fmla="*/ 105770 w 137500"/>
                  <a:gd name="connsiteY9" fmla="*/ 68750 h 116346"/>
                  <a:gd name="connsiteX10" fmla="*/ 74039 w 137500"/>
                  <a:gd name="connsiteY10" fmla="*/ 10577 h 116346"/>
                  <a:gd name="connsiteX11" fmla="*/ 42308 w 137500"/>
                  <a:gd name="connsiteY11" fmla="*/ 68750 h 116346"/>
                  <a:gd name="connsiteX12" fmla="*/ 105770 w 137500"/>
                  <a:gd name="connsiteY12" fmla="*/ 68750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11058" y="84616"/>
                    </a:moveTo>
                    <a:lnTo>
                      <a:pt x="37019" y="84616"/>
                    </a:lnTo>
                    <a:lnTo>
                      <a:pt x="21154" y="116347"/>
                    </a:lnTo>
                    <a:lnTo>
                      <a:pt x="0" y="116347"/>
                    </a:lnTo>
                    <a:lnTo>
                      <a:pt x="58173" y="0"/>
                    </a:lnTo>
                    <a:lnTo>
                      <a:pt x="79327" y="0"/>
                    </a:lnTo>
                    <a:lnTo>
                      <a:pt x="137500" y="116347"/>
                    </a:lnTo>
                    <a:lnTo>
                      <a:pt x="116346" y="116347"/>
                    </a:lnTo>
                    <a:lnTo>
                      <a:pt x="111058" y="84616"/>
                    </a:lnTo>
                    <a:close/>
                    <a:moveTo>
                      <a:pt x="105770" y="68750"/>
                    </a:moveTo>
                    <a:lnTo>
                      <a:pt x="74039" y="10577"/>
                    </a:lnTo>
                    <a:lnTo>
                      <a:pt x="42308" y="68750"/>
                    </a:lnTo>
                    <a:lnTo>
                      <a:pt x="105770" y="68750"/>
                    </a:lnTo>
                    <a:close/>
                  </a:path>
                </a:pathLst>
              </a:custGeom>
              <a:grpFill/>
              <a:ln w="52876" cap="flat">
                <a:noFill/>
                <a:prstDash val="solid"/>
                <a:miter/>
              </a:ln>
            </p:spPr>
            <p:txBody>
              <a:bodyPr rtlCol="0" anchor="ctr"/>
              <a:lstStyle/>
              <a:p>
                <a:endParaRPr lang="es-CO"/>
              </a:p>
            </p:txBody>
          </p:sp>
          <p:sp>
            <p:nvSpPr>
              <p:cNvPr id="91" name="Gráfico 8">
                <a:extLst>
                  <a:ext uri="{FF2B5EF4-FFF2-40B4-BE49-F238E27FC236}">
                    <a16:creationId xmlns:a16="http://schemas.microsoft.com/office/drawing/2014/main" id="{6025FB30-FF2E-48A9-89B6-B4F4F7CDCF05}"/>
                  </a:ext>
                </a:extLst>
              </p:cNvPr>
              <p:cNvSpPr/>
              <p:nvPr/>
            </p:nvSpPr>
            <p:spPr>
              <a:xfrm>
                <a:off x="7390052" y="618126"/>
                <a:ext cx="111057" cy="121634"/>
              </a:xfrm>
              <a:custGeom>
                <a:avLst/>
                <a:gdLst>
                  <a:gd name="connsiteX0" fmla="*/ 95192 w 111057"/>
                  <a:gd name="connsiteY0" fmla="*/ 37019 h 121634"/>
                  <a:gd name="connsiteX1" fmla="*/ 58173 w 111057"/>
                  <a:gd name="connsiteY1" fmla="*/ 15865 h 121634"/>
                  <a:gd name="connsiteX2" fmla="*/ 26442 w 111057"/>
                  <a:gd name="connsiteY2" fmla="*/ 37019 h 121634"/>
                  <a:gd name="connsiteX3" fmla="*/ 42308 w 111057"/>
                  <a:gd name="connsiteY3" fmla="*/ 52885 h 121634"/>
                  <a:gd name="connsiteX4" fmla="*/ 84616 w 111057"/>
                  <a:gd name="connsiteY4" fmla="*/ 58173 h 121634"/>
                  <a:gd name="connsiteX5" fmla="*/ 111058 w 111057"/>
                  <a:gd name="connsiteY5" fmla="*/ 84616 h 121634"/>
                  <a:gd name="connsiteX6" fmla="*/ 52885 w 111057"/>
                  <a:gd name="connsiteY6" fmla="*/ 121635 h 121634"/>
                  <a:gd name="connsiteX7" fmla="*/ 0 w 111057"/>
                  <a:gd name="connsiteY7" fmla="*/ 84616 h 121634"/>
                  <a:gd name="connsiteX8" fmla="*/ 15865 w 111057"/>
                  <a:gd name="connsiteY8" fmla="*/ 84616 h 121634"/>
                  <a:gd name="connsiteX9" fmla="*/ 52885 w 111057"/>
                  <a:gd name="connsiteY9" fmla="*/ 111058 h 121634"/>
                  <a:gd name="connsiteX10" fmla="*/ 89904 w 111057"/>
                  <a:gd name="connsiteY10" fmla="*/ 89904 h 121634"/>
                  <a:gd name="connsiteX11" fmla="*/ 0 w 111057"/>
                  <a:gd name="connsiteY11" fmla="*/ 37019 h 121634"/>
                  <a:gd name="connsiteX12" fmla="*/ 52885 w 111057"/>
                  <a:gd name="connsiteY12" fmla="*/ 0 h 121634"/>
                  <a:gd name="connsiteX13" fmla="*/ 105770 w 111057"/>
                  <a:gd name="connsiteY13" fmla="*/ 37019 h 121634"/>
                  <a:gd name="connsiteX14" fmla="*/ 95192 w 111057"/>
                  <a:gd name="connsiteY14" fmla="*/ 37019 h 12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057" h="121634">
                    <a:moveTo>
                      <a:pt x="95192" y="37019"/>
                    </a:moveTo>
                    <a:cubicBezTo>
                      <a:pt x="95192" y="21154"/>
                      <a:pt x="79327" y="15865"/>
                      <a:pt x="58173" y="15865"/>
                    </a:cubicBezTo>
                    <a:cubicBezTo>
                      <a:pt x="42308" y="15865"/>
                      <a:pt x="26442" y="26442"/>
                      <a:pt x="26442" y="37019"/>
                    </a:cubicBezTo>
                    <a:cubicBezTo>
                      <a:pt x="26442" y="42308"/>
                      <a:pt x="31731" y="47596"/>
                      <a:pt x="42308" y="52885"/>
                    </a:cubicBezTo>
                    <a:lnTo>
                      <a:pt x="84616" y="58173"/>
                    </a:lnTo>
                    <a:cubicBezTo>
                      <a:pt x="105770" y="63462"/>
                      <a:pt x="111058" y="74039"/>
                      <a:pt x="111058" y="84616"/>
                    </a:cubicBezTo>
                    <a:cubicBezTo>
                      <a:pt x="111058" y="105770"/>
                      <a:pt x="89904" y="121635"/>
                      <a:pt x="52885" y="121635"/>
                    </a:cubicBezTo>
                    <a:cubicBezTo>
                      <a:pt x="21154" y="121635"/>
                      <a:pt x="0" y="111058"/>
                      <a:pt x="0" y="84616"/>
                    </a:cubicBezTo>
                    <a:lnTo>
                      <a:pt x="15865" y="84616"/>
                    </a:lnTo>
                    <a:cubicBezTo>
                      <a:pt x="15865" y="100481"/>
                      <a:pt x="31731" y="111058"/>
                      <a:pt x="52885" y="111058"/>
                    </a:cubicBezTo>
                    <a:cubicBezTo>
                      <a:pt x="79327" y="111058"/>
                      <a:pt x="89904" y="100481"/>
                      <a:pt x="89904" y="89904"/>
                    </a:cubicBezTo>
                    <a:cubicBezTo>
                      <a:pt x="89904" y="58173"/>
                      <a:pt x="0" y="84616"/>
                      <a:pt x="0" y="37019"/>
                    </a:cubicBezTo>
                    <a:cubicBezTo>
                      <a:pt x="0" y="15865"/>
                      <a:pt x="21154" y="0"/>
                      <a:pt x="52885" y="0"/>
                    </a:cubicBezTo>
                    <a:cubicBezTo>
                      <a:pt x="79327" y="0"/>
                      <a:pt x="105770" y="5288"/>
                      <a:pt x="105770" y="37019"/>
                    </a:cubicBezTo>
                    <a:lnTo>
                      <a:pt x="95192" y="37019"/>
                    </a:lnTo>
                    <a:close/>
                  </a:path>
                </a:pathLst>
              </a:custGeom>
              <a:grpFill/>
              <a:ln w="52876" cap="flat">
                <a:noFill/>
                <a:prstDash val="solid"/>
                <a:miter/>
              </a:ln>
            </p:spPr>
            <p:txBody>
              <a:bodyPr rtlCol="0" anchor="ctr"/>
              <a:lstStyle/>
              <a:p>
                <a:endParaRPr lang="es-CO"/>
              </a:p>
            </p:txBody>
          </p:sp>
        </p:grpSp>
      </p:grpSp>
      <p:cxnSp>
        <p:nvCxnSpPr>
          <p:cNvPr id="93" name="Straight Connector 92">
            <a:extLst>
              <a:ext uri="{FF2B5EF4-FFF2-40B4-BE49-F238E27FC236}">
                <a16:creationId xmlns:a16="http://schemas.microsoft.com/office/drawing/2014/main" id="{AE58AF4F-4E36-4FA0-A291-8543ACAB9F88}"/>
              </a:ext>
            </a:extLst>
          </p:cNvPr>
          <p:cNvCxnSpPr>
            <a:cxnSpLocks/>
          </p:cNvCxnSpPr>
          <p:nvPr/>
        </p:nvCxnSpPr>
        <p:spPr>
          <a:xfrm>
            <a:off x="2696547" y="4067322"/>
            <a:ext cx="6727371" cy="0"/>
          </a:xfrm>
          <a:prstGeom prst="line">
            <a:avLst/>
          </a:prstGeom>
          <a:ln w="19050">
            <a:solidFill>
              <a:srgbClr val="FDAF05"/>
            </a:solidFill>
          </a:ln>
        </p:spPr>
        <p:style>
          <a:lnRef idx="1">
            <a:schemeClr val="accent1"/>
          </a:lnRef>
          <a:fillRef idx="0">
            <a:schemeClr val="accent1"/>
          </a:fillRef>
          <a:effectRef idx="0">
            <a:schemeClr val="accent1"/>
          </a:effectRef>
          <a:fontRef idx="minor">
            <a:schemeClr val="tx1"/>
          </a:fontRef>
        </p:style>
      </p:cxnSp>
      <p:sp>
        <p:nvSpPr>
          <p:cNvPr id="94" name="Rectangle 27">
            <a:extLst>
              <a:ext uri="{FF2B5EF4-FFF2-40B4-BE49-F238E27FC236}">
                <a16:creationId xmlns:a16="http://schemas.microsoft.com/office/drawing/2014/main" id="{231D3EF2-4D58-4B7E-816F-706A893230F3}"/>
              </a:ext>
            </a:extLst>
          </p:cNvPr>
          <p:cNvSpPr/>
          <p:nvPr/>
        </p:nvSpPr>
        <p:spPr>
          <a:xfrm>
            <a:off x="3690600" y="4368864"/>
            <a:ext cx="4810798" cy="369332"/>
          </a:xfrm>
          <a:prstGeom prst="rect">
            <a:avLst/>
          </a:prstGeom>
        </p:spPr>
        <p:txBody>
          <a:bodyPr wrap="square" lIns="0" tIns="0" rIns="0" bIns="0" anchor="t">
            <a:spAutoFit/>
          </a:bodyPr>
          <a:lstStyle/>
          <a:p>
            <a:pPr algn="ctr"/>
            <a:r>
              <a:rPr lang="es-MX" sz="2400" dirty="0">
                <a:solidFill>
                  <a:schemeClr val="bg1"/>
                </a:solidFill>
                <a:latin typeface="+mj-lt"/>
                <a:ea typeface="PT Sans" panose="020B0503020203020204" pitchFamily="34" charset="0"/>
                <a:cs typeface="Arial"/>
              </a:rPr>
              <a:t>16 de febrero, 2023.</a:t>
            </a:r>
            <a:endParaRPr lang="en-US" sz="2400" dirty="0">
              <a:solidFill>
                <a:schemeClr val="bg1"/>
              </a:solidFill>
              <a:latin typeface="+mj-lt"/>
              <a:ea typeface="PT Sans" panose="020B0503020203020204" pitchFamily="34" charset="0"/>
              <a:cs typeface="Arial"/>
            </a:endParaRPr>
          </a:p>
        </p:txBody>
      </p:sp>
      <p:sp>
        <p:nvSpPr>
          <p:cNvPr id="95" name="Title 1">
            <a:extLst>
              <a:ext uri="{FF2B5EF4-FFF2-40B4-BE49-F238E27FC236}">
                <a16:creationId xmlns:a16="http://schemas.microsoft.com/office/drawing/2014/main" id="{A9DC3100-4F7C-4DE7-A1CC-7A2D056A012F}"/>
              </a:ext>
            </a:extLst>
          </p:cNvPr>
          <p:cNvSpPr txBox="1">
            <a:spLocks/>
          </p:cNvSpPr>
          <p:nvPr/>
        </p:nvSpPr>
        <p:spPr>
          <a:xfrm>
            <a:off x="1230063" y="1568619"/>
            <a:ext cx="9789458" cy="646331"/>
          </a:xfrm>
          <a:prstGeom prst="rect">
            <a:avLst/>
          </a:prstGeom>
        </p:spPr>
        <p:txBody>
          <a:bodyPr anchor="ctr">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lgn="ctr">
              <a:lnSpc>
                <a:spcPct val="100000"/>
              </a:lnSpc>
            </a:pPr>
            <a:r>
              <a:rPr lang="es-ES" sz="4000" b="1" dirty="0">
                <a:solidFill>
                  <a:schemeClr val="bg1"/>
                </a:solidFill>
                <a:cs typeface="Arial"/>
              </a:rPr>
              <a:t>CURSO DE EXTENSIÓN DE FINANZAS AVANZADAS </a:t>
            </a:r>
            <a:endParaRPr lang="en-US" sz="4000" b="1" dirty="0">
              <a:solidFill>
                <a:schemeClr val="bg1"/>
              </a:solidFill>
              <a:cs typeface="Arial"/>
            </a:endParaRPr>
          </a:p>
        </p:txBody>
      </p:sp>
    </p:spTree>
    <p:extLst>
      <p:ext uri="{BB962C8B-B14F-4D97-AF65-F5344CB8AC3E}">
        <p14:creationId xmlns:p14="http://schemas.microsoft.com/office/powerpoint/2010/main" val="367399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19254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Objetivos de la asignación estratégica de activos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25D9560-7FA6-08F1-0215-B45824EB2BD7}"/>
              </a:ext>
            </a:extLst>
          </p:cNvPr>
          <p:cNvSpPr txBox="1"/>
          <p:nvPr/>
        </p:nvSpPr>
        <p:spPr>
          <a:xfrm>
            <a:off x="908812" y="1715977"/>
            <a:ext cx="10028477" cy="55866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La asignación estratégica de activos sirve como un marco de referencia para los administradores de portafolio. Por esta razón al realizar este ejercicio se obtiene un índice de referencia (</a:t>
            </a:r>
            <a:r>
              <a:rPr lang="es-MX" sz="1600" i="1" dirty="0">
                <a:latin typeface="Arial" panose="020B0604020202020204" pitchFamily="34" charset="0"/>
                <a:cs typeface="Arial" panose="020B0604020202020204" pitchFamily="34" charset="0"/>
              </a:rPr>
              <a:t>benchmark</a:t>
            </a:r>
            <a:r>
              <a:rPr lang="es-MX" sz="1600" dirty="0">
                <a:latin typeface="Arial" panose="020B0604020202020204" pitchFamily="34" charset="0"/>
                <a:cs typeface="Arial" panose="020B0604020202020204" pitchFamily="34" charset="0"/>
              </a:rPr>
              <a:t>), el cual es un portafolio de activos que cumplen con determinadas características, entre ellas:</a:t>
            </a:r>
          </a:p>
          <a:p>
            <a:pPr marL="742950" lvl="1"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Objetivo de Rentabilidad</a:t>
            </a:r>
          </a:p>
          <a:p>
            <a:pPr marL="742950" lvl="1"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 Liquidez</a:t>
            </a:r>
          </a:p>
          <a:p>
            <a:pPr marL="742950" lvl="1"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 Adecuada relación entre volatilidad y retorno.</a:t>
            </a:r>
          </a:p>
          <a:p>
            <a:pPr marL="742950" lvl="1"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 Exposición y cobertura a diversas fuentes de riesgo (mercado, crédito, soberano).</a:t>
            </a: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Los inversionistas pueden tener un manejo pasivo o activo del portafolio. Sin embargo, esta labor corresponde a la asignación táctica de activos.</a:t>
            </a: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98571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28178" y="1143717"/>
            <a:ext cx="6206610"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Proceso de asignación estratégica de activos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E7C96E5-CCFA-98ED-C5CA-E7056D38904C}"/>
              </a:ext>
            </a:extLst>
          </p:cNvPr>
          <p:cNvGrpSpPr/>
          <p:nvPr/>
        </p:nvGrpSpPr>
        <p:grpSpPr>
          <a:xfrm>
            <a:off x="739751" y="2018970"/>
            <a:ext cx="11379440" cy="4368770"/>
            <a:chOff x="810773" y="1730125"/>
            <a:chExt cx="11379440" cy="4368770"/>
          </a:xfrm>
        </p:grpSpPr>
        <p:pic>
          <p:nvPicPr>
            <p:cNvPr id="3" name="Picture 2">
              <a:extLst>
                <a:ext uri="{FF2B5EF4-FFF2-40B4-BE49-F238E27FC236}">
                  <a16:creationId xmlns:a16="http://schemas.microsoft.com/office/drawing/2014/main" id="{FC3257D2-855A-8831-A787-05A5073E80EC}"/>
                </a:ext>
              </a:extLst>
            </p:cNvPr>
            <p:cNvPicPr>
              <a:picLocks noChangeAspect="1"/>
            </p:cNvPicPr>
            <p:nvPr/>
          </p:nvPicPr>
          <p:blipFill>
            <a:blip r:embed="rId2"/>
            <a:stretch>
              <a:fillRect/>
            </a:stretch>
          </p:blipFill>
          <p:spPr>
            <a:xfrm>
              <a:off x="7897180" y="2216781"/>
              <a:ext cx="4293033" cy="3441642"/>
            </a:xfrm>
            <a:prstGeom prst="rect">
              <a:avLst/>
            </a:prstGeom>
          </p:spPr>
        </p:pic>
        <p:grpSp>
          <p:nvGrpSpPr>
            <p:cNvPr id="4" name="Group 3">
              <a:extLst>
                <a:ext uri="{FF2B5EF4-FFF2-40B4-BE49-F238E27FC236}">
                  <a16:creationId xmlns:a16="http://schemas.microsoft.com/office/drawing/2014/main" id="{7170EAFE-9F7D-0C92-FAE7-1D6C319164D4}"/>
                </a:ext>
              </a:extLst>
            </p:cNvPr>
            <p:cNvGrpSpPr/>
            <p:nvPr/>
          </p:nvGrpSpPr>
          <p:grpSpPr>
            <a:xfrm>
              <a:off x="810773" y="1730125"/>
              <a:ext cx="10477336" cy="4368770"/>
              <a:chOff x="810773" y="1730125"/>
              <a:chExt cx="10477336" cy="4368770"/>
            </a:xfrm>
          </p:grpSpPr>
          <p:sp>
            <p:nvSpPr>
              <p:cNvPr id="5" name="Oval 4">
                <a:extLst>
                  <a:ext uri="{FF2B5EF4-FFF2-40B4-BE49-F238E27FC236}">
                    <a16:creationId xmlns:a16="http://schemas.microsoft.com/office/drawing/2014/main" id="{43DAFD95-5418-37C6-E4A6-74288CC4E320}"/>
                  </a:ext>
                </a:extLst>
              </p:cNvPr>
              <p:cNvSpPr/>
              <p:nvPr/>
            </p:nvSpPr>
            <p:spPr>
              <a:xfrm>
                <a:off x="810773" y="1819527"/>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TextBox 5">
                <a:extLst>
                  <a:ext uri="{FF2B5EF4-FFF2-40B4-BE49-F238E27FC236}">
                    <a16:creationId xmlns:a16="http://schemas.microsoft.com/office/drawing/2014/main" id="{DB32BBF7-7C0B-36A0-0F26-FB60C6BE3912}"/>
                  </a:ext>
                </a:extLst>
              </p:cNvPr>
              <p:cNvSpPr txBox="1"/>
              <p:nvPr/>
            </p:nvSpPr>
            <p:spPr>
              <a:xfrm>
                <a:off x="2131745" y="1952742"/>
                <a:ext cx="1787368" cy="923330"/>
              </a:xfrm>
              <a:prstGeom prst="rect">
                <a:avLst/>
              </a:prstGeom>
              <a:noFill/>
            </p:spPr>
            <p:txBody>
              <a:bodyPr wrap="square" lIns="0" tIns="0" rIns="0" bIns="0" rtlCol="0">
                <a:spAutoFit/>
              </a:bodyPr>
              <a:lstStyle/>
              <a:p>
                <a:r>
                  <a:rPr lang="en-US"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Retornos esperados de</a:t>
                </a:r>
              </a:p>
              <a:p>
                <a:r>
                  <a:rPr lang="en-US" sz="2000" b="1" dirty="0">
                    <a:latin typeface="Arial" panose="020B0604020202020204" pitchFamily="34" charset="0"/>
                    <a:ea typeface="Source Sans Pro" panose="020B0503030403020204" pitchFamily="34" charset="0"/>
                    <a:cs typeface="Arial" panose="020B0604020202020204" pitchFamily="34" charset="0"/>
                  </a:rPr>
                  <a:t>Largo plazo</a:t>
                </a:r>
              </a:p>
            </p:txBody>
          </p:sp>
          <p:sp>
            <p:nvSpPr>
              <p:cNvPr id="7" name="Oval 6">
                <a:extLst>
                  <a:ext uri="{FF2B5EF4-FFF2-40B4-BE49-F238E27FC236}">
                    <a16:creationId xmlns:a16="http://schemas.microsoft.com/office/drawing/2014/main" id="{0524BF78-7C3D-E8D5-2DE3-3022D5324D80}"/>
                  </a:ext>
                </a:extLst>
              </p:cNvPr>
              <p:cNvSpPr/>
              <p:nvPr/>
            </p:nvSpPr>
            <p:spPr>
              <a:xfrm>
                <a:off x="812031" y="3364851"/>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extBox 7">
                <a:extLst>
                  <a:ext uri="{FF2B5EF4-FFF2-40B4-BE49-F238E27FC236}">
                    <a16:creationId xmlns:a16="http://schemas.microsoft.com/office/drawing/2014/main" id="{520F4FF5-8E8F-15C5-2C15-2C8D5AE075FE}"/>
                  </a:ext>
                </a:extLst>
              </p:cNvPr>
              <p:cNvSpPr txBox="1"/>
              <p:nvPr/>
            </p:nvSpPr>
            <p:spPr>
              <a:xfrm>
                <a:off x="2131745" y="3805322"/>
                <a:ext cx="1549125" cy="307777"/>
              </a:xfrm>
              <a:prstGeom prst="rect">
                <a:avLst/>
              </a:prstGeom>
              <a:noFill/>
            </p:spPr>
            <p:txBody>
              <a:bodyPr wrap="square" lIns="0" tIns="0" rIns="0" bIns="0" rtlCol="0">
                <a:spAutoFit/>
              </a:bodyPr>
              <a:lstStyle/>
              <a:p>
                <a:r>
                  <a:rPr lang="en-US"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Volatilidades</a:t>
                </a:r>
              </a:p>
            </p:txBody>
          </p:sp>
          <p:sp>
            <p:nvSpPr>
              <p:cNvPr id="9" name="Oval 8">
                <a:extLst>
                  <a:ext uri="{FF2B5EF4-FFF2-40B4-BE49-F238E27FC236}">
                    <a16:creationId xmlns:a16="http://schemas.microsoft.com/office/drawing/2014/main" id="{F182B459-0C0B-59A1-1E8E-696C059DAC6C}"/>
                  </a:ext>
                </a:extLst>
              </p:cNvPr>
              <p:cNvSpPr/>
              <p:nvPr/>
            </p:nvSpPr>
            <p:spPr>
              <a:xfrm>
                <a:off x="810773" y="4910175"/>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TextBox 10">
                <a:extLst>
                  <a:ext uri="{FF2B5EF4-FFF2-40B4-BE49-F238E27FC236}">
                    <a16:creationId xmlns:a16="http://schemas.microsoft.com/office/drawing/2014/main" id="{96CCACC7-C015-42DC-EA97-94EAA4F18C32}"/>
                  </a:ext>
                </a:extLst>
              </p:cNvPr>
              <p:cNvSpPr txBox="1"/>
              <p:nvPr/>
            </p:nvSpPr>
            <p:spPr>
              <a:xfrm>
                <a:off x="2130487" y="5350646"/>
                <a:ext cx="1793176" cy="307777"/>
              </a:xfrm>
              <a:prstGeom prst="rect">
                <a:avLst/>
              </a:prstGeom>
              <a:noFill/>
            </p:spPr>
            <p:txBody>
              <a:bodyPr wrap="square" lIns="0" tIns="0" rIns="0" bIns="0" rtlCol="0">
                <a:spAutoFit/>
              </a:bodyPr>
              <a:lstStyle/>
              <a:p>
                <a:r>
                  <a:rPr lang="en-US"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Correlaciones</a:t>
                </a:r>
              </a:p>
            </p:txBody>
          </p:sp>
          <p:sp>
            <p:nvSpPr>
              <p:cNvPr id="12" name="Arrow: Right 11">
                <a:extLst>
                  <a:ext uri="{FF2B5EF4-FFF2-40B4-BE49-F238E27FC236}">
                    <a16:creationId xmlns:a16="http://schemas.microsoft.com/office/drawing/2014/main" id="{9647E3CC-5CD9-9923-8372-53CDFE4A8128}"/>
                  </a:ext>
                </a:extLst>
              </p:cNvPr>
              <p:cNvSpPr/>
              <p:nvPr/>
            </p:nvSpPr>
            <p:spPr>
              <a:xfrm>
                <a:off x="6859246" y="3479751"/>
                <a:ext cx="733350" cy="112012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ight Brace 13">
                <a:extLst>
                  <a:ext uri="{FF2B5EF4-FFF2-40B4-BE49-F238E27FC236}">
                    <a16:creationId xmlns:a16="http://schemas.microsoft.com/office/drawing/2014/main" id="{20306CA5-41D5-66A9-77CA-FBCFA1BE249F}"/>
                  </a:ext>
                </a:extLst>
              </p:cNvPr>
              <p:cNvSpPr/>
              <p:nvPr/>
            </p:nvSpPr>
            <p:spPr>
              <a:xfrm>
                <a:off x="3811864" y="1819527"/>
                <a:ext cx="774328" cy="4279368"/>
              </a:xfrm>
              <a:prstGeom prst="righ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TextBox 14">
                <a:extLst>
                  <a:ext uri="{FF2B5EF4-FFF2-40B4-BE49-F238E27FC236}">
                    <a16:creationId xmlns:a16="http://schemas.microsoft.com/office/drawing/2014/main" id="{255FFA18-1DD1-2076-5315-9E223C178FC0}"/>
                  </a:ext>
                </a:extLst>
              </p:cNvPr>
              <p:cNvSpPr txBox="1"/>
              <p:nvPr/>
            </p:nvSpPr>
            <p:spPr>
              <a:xfrm>
                <a:off x="8846736" y="1746821"/>
                <a:ext cx="2441373" cy="307777"/>
              </a:xfrm>
              <a:prstGeom prst="rect">
                <a:avLst/>
              </a:prstGeom>
              <a:noFill/>
            </p:spPr>
            <p:txBody>
              <a:bodyPr wrap="square" lIns="0" tIns="0" rIns="0" bIns="0" rtlCol="0">
                <a:spAutoFit/>
              </a:bodyPr>
              <a:lstStyle/>
              <a:p>
                <a:pPr algn="ctr"/>
                <a:r>
                  <a:rPr lang="en-US"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Índice de referencia</a:t>
                </a:r>
              </a:p>
            </p:txBody>
          </p:sp>
          <p:pic>
            <p:nvPicPr>
              <p:cNvPr id="16" name="Graphic 15" descr="Bar graph with upward trend with solid fill">
                <a:extLst>
                  <a:ext uri="{FF2B5EF4-FFF2-40B4-BE49-F238E27FC236}">
                    <a16:creationId xmlns:a16="http://schemas.microsoft.com/office/drawing/2014/main" id="{EAAC3829-F807-DE41-EC97-51C7092F5E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367" y="2014548"/>
                <a:ext cx="822960" cy="822960"/>
              </a:xfrm>
              <a:prstGeom prst="rect">
                <a:avLst/>
              </a:prstGeom>
            </p:spPr>
          </p:pic>
          <p:pic>
            <p:nvPicPr>
              <p:cNvPr id="17" name="Graphic 16" descr="Upward trend with solid fill">
                <a:extLst>
                  <a:ext uri="{FF2B5EF4-FFF2-40B4-BE49-F238E27FC236}">
                    <a16:creationId xmlns:a16="http://schemas.microsoft.com/office/drawing/2014/main" id="{29787F82-9D23-D71E-F5F0-02ED031886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287" y="3532196"/>
                <a:ext cx="822960" cy="822960"/>
              </a:xfrm>
              <a:prstGeom prst="rect">
                <a:avLst/>
              </a:prstGeom>
            </p:spPr>
          </p:pic>
          <p:pic>
            <p:nvPicPr>
              <p:cNvPr id="18" name="Graphic 17" descr="Scatterplot with solid fill">
                <a:extLst>
                  <a:ext uri="{FF2B5EF4-FFF2-40B4-BE49-F238E27FC236}">
                    <a16:creationId xmlns:a16="http://schemas.microsoft.com/office/drawing/2014/main" id="{E4F91BE9-BEFD-3DE3-2F31-3C88EB35E0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390" y="5080316"/>
                <a:ext cx="822960" cy="822960"/>
              </a:xfrm>
              <a:prstGeom prst="rect">
                <a:avLst/>
              </a:prstGeom>
            </p:spPr>
          </p:pic>
          <p:sp>
            <p:nvSpPr>
              <p:cNvPr id="19" name="Oval 18">
                <a:extLst>
                  <a:ext uri="{FF2B5EF4-FFF2-40B4-BE49-F238E27FC236}">
                    <a16:creationId xmlns:a16="http://schemas.microsoft.com/office/drawing/2014/main" id="{A7026B78-9BBC-5124-1B50-AE28D0A2A643}"/>
                  </a:ext>
                </a:extLst>
              </p:cNvPr>
              <p:cNvSpPr/>
              <p:nvPr/>
            </p:nvSpPr>
            <p:spPr>
              <a:xfrm>
                <a:off x="5082866" y="1730125"/>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quot;Not Allowed&quot; Symbol 19">
                <a:extLst>
                  <a:ext uri="{FF2B5EF4-FFF2-40B4-BE49-F238E27FC236}">
                    <a16:creationId xmlns:a16="http://schemas.microsoft.com/office/drawing/2014/main" id="{7AD28C89-B682-488A-78BF-43E69DF9B8AE}"/>
                  </a:ext>
                </a:extLst>
              </p:cNvPr>
              <p:cNvSpPr/>
              <p:nvPr/>
            </p:nvSpPr>
            <p:spPr>
              <a:xfrm>
                <a:off x="5311466" y="1957946"/>
                <a:ext cx="731520" cy="731520"/>
              </a:xfrm>
              <a:prstGeom prst="noSmoking">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1" name="TextBox 20">
                <a:extLst>
                  <a:ext uri="{FF2B5EF4-FFF2-40B4-BE49-F238E27FC236}">
                    <a16:creationId xmlns:a16="http://schemas.microsoft.com/office/drawing/2014/main" id="{BE9EE8D2-1F89-5E7C-E3E2-6551BDD640FB}"/>
                  </a:ext>
                </a:extLst>
              </p:cNvPr>
              <p:cNvSpPr txBox="1"/>
              <p:nvPr/>
            </p:nvSpPr>
            <p:spPr>
              <a:xfrm>
                <a:off x="6386311" y="2239550"/>
                <a:ext cx="1549125" cy="276999"/>
              </a:xfrm>
              <a:prstGeom prst="rect">
                <a:avLst/>
              </a:prstGeom>
              <a:noFill/>
            </p:spPr>
            <p:txBody>
              <a:bodyPr wrap="square" lIns="0" tIns="0" rIns="0" bIns="0" rtlCol="0">
                <a:spAutoFit/>
              </a:bodyPr>
              <a:lstStyle/>
              <a:p>
                <a:r>
                  <a:rPr lang="en-US" b="1" dirty="0">
                    <a:solidFill>
                      <a:srgbClr val="263A8B"/>
                    </a:solidFill>
                    <a:latin typeface="Arial" panose="020B0604020202020204" pitchFamily="34" charset="0"/>
                    <a:ea typeface="Source Sans Pro" panose="020B0503030403020204" pitchFamily="34" charset="0"/>
                    <a:cs typeface="Arial" panose="020B0604020202020204" pitchFamily="34" charset="0"/>
                  </a:rPr>
                  <a:t>Restricciones</a:t>
                </a:r>
              </a:p>
            </p:txBody>
          </p:sp>
          <p:cxnSp>
            <p:nvCxnSpPr>
              <p:cNvPr id="22" name="Straight Arrow Connector 21">
                <a:extLst>
                  <a:ext uri="{FF2B5EF4-FFF2-40B4-BE49-F238E27FC236}">
                    <a16:creationId xmlns:a16="http://schemas.microsoft.com/office/drawing/2014/main" id="{FA95B945-747E-9E1A-C054-907A027FE5F7}"/>
                  </a:ext>
                </a:extLst>
              </p:cNvPr>
              <p:cNvCxnSpPr/>
              <p:nvPr/>
            </p:nvCxnSpPr>
            <p:spPr>
              <a:xfrm>
                <a:off x="5677226" y="2958856"/>
                <a:ext cx="0" cy="405995"/>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Front Office | INvest2">
                <a:extLst>
                  <a:ext uri="{FF2B5EF4-FFF2-40B4-BE49-F238E27FC236}">
                    <a16:creationId xmlns:a16="http://schemas.microsoft.com/office/drawing/2014/main" id="{868460FD-74FF-40B5-28B5-B22AF476455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140" t="25408" r="32966" b="47581"/>
              <a:stretch/>
            </p:blipFill>
            <p:spPr bwMode="auto">
              <a:xfrm>
                <a:off x="4959136" y="3439391"/>
                <a:ext cx="1560486" cy="114250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D590848-961D-A4A6-249A-DD9390A3FA03}"/>
                  </a:ext>
                </a:extLst>
              </p:cNvPr>
              <p:cNvSpPr txBox="1"/>
              <p:nvPr/>
            </p:nvSpPr>
            <p:spPr>
              <a:xfrm>
                <a:off x="4869584" y="4624835"/>
                <a:ext cx="1763213" cy="615553"/>
              </a:xfrm>
              <a:prstGeom prst="rect">
                <a:avLst/>
              </a:prstGeom>
              <a:noFill/>
            </p:spPr>
            <p:txBody>
              <a:bodyPr wrap="square" lIns="0" tIns="0" rIns="0" bIns="0" rtlCol="0">
                <a:spAutoFit/>
              </a:bodyPr>
              <a:lstStyle/>
              <a:p>
                <a:pPr algn="ctr"/>
                <a:r>
                  <a:rPr lang="en-US"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Optimización del portafolio</a:t>
                </a:r>
              </a:p>
            </p:txBody>
          </p:sp>
        </p:grpSp>
      </p:grpSp>
    </p:spTree>
    <p:extLst>
      <p:ext uri="{BB962C8B-B14F-4D97-AF65-F5344CB8AC3E}">
        <p14:creationId xmlns:p14="http://schemas.microsoft.com/office/powerpoint/2010/main" val="95656644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28178" y="1143717"/>
            <a:ext cx="6206610" cy="369332"/>
          </a:xfrm>
          <a:prstGeom prst="rect">
            <a:avLst/>
          </a:prstGeom>
          <a:noFill/>
        </p:spPr>
        <p:txBody>
          <a:bodyPr wrap="square" lIns="0" tIns="0" rIns="0" bIns="0" rtlCol="0">
            <a:spAutoFit/>
          </a:bodyPr>
          <a:lstStyle/>
          <a:p>
            <a:r>
              <a:rPr lang="es-MX" sz="2400" b="1" dirty="0">
                <a:solidFill>
                  <a:srgbClr val="263A90"/>
                </a:solidFill>
                <a:latin typeface="Arial" panose="020B0604020202020204" pitchFamily="34" charset="0"/>
                <a:ea typeface="+mj-ea"/>
                <a:cs typeface="Arial" panose="020B0604020202020204" pitchFamily="34" charset="0"/>
              </a:rPr>
              <a:t>Í</a:t>
            </a:r>
            <a:r>
              <a:rPr lang="es-MX" sz="2000" b="1" dirty="0">
                <a:solidFill>
                  <a:srgbClr val="263A90"/>
                </a:solidFill>
                <a:latin typeface="Arial" panose="020B0604020202020204" pitchFamily="34" charset="0"/>
                <a:ea typeface="+mj-ea"/>
                <a:cs typeface="Arial" panose="020B0604020202020204" pitchFamily="34" charset="0"/>
              </a:rPr>
              <a:t>ndice de referencia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25D9560-7FA6-08F1-0215-B45824EB2BD7}"/>
              </a:ext>
            </a:extLst>
          </p:cNvPr>
          <p:cNvSpPr txBox="1"/>
          <p:nvPr/>
        </p:nvSpPr>
        <p:spPr>
          <a:xfrm>
            <a:off x="908812" y="1678891"/>
            <a:ext cx="10028477" cy="44786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El principal objetivo del Índice de Referencia es incorporar las preferencias del inversionista en términos de </a:t>
            </a:r>
            <a:r>
              <a:rPr lang="es-CO" sz="1600" u="sng" dirty="0">
                <a:latin typeface="Arial" panose="020B0604020202020204" pitchFamily="34" charset="0"/>
                <a:cs typeface="Arial" panose="020B0604020202020204" pitchFamily="34" charset="0"/>
              </a:rPr>
              <a:t>riesgo</a:t>
            </a:r>
            <a:r>
              <a:rPr lang="es-CO" sz="1600" dirty="0">
                <a:latin typeface="Arial" panose="020B0604020202020204" pitchFamily="34" charset="0"/>
                <a:cs typeface="Arial" panose="020B0604020202020204" pitchFamily="34" charset="0"/>
              </a:rPr>
              <a:t> y de </a:t>
            </a:r>
            <a:r>
              <a:rPr lang="es-CO" sz="1600" u="sng" dirty="0">
                <a:latin typeface="Arial" panose="020B0604020202020204" pitchFamily="34" charset="0"/>
                <a:cs typeface="Arial" panose="020B0604020202020204" pitchFamily="34" charset="0"/>
              </a:rPr>
              <a:t>retorno</a:t>
            </a:r>
            <a:r>
              <a:rPr lang="es-CO" sz="1600" dirty="0">
                <a:latin typeface="Arial" panose="020B0604020202020204" pitchFamily="34" charset="0"/>
                <a:cs typeface="Arial" panose="020B0604020202020204" pitchFamily="34" charset="0"/>
              </a:rPr>
              <a:t>.</a:t>
            </a: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Un buen índice de referencia debe considerar los objetivos del inversionista, como son el nivel de preservación de capital y el horizonte de inversión, así como su tolerancia al riesgo.</a:t>
            </a:r>
          </a:p>
          <a:p>
            <a:pPr algn="just">
              <a:lnSpc>
                <a:spcPct val="150000"/>
              </a:lnSpc>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El índice de referencia usualmente determina una parte significativa del retorno del portafolio.</a:t>
            </a:r>
          </a:p>
        </p:txBody>
      </p:sp>
      <p:grpSp>
        <p:nvGrpSpPr>
          <p:cNvPr id="30" name="Group 29">
            <a:extLst>
              <a:ext uri="{FF2B5EF4-FFF2-40B4-BE49-F238E27FC236}">
                <a16:creationId xmlns:a16="http://schemas.microsoft.com/office/drawing/2014/main" id="{9BF157D6-82AD-AA2F-50A0-0D4487A4EB2A}"/>
              </a:ext>
            </a:extLst>
          </p:cNvPr>
          <p:cNvGrpSpPr/>
          <p:nvPr/>
        </p:nvGrpSpPr>
        <p:grpSpPr>
          <a:xfrm>
            <a:off x="2125629" y="2704287"/>
            <a:ext cx="7940740" cy="1687900"/>
            <a:chOff x="991737" y="2800698"/>
            <a:chExt cx="7493792" cy="1405455"/>
          </a:xfrm>
        </p:grpSpPr>
        <p:pic>
          <p:nvPicPr>
            <p:cNvPr id="31" name="Picture 2" descr="https://encrypted-tbn1.gstatic.com/images?q=tbn:ANd9GcRCGSInjcBs4xNiY2ryLx0_4RF-VAgaXTy-opWOAzs9DbEVxzPV">
              <a:extLst>
                <a:ext uri="{FF2B5EF4-FFF2-40B4-BE49-F238E27FC236}">
                  <a16:creationId xmlns:a16="http://schemas.microsoft.com/office/drawing/2014/main" id="{27D7098B-4782-1E5B-03DD-50F8C2D85E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737" y="2800698"/>
              <a:ext cx="1852879" cy="138787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encrypted-tbn1.gstatic.com/images?q=tbn:ANd9GcTWWgbBVDuLbVBDrBW90Mth23UoajdrURHs5-60sHFMkhQOnG_HAw">
              <a:extLst>
                <a:ext uri="{FF2B5EF4-FFF2-40B4-BE49-F238E27FC236}">
                  <a16:creationId xmlns:a16="http://schemas.microsoft.com/office/drawing/2014/main" id="{FDB17523-26E5-4F73-BE50-5190B1EB37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2636" y="2800698"/>
              <a:ext cx="2098808" cy="139666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https://encrypted-tbn3.gstatic.com/images?q=tbn:ANd9GcQHz9ADqqgyNJ4USugwWcOYlBsQ_viJo48bq0a1n0brzvyF4OF2Bg">
              <a:extLst>
                <a:ext uri="{FF2B5EF4-FFF2-40B4-BE49-F238E27FC236}">
                  <a16:creationId xmlns:a16="http://schemas.microsoft.com/office/drawing/2014/main" id="{6EE00854-F710-14B8-385E-2D23C789B1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1353" y="2800698"/>
              <a:ext cx="2394176" cy="14054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397413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19254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Otras consideraciones sobre el índice de referencia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25D9560-7FA6-08F1-0215-B45824EB2BD7}"/>
              </a:ext>
            </a:extLst>
          </p:cNvPr>
          <p:cNvSpPr txBox="1"/>
          <p:nvPr/>
        </p:nvSpPr>
        <p:spPr>
          <a:xfrm>
            <a:off x="908812" y="1715977"/>
            <a:ext cx="10028477" cy="44786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El </a:t>
            </a:r>
            <a:r>
              <a:rPr lang="es-MX" sz="1600" dirty="0">
                <a:latin typeface="Arial" panose="020B0604020202020204" pitchFamily="34" charset="0"/>
                <a:cs typeface="Arial" panose="020B0604020202020204" pitchFamily="34" charset="0"/>
              </a:rPr>
              <a:t>Índice de Referencia debe ser fácil de replicar: el manejo pasivo debe ser de bajo costo.</a:t>
            </a: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Estar alerta a los sesgos de índices particulares, por ejemplo la capitalización de mercado de los Índices de Deuda.</a:t>
            </a: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El manejo activo permite reducir el riesgo del portafolio y/o capturar ineficiencias del mercado. Por ejemplo evitar bonos con mala perspectiva en un índice de crédito. </a:t>
            </a: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68853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Metodología para la construcción de un índice de referencia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2FF4F552-7A24-80B9-58C2-E52A727C47B5}"/>
              </a:ext>
            </a:extLst>
          </p:cNvPr>
          <p:cNvGrpSpPr/>
          <p:nvPr/>
        </p:nvGrpSpPr>
        <p:grpSpPr>
          <a:xfrm>
            <a:off x="1518541" y="1828926"/>
            <a:ext cx="8984105" cy="3825288"/>
            <a:chOff x="905982" y="1723843"/>
            <a:chExt cx="8984105" cy="3825288"/>
          </a:xfrm>
        </p:grpSpPr>
        <p:grpSp>
          <p:nvGrpSpPr>
            <p:cNvPr id="19" name="Group 18">
              <a:extLst>
                <a:ext uri="{FF2B5EF4-FFF2-40B4-BE49-F238E27FC236}">
                  <a16:creationId xmlns:a16="http://schemas.microsoft.com/office/drawing/2014/main" id="{AA407648-5A4A-C5B9-5F5A-4DF4AC08BDC6}"/>
                </a:ext>
              </a:extLst>
            </p:cNvPr>
            <p:cNvGrpSpPr/>
            <p:nvPr/>
          </p:nvGrpSpPr>
          <p:grpSpPr>
            <a:xfrm>
              <a:off x="905982" y="1743423"/>
              <a:ext cx="548398" cy="548398"/>
              <a:chOff x="905982" y="1743423"/>
              <a:chExt cx="548398" cy="548398"/>
            </a:xfrm>
          </p:grpSpPr>
          <p:sp>
            <p:nvSpPr>
              <p:cNvPr id="2" name="Shape 8944">
                <a:extLst>
                  <a:ext uri="{FF2B5EF4-FFF2-40B4-BE49-F238E27FC236}">
                    <a16:creationId xmlns:a16="http://schemas.microsoft.com/office/drawing/2014/main" id="{95C3DADE-E6DD-0B15-EC73-043D5B22E2E0}"/>
                  </a:ext>
                </a:extLst>
              </p:cNvPr>
              <p:cNvSpPr/>
              <p:nvPr/>
            </p:nvSpPr>
            <p:spPr>
              <a:xfrm>
                <a:off x="905982" y="1743423"/>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sz="1598">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2A59581-AB4B-E9A7-544B-FD1964D1416C}"/>
                  </a:ext>
                </a:extLst>
              </p:cNvPr>
              <p:cNvSpPr txBox="1"/>
              <p:nvPr/>
            </p:nvSpPr>
            <p:spPr>
              <a:xfrm>
                <a:off x="1009750" y="184693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1.</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FB8A983D-4DFC-24B2-989E-4A1069F754DA}"/>
                </a:ext>
              </a:extLst>
            </p:cNvPr>
            <p:cNvGrpSpPr/>
            <p:nvPr/>
          </p:nvGrpSpPr>
          <p:grpSpPr>
            <a:xfrm>
              <a:off x="913875" y="2628477"/>
              <a:ext cx="548398" cy="548398"/>
              <a:chOff x="913875" y="2628477"/>
              <a:chExt cx="548398" cy="548398"/>
            </a:xfrm>
          </p:grpSpPr>
          <p:sp>
            <p:nvSpPr>
              <p:cNvPr id="3" name="Shape 8944">
                <a:extLst>
                  <a:ext uri="{FF2B5EF4-FFF2-40B4-BE49-F238E27FC236}">
                    <a16:creationId xmlns:a16="http://schemas.microsoft.com/office/drawing/2014/main" id="{8E4E1540-544A-DCFB-5B05-00262DEB051E}"/>
                  </a:ext>
                </a:extLst>
              </p:cNvPr>
              <p:cNvSpPr/>
              <p:nvPr/>
            </p:nvSpPr>
            <p:spPr>
              <a:xfrm>
                <a:off x="913875" y="2628477"/>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sz="1598">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06098C9-7B18-5E65-7204-52AE8803C03D}"/>
                  </a:ext>
                </a:extLst>
              </p:cNvPr>
              <p:cNvSpPr txBox="1"/>
              <p:nvPr/>
            </p:nvSpPr>
            <p:spPr>
              <a:xfrm>
                <a:off x="996237" y="2795667"/>
                <a:ext cx="383673" cy="246221"/>
              </a:xfrm>
              <a:prstGeom prst="rect">
                <a:avLst/>
              </a:prstGeom>
              <a:noFill/>
            </p:spPr>
            <p:txBody>
              <a:bodyPr wrap="square" lIns="0" tIns="0" rIns="0" bIns="0" rtlCol="0">
                <a:spAutoFit/>
              </a:bodyPr>
              <a:lstStyle/>
              <a:p>
                <a:pPr algn="ctr"/>
                <a:r>
                  <a:rPr lang="id-ID" sz="1600" b="1">
                    <a:solidFill>
                      <a:schemeClr val="bg1"/>
                    </a:solidFill>
                    <a:latin typeface="Arial" panose="020B0604020202020204" pitchFamily="34" charset="0"/>
                    <a:ea typeface="Source Sans Pro" panose="020B0503030403020204" pitchFamily="34" charset="0"/>
                    <a:cs typeface="Arial" panose="020B0604020202020204" pitchFamily="34" charset="0"/>
                  </a:rPr>
                  <a:t>2.</a:t>
                </a:r>
                <a:endParaRPr lang="en-US" sz="1600" b="1">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9E1F6F63-8AFB-F8B1-7BD9-3BB2494BBC2A}"/>
                </a:ext>
              </a:extLst>
            </p:cNvPr>
            <p:cNvGrpSpPr/>
            <p:nvPr/>
          </p:nvGrpSpPr>
          <p:grpSpPr>
            <a:xfrm>
              <a:off x="913875" y="3548237"/>
              <a:ext cx="548398" cy="548398"/>
              <a:chOff x="915878" y="4373274"/>
              <a:chExt cx="548398" cy="548398"/>
            </a:xfrm>
          </p:grpSpPr>
          <p:sp>
            <p:nvSpPr>
              <p:cNvPr id="4" name="Shape 8944">
                <a:extLst>
                  <a:ext uri="{FF2B5EF4-FFF2-40B4-BE49-F238E27FC236}">
                    <a16:creationId xmlns:a16="http://schemas.microsoft.com/office/drawing/2014/main" id="{C38D17FE-AA31-54F2-E570-16186A247EBF}"/>
                  </a:ext>
                </a:extLst>
              </p:cNvPr>
              <p:cNvSpPr/>
              <p:nvPr/>
            </p:nvSpPr>
            <p:spPr>
              <a:xfrm>
                <a:off x="915878" y="4373274"/>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sz="1598">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38CF5B1-1A95-B890-AD13-08466029F010}"/>
                  </a:ext>
                </a:extLst>
              </p:cNvPr>
              <p:cNvSpPr txBox="1"/>
              <p:nvPr/>
            </p:nvSpPr>
            <p:spPr>
              <a:xfrm>
                <a:off x="1009750" y="453791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6CB64EED-3A9C-3CF2-FD2B-812426913DE0}"/>
                </a:ext>
              </a:extLst>
            </p:cNvPr>
            <p:cNvGrpSpPr/>
            <p:nvPr/>
          </p:nvGrpSpPr>
          <p:grpSpPr>
            <a:xfrm>
              <a:off x="906353" y="4702763"/>
              <a:ext cx="548398" cy="548398"/>
              <a:chOff x="906353" y="5563899"/>
              <a:chExt cx="548398" cy="548398"/>
            </a:xfrm>
          </p:grpSpPr>
          <p:sp>
            <p:nvSpPr>
              <p:cNvPr id="8" name="Shape 8944">
                <a:extLst>
                  <a:ext uri="{FF2B5EF4-FFF2-40B4-BE49-F238E27FC236}">
                    <a16:creationId xmlns:a16="http://schemas.microsoft.com/office/drawing/2014/main" id="{413399F5-ACEC-4A45-EED7-85D4C7FBDD52}"/>
                  </a:ext>
                </a:extLst>
              </p:cNvPr>
              <p:cNvSpPr/>
              <p:nvPr/>
            </p:nvSpPr>
            <p:spPr>
              <a:xfrm>
                <a:off x="906353" y="5563899"/>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sz="1598">
                  <a:latin typeface="Arial" panose="020B0604020202020204" pitchFamily="34" charset="0"/>
                  <a:cs typeface="Arial" panose="020B0604020202020204" pitchFamily="34" charset="0"/>
                </a:endParaRPr>
              </a:p>
            </p:txBody>
          </p:sp>
          <p:sp>
            <p:nvSpPr>
              <p:cNvPr id="9" name="TextBox 25">
                <a:extLst>
                  <a:ext uri="{FF2B5EF4-FFF2-40B4-BE49-F238E27FC236}">
                    <a16:creationId xmlns:a16="http://schemas.microsoft.com/office/drawing/2014/main" id="{C5DE300F-23B2-4F48-6944-5C807C7C0C08}"/>
                  </a:ext>
                </a:extLst>
              </p:cNvPr>
              <p:cNvSpPr txBox="1"/>
              <p:nvPr/>
            </p:nvSpPr>
            <p:spPr>
              <a:xfrm>
                <a:off x="1009750" y="5728543"/>
                <a:ext cx="383673" cy="246221"/>
              </a:xfrm>
              <a:prstGeom prst="rect">
                <a:avLst/>
              </a:prstGeom>
              <a:noFill/>
            </p:spPr>
            <p:txBody>
              <a:bodyPr wrap="square" lIns="0" tIns="0" rIns="0" bIns="0" rtlCol="0">
                <a:spAutoFit/>
              </a:bodyPr>
              <a:lstStyle/>
              <a:p>
                <a:pPr algn="ctr"/>
                <a:r>
                  <a:rPr lang="es-ES" sz="1600" b="1">
                    <a:solidFill>
                      <a:schemeClr val="bg1"/>
                    </a:solidFill>
                    <a:latin typeface="Arial" panose="020B0604020202020204" pitchFamily="34" charset="0"/>
                    <a:ea typeface="Source Sans Pro" panose="020B0503030403020204" pitchFamily="34" charset="0"/>
                    <a:cs typeface="Arial" panose="020B0604020202020204" pitchFamily="34" charset="0"/>
                  </a:rPr>
                  <a:t>4</a:t>
                </a:r>
                <a:r>
                  <a:rPr lang="id-ID" sz="1600" b="1">
                    <a:solidFill>
                      <a:schemeClr val="bg1"/>
                    </a:solidFill>
                    <a:latin typeface="Arial" panose="020B0604020202020204" pitchFamily="34" charset="0"/>
                    <a:ea typeface="Source Sans Pro" panose="020B0503030403020204" pitchFamily="34" charset="0"/>
                    <a:cs typeface="Arial" panose="020B0604020202020204" pitchFamily="34" charset="0"/>
                  </a:rPr>
                  <a:t>.</a:t>
                </a:r>
                <a:endParaRPr lang="en-US" sz="1600" b="1">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9B8E88A5-9E07-5B09-C562-F9DDA62D49D4}"/>
                </a:ext>
              </a:extLst>
            </p:cNvPr>
            <p:cNvSpPr txBox="1"/>
            <p:nvPr/>
          </p:nvSpPr>
          <p:spPr>
            <a:xfrm>
              <a:off x="1648565" y="1723843"/>
              <a:ext cx="5585668" cy="307777"/>
            </a:xfrm>
            <a:prstGeom prst="rect">
              <a:avLst/>
            </a:prstGeom>
            <a:noFill/>
          </p:spPr>
          <p:txBody>
            <a:bodyPr wrap="square" lIns="0" tIns="0" rIns="0" bIns="0" rtlCol="0">
              <a:spAutoFit/>
            </a:bodyPr>
            <a:lstStyle/>
            <a:p>
              <a:r>
                <a:rPr lang="es-MX" sz="2000" dirty="0">
                  <a:latin typeface="Arial" panose="020B0604020202020204" pitchFamily="34" charset="0"/>
                  <a:ea typeface="Roboto" panose="02000000000000000000" pitchFamily="2" charset="0"/>
                  <a:cs typeface="Arial" panose="020B0604020202020204" pitchFamily="34" charset="0"/>
                </a:rPr>
                <a:t>Identificar las clases de activos elegibles.</a:t>
              </a: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2" name="TextBox 11">
              <a:extLst>
                <a:ext uri="{FF2B5EF4-FFF2-40B4-BE49-F238E27FC236}">
                  <a16:creationId xmlns:a16="http://schemas.microsoft.com/office/drawing/2014/main" id="{D5365B73-A2F4-8C9A-79DA-C843C645DCA0}"/>
                </a:ext>
              </a:extLst>
            </p:cNvPr>
            <p:cNvSpPr txBox="1"/>
            <p:nvPr/>
          </p:nvSpPr>
          <p:spPr>
            <a:xfrm>
              <a:off x="1544635" y="2611468"/>
              <a:ext cx="6094520" cy="369332"/>
            </a:xfrm>
            <a:prstGeom prst="rect">
              <a:avLst/>
            </a:prstGeom>
            <a:noFill/>
          </p:spPr>
          <p:txBody>
            <a:bodyPr wrap="square">
              <a:spAutoFit/>
            </a:bodyPr>
            <a:lstStyle/>
            <a:p>
              <a:r>
                <a:rPr lang="es-MX" sz="1800" dirty="0">
                  <a:latin typeface="Arial" panose="020B0604020202020204" pitchFamily="34" charset="0"/>
                  <a:ea typeface="Roboto" panose="02000000000000000000" pitchFamily="2" charset="0"/>
                  <a:cs typeface="Arial" panose="020B0604020202020204" pitchFamily="34" charset="0"/>
                </a:rPr>
                <a:t>Estimar retornos esperados, volatilidades y correlaciones.</a:t>
              </a:r>
              <a:endParaRPr lang="en-US" sz="1800" dirty="0">
                <a:latin typeface="Arial" panose="020B0604020202020204" pitchFamily="34" charset="0"/>
                <a:ea typeface="Roboto" panose="02000000000000000000" pitchFamily="2" charset="0"/>
                <a:cs typeface="Arial" panose="020B0604020202020204" pitchFamily="34" charset="0"/>
              </a:endParaRPr>
            </a:p>
          </p:txBody>
        </p:sp>
        <p:sp>
          <p:nvSpPr>
            <p:cNvPr id="16" name="TextBox 15">
              <a:extLst>
                <a:ext uri="{FF2B5EF4-FFF2-40B4-BE49-F238E27FC236}">
                  <a16:creationId xmlns:a16="http://schemas.microsoft.com/office/drawing/2014/main" id="{E7B87EE3-DDD0-F113-77E2-84FF45B6FB40}"/>
                </a:ext>
              </a:extLst>
            </p:cNvPr>
            <p:cNvSpPr txBox="1"/>
            <p:nvPr/>
          </p:nvSpPr>
          <p:spPr>
            <a:xfrm>
              <a:off x="1556145" y="3399974"/>
              <a:ext cx="8333942" cy="872034"/>
            </a:xfrm>
            <a:prstGeom prst="rect">
              <a:avLst/>
            </a:prstGeom>
            <a:noFill/>
          </p:spPr>
          <p:txBody>
            <a:bodyPr wrap="square">
              <a:spAutoFit/>
            </a:bodyPr>
            <a:lstStyle/>
            <a:p>
              <a:pPr>
                <a:lnSpc>
                  <a:spcPct val="150000"/>
                </a:lnSpc>
              </a:pPr>
              <a:r>
                <a:rPr lang="es-MX" dirty="0">
                  <a:latin typeface="Arial" panose="020B0604020202020204" pitchFamily="34" charset="0"/>
                  <a:ea typeface="Roboto" panose="02000000000000000000" pitchFamily="2" charset="0"/>
                  <a:cs typeface="Arial" panose="020B0604020202020204" pitchFamily="34" charset="0"/>
                </a:rPr>
                <a:t>Delimitar</a:t>
              </a:r>
              <a:r>
                <a:rPr lang="es-MX" sz="1800" dirty="0">
                  <a:latin typeface="Arial" panose="020B0604020202020204" pitchFamily="34" charset="0"/>
                  <a:ea typeface="Roboto" panose="02000000000000000000" pitchFamily="2" charset="0"/>
                  <a:cs typeface="Arial" panose="020B0604020202020204" pitchFamily="34" charset="0"/>
                </a:rPr>
                <a:t> el subconjunto de portafolios eficientes que ofrecen los mayores retornos esperados para diferentes niveles de riesgo.</a:t>
              </a:r>
              <a:endParaRPr lang="en-US" sz="1800" dirty="0">
                <a:latin typeface="Arial" panose="020B0604020202020204" pitchFamily="34" charset="0"/>
                <a:ea typeface="Roboto" panose="02000000000000000000" pitchFamily="2" charset="0"/>
                <a:cs typeface="Arial" panose="020B0604020202020204" pitchFamily="34" charset="0"/>
              </a:endParaRPr>
            </a:p>
          </p:txBody>
        </p:sp>
        <p:sp>
          <p:nvSpPr>
            <p:cNvPr id="23" name="TextBox 22">
              <a:extLst>
                <a:ext uri="{FF2B5EF4-FFF2-40B4-BE49-F238E27FC236}">
                  <a16:creationId xmlns:a16="http://schemas.microsoft.com/office/drawing/2014/main" id="{AF8F902C-0564-D2A1-212B-74A48D47655B}"/>
                </a:ext>
              </a:extLst>
            </p:cNvPr>
            <p:cNvSpPr txBox="1"/>
            <p:nvPr/>
          </p:nvSpPr>
          <p:spPr>
            <a:xfrm>
              <a:off x="1544634" y="4668762"/>
              <a:ext cx="7812429" cy="880369"/>
            </a:xfrm>
            <a:prstGeom prst="rect">
              <a:avLst/>
            </a:prstGeom>
            <a:noFill/>
          </p:spPr>
          <p:txBody>
            <a:bodyPr wrap="square">
              <a:spAutoFit/>
            </a:bodyPr>
            <a:lstStyle/>
            <a:p>
              <a:pPr lvl="0">
                <a:lnSpc>
                  <a:spcPct val="150000"/>
                </a:lnSpc>
                <a:spcAft>
                  <a:spcPts val="800"/>
                </a:spcAft>
              </a:pPr>
              <a:r>
                <a:rPr lang="es-CO" dirty="0">
                  <a:latin typeface="Arial" panose="020B0604020202020204" pitchFamily="34" charset="0"/>
                  <a:ea typeface="Roboto" panose="02000000000000000000" pitchFamily="2" charset="0"/>
                  <a:cs typeface="Arial" panose="020B0604020202020204" pitchFamily="34" charset="0"/>
                </a:rPr>
                <a:t>Seleccionar los portafolio específicos que maximizan la probabilidad de cumplir el objetivo de inversión consistente con la aversión a pérdidas.</a:t>
              </a:r>
            </a:p>
          </p:txBody>
        </p:sp>
      </p:grpSp>
    </p:spTree>
    <p:extLst>
      <p:ext uri="{BB962C8B-B14F-4D97-AF65-F5344CB8AC3E}">
        <p14:creationId xmlns:p14="http://schemas.microsoft.com/office/powerpoint/2010/main" val="264959479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Teoría de portafolios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CEABE38-BF5D-EA3A-C2CE-CF540F366B73}"/>
                  </a:ext>
                </a:extLst>
              </p:cNvPr>
              <p:cNvSpPr txBox="1"/>
              <p:nvPr/>
            </p:nvSpPr>
            <p:spPr>
              <a:xfrm>
                <a:off x="908812" y="1715977"/>
                <a:ext cx="10028477" cy="580210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Markowitz </a:t>
                </a:r>
                <a:r>
                  <a:rPr lang="es-MX" sz="1600" baseline="30000" dirty="0">
                    <a:latin typeface="Arial" panose="020B0604020202020204" pitchFamily="34" charset="0"/>
                    <a:cs typeface="Arial" panose="020B0604020202020204" pitchFamily="34" charset="0"/>
                  </a:rPr>
                  <a:t>1</a:t>
                </a:r>
                <a:r>
                  <a:rPr lang="es-MX" sz="1600" dirty="0">
                    <a:latin typeface="Arial" panose="020B0604020202020204" pitchFamily="34" charset="0"/>
                    <a:cs typeface="Arial" panose="020B0604020202020204" pitchFamily="34" charset="0"/>
                  </a:rPr>
                  <a:t> (1952) propuso que los inversionistas consideren las varianzas de los retornos, junto con los retornos esperados, y elegir así portafolios que ofrezcan el mayor retorno esperado para un nivel dado de varianza. Markowitz denominó a esta regla la máxima E-V.</a:t>
                </a: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Los dos grandes aportes de Markowitz a la teoría moderna de portafolios son:</a:t>
                </a:r>
              </a:p>
              <a:p>
                <a:pPr algn="just"/>
                <a:endParaRPr lang="es-MX" sz="1600"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No es posible eliminar por completo el riesgo de un portafolio mediante la diversificación, y</a:t>
                </a:r>
              </a:p>
              <a:p>
                <a:pPr lvl="1" algn="just"/>
                <a:endParaRPr lang="es-CO" sz="1600"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La desviación estándar de un portafolio siempre será inferior a la desviación estándar media ponderada de las clases de activos que lo componen (a menos que todas las clases de activos de un portafolio estén perfectamente correlacionadas positivamente entre sí: </a:t>
                </a:r>
                <a14:m>
                  <m:oMath xmlns:m="http://schemas.openxmlformats.org/officeDocument/2006/math">
                    <m:r>
                      <a:rPr lang="es-CO" sz="1600" i="1" smtClean="0">
                        <a:latin typeface="Cambria Math" panose="02040503050406030204" pitchFamily="18" charset="0"/>
                        <a:ea typeface="Cambria Math" panose="02040503050406030204" pitchFamily="18" charset="0"/>
                        <a:cs typeface="Arial" panose="020B0604020202020204" pitchFamily="34" charset="0"/>
                      </a:rPr>
                      <m:t>𝜌</m:t>
                    </m:r>
                    <m:r>
                      <a:rPr lang="en-US" sz="1600" b="0" i="1" smtClean="0">
                        <a:latin typeface="Cambria Math" panose="02040503050406030204" pitchFamily="18" charset="0"/>
                        <a:ea typeface="Cambria Math" panose="02040503050406030204" pitchFamily="18" charset="0"/>
                        <a:cs typeface="Arial" panose="020B0604020202020204" pitchFamily="34" charset="0"/>
                      </a:rPr>
                      <m:t>=1</m:t>
                    </m:r>
                  </m:oMath>
                </a14:m>
                <a:r>
                  <a:rPr lang="es-CO" sz="1600" dirty="0">
                    <a:latin typeface="Arial" panose="020B0604020202020204" pitchFamily="34" charset="0"/>
                    <a:cs typeface="Arial" panose="020B0604020202020204" pitchFamily="34" charset="0"/>
                  </a:rPr>
                  <a:t>).  </a:t>
                </a:r>
              </a:p>
              <a:p>
                <a:pPr lvl="1"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BCEABE38-BF5D-EA3A-C2CE-CF540F366B73}"/>
                  </a:ext>
                </a:extLst>
              </p:cNvPr>
              <p:cNvSpPr txBox="1">
                <a:spLocks noRot="1" noChangeAspect="1" noMove="1" noResize="1" noEditPoints="1" noAdjustHandles="1" noChangeArrowheads="1" noChangeShapeType="1" noTextEdit="1"/>
              </p:cNvSpPr>
              <p:nvPr/>
            </p:nvSpPr>
            <p:spPr>
              <a:xfrm>
                <a:off x="908812" y="1715977"/>
                <a:ext cx="10028477" cy="5802101"/>
              </a:xfrm>
              <a:prstGeom prst="rect">
                <a:avLst/>
              </a:prstGeom>
              <a:blipFill>
                <a:blip r:embed="rId2"/>
                <a:stretch>
                  <a:fillRect l="-243" r="-365"/>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C4B36F7D-84A1-7DCA-75C2-3C56EAFFA897}"/>
              </a:ext>
            </a:extLst>
          </p:cNvPr>
          <p:cNvSpPr txBox="1"/>
          <p:nvPr/>
        </p:nvSpPr>
        <p:spPr>
          <a:xfrm>
            <a:off x="585963" y="5786606"/>
            <a:ext cx="7091040" cy="255263"/>
          </a:xfrm>
          <a:prstGeom prst="rect">
            <a:avLst/>
          </a:prstGeom>
          <a:noFill/>
        </p:spPr>
        <p:txBody>
          <a:bodyPr wrap="square">
            <a:spAutoFit/>
          </a:bodyPr>
          <a:lstStyle/>
          <a:p>
            <a:pPr marL="457200" algn="just">
              <a:lnSpc>
                <a:spcPct val="107000"/>
              </a:lnSpc>
              <a:spcAft>
                <a:spcPts val="800"/>
              </a:spcAft>
            </a:pPr>
            <a:r>
              <a:rPr lang="en-US" sz="1600" baseline="30000" dirty="0">
                <a:effectLst/>
                <a:latin typeface="Arial" panose="020B0604020202020204" pitchFamily="34" charset="0"/>
                <a:ea typeface="Calibri" panose="020F0502020204030204" pitchFamily="34" charset="0"/>
                <a:cs typeface="Arial" panose="020B0604020202020204" pitchFamily="34" charset="0"/>
              </a:rPr>
              <a:t>1. Markowitz, H. 1952. “Portfolio Selection,” Journal of Finance, Vol. 7, No. 1 (March).</a:t>
            </a:r>
            <a:endParaRPr lang="es-CO" sz="1600" baseline="30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822744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Las reflexiones de Markowitz</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0E7B802-D778-9DC7-7765-A2B47960CF88}"/>
              </a:ext>
            </a:extLst>
          </p:cNvPr>
          <p:cNvGrpSpPr/>
          <p:nvPr/>
        </p:nvGrpSpPr>
        <p:grpSpPr>
          <a:xfrm>
            <a:off x="1000883" y="3132468"/>
            <a:ext cx="9357012" cy="3123725"/>
            <a:chOff x="965371" y="3043688"/>
            <a:chExt cx="9357012" cy="3123725"/>
          </a:xfrm>
        </p:grpSpPr>
        <p:pic>
          <p:nvPicPr>
            <p:cNvPr id="2" name="Picture 1">
              <a:extLst>
                <a:ext uri="{FF2B5EF4-FFF2-40B4-BE49-F238E27FC236}">
                  <a16:creationId xmlns:a16="http://schemas.microsoft.com/office/drawing/2014/main" id="{10270B7A-5DA6-7C42-F73E-18D022367F8D}"/>
                </a:ext>
              </a:extLst>
            </p:cNvPr>
            <p:cNvPicPr>
              <a:picLocks noChangeAspect="1"/>
            </p:cNvPicPr>
            <p:nvPr/>
          </p:nvPicPr>
          <p:blipFill>
            <a:blip r:embed="rId2"/>
            <a:stretch>
              <a:fillRect/>
            </a:stretch>
          </p:blipFill>
          <p:spPr>
            <a:xfrm>
              <a:off x="965371" y="3109062"/>
              <a:ext cx="4935066" cy="3058351"/>
            </a:xfrm>
            <a:prstGeom prst="rect">
              <a:avLst/>
            </a:prstGeom>
          </p:spPr>
        </p:pic>
        <p:pic>
          <p:nvPicPr>
            <p:cNvPr id="3" name="Picture 2" descr="Chart, histogram&#10;&#10;Description automatically generated">
              <a:extLst>
                <a:ext uri="{FF2B5EF4-FFF2-40B4-BE49-F238E27FC236}">
                  <a16:creationId xmlns:a16="http://schemas.microsoft.com/office/drawing/2014/main" id="{3C780C76-4C2A-B500-1DFE-9D9E995EDBD8}"/>
                </a:ext>
              </a:extLst>
            </p:cNvPr>
            <p:cNvPicPr>
              <a:picLocks noChangeAspect="1"/>
            </p:cNvPicPr>
            <p:nvPr/>
          </p:nvPicPr>
          <p:blipFill>
            <a:blip r:embed="rId3"/>
            <a:stretch>
              <a:fillRect/>
            </a:stretch>
          </p:blipFill>
          <p:spPr>
            <a:xfrm>
              <a:off x="5829045" y="3043688"/>
              <a:ext cx="4493338" cy="3063640"/>
            </a:xfrm>
            <a:prstGeom prst="rect">
              <a:avLst/>
            </a:prstGeom>
          </p:spPr>
        </p:pic>
      </p:grpSp>
      <p:sp>
        <p:nvSpPr>
          <p:cNvPr id="4" name="TextBox 3">
            <a:extLst>
              <a:ext uri="{FF2B5EF4-FFF2-40B4-BE49-F238E27FC236}">
                <a16:creationId xmlns:a16="http://schemas.microsoft.com/office/drawing/2014/main" id="{67A2C360-809C-A6B4-B026-B7388B5A6426}"/>
              </a:ext>
            </a:extLst>
          </p:cNvPr>
          <p:cNvSpPr txBox="1"/>
          <p:nvPr/>
        </p:nvSpPr>
        <p:spPr>
          <a:xfrm>
            <a:off x="970956" y="6246998"/>
            <a:ext cx="9744392" cy="276999"/>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Elton, Edwin; Gruber, Martin; Brown, Stephen; Goetzman, William. Modern Portfolio Theory and Investment Analysis (2014). Wiley. </a:t>
            </a:r>
          </a:p>
        </p:txBody>
      </p:sp>
      <p:sp>
        <p:nvSpPr>
          <p:cNvPr id="5" name="TextBox 4">
            <a:extLst>
              <a:ext uri="{FF2B5EF4-FFF2-40B4-BE49-F238E27FC236}">
                <a16:creationId xmlns:a16="http://schemas.microsoft.com/office/drawing/2014/main" id="{6ADDFA80-56B2-5C9D-658D-F40203DAB5BB}"/>
              </a:ext>
            </a:extLst>
          </p:cNvPr>
          <p:cNvSpPr txBox="1"/>
          <p:nvPr/>
        </p:nvSpPr>
        <p:spPr>
          <a:xfrm>
            <a:off x="908812" y="1545262"/>
            <a:ext cx="10028477" cy="152400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El riesgo de un portafolio puede ser muy diferente al riesgo de los activos individuales que lo componen.</a:t>
            </a:r>
          </a:p>
          <a:p>
            <a:pPr algn="just">
              <a:lnSpc>
                <a:spcPct val="150000"/>
              </a:lnSpc>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La diversificación reduce el riesgo idiosincrático más no elimina el riesgo sistémico (la varianza del portafolio tenderá hacia la covarianza media de las clases de activos).</a:t>
            </a:r>
          </a:p>
        </p:txBody>
      </p:sp>
    </p:spTree>
    <p:extLst>
      <p:ext uri="{BB962C8B-B14F-4D97-AF65-F5344CB8AC3E}">
        <p14:creationId xmlns:p14="http://schemas.microsoft.com/office/powerpoint/2010/main" val="325021813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El concepto de frontera eficiente</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ADDFA80-56B2-5C9D-658D-F40203DAB5BB}"/>
              </a:ext>
            </a:extLst>
          </p:cNvPr>
          <p:cNvSpPr txBox="1"/>
          <p:nvPr/>
        </p:nvSpPr>
        <p:spPr>
          <a:xfrm>
            <a:off x="908812" y="1784960"/>
            <a:ext cx="10028477" cy="33706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Markowitz también demostró que, para determinados niveles de riesgo, podemos identificar combinaciones concretas de clases de activos que maximizan la rentabilidad esperada. Consideró que estos portafolios eran "eficientes" y se refirió a un continuo</a:t>
            </a:r>
            <a:r>
              <a:rPr lang="es-MX" sz="1600" baseline="30000" dirty="0">
                <a:latin typeface="Arial" panose="020B0604020202020204" pitchFamily="34" charset="0"/>
                <a:cs typeface="Arial" panose="020B0604020202020204" pitchFamily="34" charset="0"/>
              </a:rPr>
              <a:t> 2</a:t>
            </a:r>
            <a:r>
              <a:rPr lang="es-MX" sz="1600" dirty="0">
                <a:latin typeface="Arial" panose="020B0604020202020204" pitchFamily="34" charset="0"/>
                <a:cs typeface="Arial" panose="020B0604020202020204" pitchFamily="34" charset="0"/>
              </a:rPr>
              <a:t> de tales portafolios en dimensiones de retorno esperado y desviación estándar denominándolo frontera eficiente.</a:t>
            </a:r>
          </a:p>
          <a:p>
            <a:pPr algn="just">
              <a:lnSpc>
                <a:spcPct val="150000"/>
              </a:lnSpc>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sz="1600" u="sng" dirty="0">
                <a:latin typeface="Arial" panose="020B0604020202020204" pitchFamily="34" charset="0"/>
                <a:cs typeface="Arial" panose="020B0604020202020204" pitchFamily="34" charset="0"/>
              </a:rPr>
              <a:t>Soluciones de esquina</a:t>
            </a:r>
            <a:r>
              <a:rPr lang="es-CO" sz="1600" dirty="0">
                <a:latin typeface="Arial" panose="020B0604020202020204" pitchFamily="34" charset="0"/>
                <a:cs typeface="Arial" panose="020B0604020202020204" pitchFamily="34" charset="0"/>
              </a:rPr>
              <a:t>: e</a:t>
            </a:r>
            <a:r>
              <a:rPr lang="es-MX" sz="1600" dirty="0">
                <a:latin typeface="Arial" panose="020B0604020202020204" pitchFamily="34" charset="0"/>
                <a:cs typeface="Arial" panose="020B0604020202020204" pitchFamily="34" charset="0"/>
              </a:rPr>
              <a:t>l portafolio con la mayor rentabilidad esperada siempre se asignará en su totalidad a la clase de activos con la más alta rentabilidad esperada (suponiendo que no haya apalancamiento).</a:t>
            </a: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1F84B4D-9E60-96D7-503C-823B3CDF1624}"/>
              </a:ext>
            </a:extLst>
          </p:cNvPr>
          <p:cNvSpPr txBox="1"/>
          <p:nvPr/>
        </p:nvSpPr>
        <p:spPr>
          <a:xfrm>
            <a:off x="600116" y="5010675"/>
            <a:ext cx="10457858" cy="1660263"/>
          </a:xfrm>
          <a:prstGeom prst="rect">
            <a:avLst/>
          </a:prstGeom>
          <a:noFill/>
        </p:spPr>
        <p:txBody>
          <a:bodyPr wrap="square">
            <a:spAutoFit/>
          </a:bodyPr>
          <a:lstStyle/>
          <a:p>
            <a:pPr marL="457200" algn="just">
              <a:lnSpc>
                <a:spcPct val="107000"/>
              </a:lnSpc>
              <a:spcAft>
                <a:spcPts val="800"/>
              </a:spcAft>
            </a:pPr>
            <a:r>
              <a:rPr lang="en-US" sz="1600" baseline="30000" dirty="0">
                <a:effectLst/>
                <a:latin typeface="Arial" panose="020B0604020202020204" pitchFamily="34" charset="0"/>
                <a:ea typeface="Calibri" panose="020F0502020204030204" pitchFamily="34" charset="0"/>
                <a:cs typeface="Arial" panose="020B0604020202020204" pitchFamily="34" charset="0"/>
              </a:rPr>
              <a:t>2. </a:t>
            </a:r>
            <a:r>
              <a:rPr lang="es-MX" sz="1600" baseline="30000" dirty="0">
                <a:effectLst/>
                <a:latin typeface="Arial" panose="020B0604020202020204" pitchFamily="34" charset="0"/>
                <a:ea typeface="Calibri" panose="020F0502020204030204" pitchFamily="34" charset="0"/>
                <a:cs typeface="Arial" panose="020B0604020202020204" pitchFamily="34" charset="0"/>
              </a:rPr>
              <a:t>En el campo matemático de la topología de conjuntos puntuales, </a:t>
            </a:r>
            <a:r>
              <a:rPr lang="es-MX" sz="1600" b="1" baseline="30000" dirty="0">
                <a:effectLst/>
                <a:latin typeface="Arial" panose="020B0604020202020204" pitchFamily="34" charset="0"/>
                <a:ea typeface="Calibri" panose="020F0502020204030204" pitchFamily="34" charset="0"/>
                <a:cs typeface="Arial" panose="020B0604020202020204" pitchFamily="34" charset="0"/>
              </a:rPr>
              <a:t>un continuo es un espacio métrico conexo compacto no vacío</a:t>
            </a:r>
            <a:r>
              <a:rPr lang="es-MX" sz="1600" baseline="30000" dirty="0">
                <a:effectLst/>
                <a:latin typeface="Arial" panose="020B0604020202020204" pitchFamily="34" charset="0"/>
                <a:ea typeface="Calibri" panose="020F0502020204030204" pitchFamily="34" charset="0"/>
                <a:cs typeface="Arial" panose="020B0604020202020204" pitchFamily="34" charset="0"/>
              </a:rPr>
              <a:t>. La teoría de los continuos es la rama de la topología dedicada al estudio de los continuos. </a:t>
            </a:r>
            <a:r>
              <a:rPr lang="es-MX" sz="1600" b="1" baseline="30000" dirty="0">
                <a:effectLst/>
                <a:latin typeface="Arial" panose="020B0604020202020204" pitchFamily="34" charset="0"/>
                <a:ea typeface="Calibri" panose="020F0502020204030204" pitchFamily="34" charset="0"/>
                <a:cs typeface="Arial" panose="020B0604020202020204" pitchFamily="34" charset="0"/>
              </a:rPr>
              <a:t>Un espacio métrico es un conjunto con una noción de distancia entre sus elementos, normalmente llamados puntos</a:t>
            </a:r>
            <a:r>
              <a:rPr lang="es-MX" sz="1600" baseline="30000" dirty="0">
                <a:effectLst/>
                <a:latin typeface="Arial" panose="020B0604020202020204" pitchFamily="34" charset="0"/>
                <a:ea typeface="Calibri" panose="020F0502020204030204" pitchFamily="34" charset="0"/>
                <a:cs typeface="Arial" panose="020B0604020202020204" pitchFamily="34" charset="0"/>
              </a:rPr>
              <a:t>. La distancia se mide mediante una función llamada función métrica o de distancia. En matemáticas, concretamente en topología general, la compacidad es una propiedad que trata de generalizar la noción de subconjunto cerrado y acotado del espacio euclidiano. La idea es que </a:t>
            </a:r>
            <a:r>
              <a:rPr lang="es-MX" sz="1600" b="1" baseline="30000" dirty="0">
                <a:effectLst/>
                <a:latin typeface="Arial" panose="020B0604020202020204" pitchFamily="34" charset="0"/>
                <a:ea typeface="Calibri" panose="020F0502020204030204" pitchFamily="34" charset="0"/>
                <a:cs typeface="Arial" panose="020B0604020202020204" pitchFamily="34" charset="0"/>
              </a:rPr>
              <a:t>un espacio compacto no tiene "pinchazos" ni "puntos extremos perdidos", es decir, incluye todos los valores límite de los puntos. </a:t>
            </a:r>
            <a:r>
              <a:rPr lang="es-MX" sz="1600" baseline="30000" dirty="0">
                <a:effectLst/>
                <a:latin typeface="Arial" panose="020B0604020202020204" pitchFamily="34" charset="0"/>
                <a:ea typeface="Calibri" panose="020F0502020204030204" pitchFamily="34" charset="0"/>
                <a:cs typeface="Arial" panose="020B0604020202020204" pitchFamily="34" charset="0"/>
              </a:rPr>
              <a:t>Por ejemplo, el intervalo abierto (0,1) no sería compacto porque excluye los valores límite de 0 y 1, mientras que el intervalo cerrado [0,1] sí lo sería. La conectividad es una de las principales propiedades topológicas que se utilizan para distinguir los espacios topológicos. Un espacio topológico X se dice desconectado si es la unión de dos conjuntos abiertos no vacíos disjuntos. En caso contrario X es conexo. </a:t>
            </a:r>
            <a:r>
              <a:rPr lang="es-MX" sz="1600" b="1" u="sng" baseline="30000" dirty="0">
                <a:effectLst/>
                <a:latin typeface="Arial" panose="020B0604020202020204" pitchFamily="34" charset="0"/>
                <a:ea typeface="Calibri" panose="020F0502020204030204" pitchFamily="34" charset="0"/>
                <a:cs typeface="Arial" panose="020B0604020202020204" pitchFamily="34" charset="0"/>
              </a:rPr>
              <a:t>En resumen, un continuo es un conjunto de puntos no desconectados entre sí y que incluye los extremos.</a:t>
            </a:r>
            <a:endParaRPr lang="es-CO" sz="1600" b="1" u="sng" baseline="30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422353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Frontera eficiente restringida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ADDFA80-56B2-5C9D-658D-F40203DAB5BB}"/>
              </a:ext>
            </a:extLst>
          </p:cNvPr>
          <p:cNvSpPr txBox="1"/>
          <p:nvPr/>
        </p:nvSpPr>
        <p:spPr>
          <a:xfrm>
            <a:off x="908812" y="1669549"/>
            <a:ext cx="10028477" cy="4160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Evitar soluciones de esquina fijando restricciones de límites o de máxima exposición por activos.  </a:t>
            </a:r>
          </a:p>
        </p:txBody>
      </p:sp>
      <p:pic>
        <p:nvPicPr>
          <p:cNvPr id="2" name="Picture 1">
            <a:extLst>
              <a:ext uri="{FF2B5EF4-FFF2-40B4-BE49-F238E27FC236}">
                <a16:creationId xmlns:a16="http://schemas.microsoft.com/office/drawing/2014/main" id="{4D811687-BB08-BCF2-0917-28DB005FABC6}"/>
              </a:ext>
            </a:extLst>
          </p:cNvPr>
          <p:cNvPicPr>
            <a:picLocks noChangeAspect="1"/>
          </p:cNvPicPr>
          <p:nvPr/>
        </p:nvPicPr>
        <p:blipFill rotWithShape="1">
          <a:blip r:embed="rId2">
            <a:extLst>
              <a:ext uri="{28A0092B-C50C-407E-A947-70E740481C1C}">
                <a14:useLocalDpi xmlns:a14="http://schemas.microsoft.com/office/drawing/2010/main" val="0"/>
              </a:ext>
            </a:extLst>
          </a:blip>
          <a:srcRect t="4033"/>
          <a:stretch/>
        </p:blipFill>
        <p:spPr bwMode="auto">
          <a:xfrm>
            <a:off x="6535734" y="2404277"/>
            <a:ext cx="5278716" cy="4065825"/>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AAC79AD-1B04-FA36-8639-EA5E3D98B7E6}"/>
              </a:ext>
            </a:extLst>
          </p:cNvPr>
          <p:cNvPicPr>
            <a:picLocks noChangeAspect="1"/>
          </p:cNvPicPr>
          <p:nvPr/>
        </p:nvPicPr>
        <p:blipFill rotWithShape="1">
          <a:blip r:embed="rId3"/>
          <a:srcRect l="1047" t="2665"/>
          <a:stretch/>
        </p:blipFill>
        <p:spPr>
          <a:xfrm>
            <a:off x="754601" y="2486787"/>
            <a:ext cx="5739493" cy="3565989"/>
          </a:xfrm>
          <a:prstGeom prst="rect">
            <a:avLst/>
          </a:prstGeom>
        </p:spPr>
      </p:pic>
      <p:sp>
        <p:nvSpPr>
          <p:cNvPr id="8" name="TextBox 7">
            <a:extLst>
              <a:ext uri="{FF2B5EF4-FFF2-40B4-BE49-F238E27FC236}">
                <a16:creationId xmlns:a16="http://schemas.microsoft.com/office/drawing/2014/main" id="{1A045070-C4C0-1A95-0013-8F6E34AF8367}"/>
              </a:ext>
            </a:extLst>
          </p:cNvPr>
          <p:cNvSpPr txBox="1"/>
          <p:nvPr/>
        </p:nvSpPr>
        <p:spPr>
          <a:xfrm>
            <a:off x="754601" y="6246998"/>
            <a:ext cx="9744392" cy="276999"/>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FLAR.</a:t>
            </a:r>
          </a:p>
        </p:txBody>
      </p:sp>
    </p:spTree>
    <p:extLst>
      <p:ext uri="{BB962C8B-B14F-4D97-AF65-F5344CB8AC3E}">
        <p14:creationId xmlns:p14="http://schemas.microsoft.com/office/powerpoint/2010/main" val="17122841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908812" y="1371114"/>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Composición de portafolios eficientes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6FB2B32C-88AA-1FB1-3779-EB7A45F2D3E2}"/>
              </a:ext>
            </a:extLst>
          </p:cNvPr>
          <p:cNvGrpSpPr/>
          <p:nvPr/>
        </p:nvGrpSpPr>
        <p:grpSpPr>
          <a:xfrm>
            <a:off x="684681" y="2629481"/>
            <a:ext cx="11088966" cy="3470916"/>
            <a:chOff x="493096" y="1915300"/>
            <a:chExt cx="11088966" cy="3470916"/>
          </a:xfrm>
        </p:grpSpPr>
        <p:pic>
          <p:nvPicPr>
            <p:cNvPr id="4" name="Picture 2">
              <a:extLst>
                <a:ext uri="{FF2B5EF4-FFF2-40B4-BE49-F238E27FC236}">
                  <a16:creationId xmlns:a16="http://schemas.microsoft.com/office/drawing/2014/main" id="{B1B378DA-6DCD-E858-4F5A-329AD9F0C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96" y="2064638"/>
              <a:ext cx="6338888" cy="33215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8B4EF1-7BDD-DCA9-A69B-35837F2E7F53}"/>
                </a:ext>
              </a:extLst>
            </p:cNvPr>
            <p:cNvPicPr>
              <a:picLocks noChangeAspect="1"/>
            </p:cNvPicPr>
            <p:nvPr/>
          </p:nvPicPr>
          <p:blipFill>
            <a:blip r:embed="rId3"/>
            <a:stretch>
              <a:fillRect/>
            </a:stretch>
          </p:blipFill>
          <p:spPr>
            <a:xfrm>
              <a:off x="7102326" y="1915300"/>
              <a:ext cx="4479736" cy="3416882"/>
            </a:xfrm>
            <a:prstGeom prst="rect">
              <a:avLst/>
            </a:prstGeom>
          </p:spPr>
        </p:pic>
      </p:grpSp>
      <p:sp>
        <p:nvSpPr>
          <p:cNvPr id="9" name="TextBox 8">
            <a:extLst>
              <a:ext uri="{FF2B5EF4-FFF2-40B4-BE49-F238E27FC236}">
                <a16:creationId xmlns:a16="http://schemas.microsoft.com/office/drawing/2014/main" id="{4A437C50-019E-1D3D-FDEB-24092E2CFE42}"/>
              </a:ext>
            </a:extLst>
          </p:cNvPr>
          <p:cNvSpPr txBox="1"/>
          <p:nvPr/>
        </p:nvSpPr>
        <p:spPr>
          <a:xfrm>
            <a:off x="1500255" y="2382227"/>
            <a:ext cx="3262380" cy="338554"/>
          </a:xfrm>
          <a:prstGeom prst="rect">
            <a:avLst/>
          </a:prstGeom>
          <a:noFill/>
        </p:spPr>
        <p:txBody>
          <a:bodyPr wrap="square">
            <a:spAutoFit/>
          </a:bodyPr>
          <a:lstStyle/>
          <a:p>
            <a:pPr algn="ctr"/>
            <a:r>
              <a:rPr lang="es-MX" sz="1600" b="1" dirty="0">
                <a:latin typeface="Arial" panose="020B0604020202020204" pitchFamily="34" charset="0"/>
                <a:cs typeface="Arial" panose="020B0604020202020204" pitchFamily="34" charset="0"/>
              </a:rPr>
              <a:t>Frontera irrestricta</a:t>
            </a:r>
            <a:endParaRPr lang="es-MX" sz="1600" b="1" dirty="0"/>
          </a:p>
        </p:txBody>
      </p:sp>
      <p:sp>
        <p:nvSpPr>
          <p:cNvPr id="10" name="TextBox 9">
            <a:extLst>
              <a:ext uri="{FF2B5EF4-FFF2-40B4-BE49-F238E27FC236}">
                <a16:creationId xmlns:a16="http://schemas.microsoft.com/office/drawing/2014/main" id="{C6F4F4FE-5FDB-FBBB-7390-E456DF5AFD4A}"/>
              </a:ext>
            </a:extLst>
          </p:cNvPr>
          <p:cNvSpPr txBox="1"/>
          <p:nvPr/>
        </p:nvSpPr>
        <p:spPr>
          <a:xfrm>
            <a:off x="7836156" y="2295996"/>
            <a:ext cx="3262380" cy="338554"/>
          </a:xfrm>
          <a:prstGeom prst="rect">
            <a:avLst/>
          </a:prstGeom>
          <a:noFill/>
        </p:spPr>
        <p:txBody>
          <a:bodyPr wrap="square">
            <a:spAutoFit/>
          </a:bodyPr>
          <a:lstStyle/>
          <a:p>
            <a:pPr algn="ctr"/>
            <a:r>
              <a:rPr lang="es-MX" sz="1600" b="1" dirty="0">
                <a:latin typeface="Arial" panose="020B0604020202020204" pitchFamily="34" charset="0"/>
                <a:cs typeface="Arial" panose="020B0604020202020204" pitchFamily="34" charset="0"/>
              </a:rPr>
              <a:t>Frontera restringida</a:t>
            </a:r>
            <a:endParaRPr lang="es-MX" sz="1600" b="1" dirty="0"/>
          </a:p>
        </p:txBody>
      </p:sp>
      <p:sp>
        <p:nvSpPr>
          <p:cNvPr id="11" name="TextBox 10">
            <a:extLst>
              <a:ext uri="{FF2B5EF4-FFF2-40B4-BE49-F238E27FC236}">
                <a16:creationId xmlns:a16="http://schemas.microsoft.com/office/drawing/2014/main" id="{ADFF489B-4983-10D7-2F23-7CCF06CBF1BE}"/>
              </a:ext>
            </a:extLst>
          </p:cNvPr>
          <p:cNvSpPr txBox="1"/>
          <p:nvPr/>
        </p:nvSpPr>
        <p:spPr>
          <a:xfrm>
            <a:off x="754601" y="6246998"/>
            <a:ext cx="9744392" cy="276999"/>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FLAR.</a:t>
            </a:r>
          </a:p>
        </p:txBody>
      </p:sp>
    </p:spTree>
    <p:extLst>
      <p:ext uri="{BB962C8B-B14F-4D97-AF65-F5344CB8AC3E}">
        <p14:creationId xmlns:p14="http://schemas.microsoft.com/office/powerpoint/2010/main" val="23955520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1B1A36-F7AC-8C99-E692-25DC9E322068}"/>
              </a:ext>
            </a:extLst>
          </p:cNvPr>
          <p:cNvGrpSpPr/>
          <p:nvPr/>
        </p:nvGrpSpPr>
        <p:grpSpPr>
          <a:xfrm>
            <a:off x="1878269" y="2227176"/>
            <a:ext cx="8091353" cy="2403647"/>
            <a:chOff x="2339909" y="2257041"/>
            <a:chExt cx="8091353" cy="2403647"/>
          </a:xfrm>
        </p:grpSpPr>
        <p:sp>
          <p:nvSpPr>
            <p:cNvPr id="11" name="Shape 8944">
              <a:extLst>
                <a:ext uri="{FF2B5EF4-FFF2-40B4-BE49-F238E27FC236}">
                  <a16:creationId xmlns:a16="http://schemas.microsoft.com/office/drawing/2014/main" id="{DC2FE17B-E015-44A0-9F9E-5DA73E520C36}"/>
                </a:ext>
              </a:extLst>
            </p:cNvPr>
            <p:cNvSpPr/>
            <p:nvPr/>
          </p:nvSpPr>
          <p:spPr>
            <a:xfrm>
              <a:off x="2347088" y="2257041"/>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lang="es-CO">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9914454-1C6E-4029-8606-537F025BB3AA}"/>
                </a:ext>
              </a:extLst>
            </p:cNvPr>
            <p:cNvSpPr txBox="1"/>
            <p:nvPr/>
          </p:nvSpPr>
          <p:spPr>
            <a:xfrm>
              <a:off x="3090655" y="2257041"/>
              <a:ext cx="6411783" cy="369332"/>
            </a:xfrm>
            <a:prstGeom prst="rect">
              <a:avLst/>
            </a:prstGeom>
            <a:noFill/>
          </p:spPr>
          <p:txBody>
            <a:bodyPr wrap="square" lIns="0" tIns="0" rIns="0" bIns="0" rtlCol="0">
              <a:spAutoFit/>
            </a:bodyPr>
            <a:lstStyle/>
            <a:p>
              <a:r>
                <a:rPr lang="es-MX" sz="2400" b="1" dirty="0">
                  <a:solidFill>
                    <a:srgbClr val="263A8B"/>
                  </a:solidFill>
                  <a:latin typeface="Arial" panose="020B0604020202020204" pitchFamily="34" charset="0"/>
                  <a:ea typeface="Roboto" panose="02000000000000000000" pitchFamily="2" charset="0"/>
                  <a:cs typeface="Arial" panose="020B0604020202020204" pitchFamily="34" charset="0"/>
                </a:rPr>
                <a:t>Objetivos de inversión</a:t>
              </a:r>
            </a:p>
          </p:txBody>
        </p:sp>
        <p:sp>
          <p:nvSpPr>
            <p:cNvPr id="14" name="Shape 8944">
              <a:extLst>
                <a:ext uri="{FF2B5EF4-FFF2-40B4-BE49-F238E27FC236}">
                  <a16:creationId xmlns:a16="http://schemas.microsoft.com/office/drawing/2014/main" id="{DC2FE17B-E015-44A0-9F9E-5DA73E520C36}"/>
                </a:ext>
              </a:extLst>
            </p:cNvPr>
            <p:cNvSpPr/>
            <p:nvPr/>
          </p:nvSpPr>
          <p:spPr>
            <a:xfrm>
              <a:off x="2347088" y="3185663"/>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lang="es-CO">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09914454-1C6E-4029-8606-537F025BB3AA}"/>
                </a:ext>
              </a:extLst>
            </p:cNvPr>
            <p:cNvSpPr txBox="1"/>
            <p:nvPr/>
          </p:nvSpPr>
          <p:spPr>
            <a:xfrm>
              <a:off x="3090656" y="3185663"/>
              <a:ext cx="6411782" cy="369332"/>
            </a:xfrm>
            <a:prstGeom prst="rect">
              <a:avLst/>
            </a:prstGeom>
            <a:noFill/>
          </p:spPr>
          <p:txBody>
            <a:bodyPr wrap="square" lIns="0" tIns="0" rIns="0" bIns="0" rtlCol="0">
              <a:spAutoFit/>
            </a:bodyPr>
            <a:lstStyle/>
            <a:p>
              <a:r>
                <a:rPr lang="es-MX" sz="2400" b="1" dirty="0">
                  <a:solidFill>
                    <a:srgbClr val="263A8B"/>
                  </a:solidFill>
                  <a:latin typeface="Arial" panose="020B0604020202020204" pitchFamily="34" charset="0"/>
                  <a:ea typeface="Roboto" panose="02000000000000000000" pitchFamily="2" charset="0"/>
                  <a:cs typeface="Arial" panose="020B0604020202020204" pitchFamily="34" charset="0"/>
                </a:rPr>
                <a:t>Asignación estratégica de activos</a:t>
              </a:r>
            </a:p>
          </p:txBody>
        </p:sp>
        <p:sp>
          <p:nvSpPr>
            <p:cNvPr id="17" name="Shape 8944">
              <a:extLst>
                <a:ext uri="{FF2B5EF4-FFF2-40B4-BE49-F238E27FC236}">
                  <a16:creationId xmlns:a16="http://schemas.microsoft.com/office/drawing/2014/main" id="{DC2FE17B-E015-44A0-9F9E-5DA73E520C36}"/>
                </a:ext>
              </a:extLst>
            </p:cNvPr>
            <p:cNvSpPr/>
            <p:nvPr/>
          </p:nvSpPr>
          <p:spPr>
            <a:xfrm>
              <a:off x="2339909" y="4112290"/>
              <a:ext cx="548398" cy="548398"/>
            </a:xfrm>
            <a:prstGeom prst="teardrop">
              <a:avLst/>
            </a:prstGeom>
            <a:solidFill>
              <a:srgbClr val="263A8B"/>
            </a:solidFill>
            <a:ln w="12700" cap="flat">
              <a:noFill/>
              <a:miter lim="400000"/>
            </a:ln>
            <a:effectLst/>
          </p:spPr>
          <p:txBody>
            <a:bodyPr wrap="square" lIns="0" tIns="0" rIns="0" bIns="0" numCol="1" anchor="ctr">
              <a:noAutofit/>
            </a:bodyPr>
            <a:lstStyle/>
            <a:p>
              <a:pPr lvl="0">
                <a:defRPr sz="3200"/>
              </a:pPr>
              <a:endParaRPr lang="es-CO">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09914454-1C6E-4029-8606-537F025BB3AA}"/>
                </a:ext>
              </a:extLst>
            </p:cNvPr>
            <p:cNvSpPr txBox="1"/>
            <p:nvPr/>
          </p:nvSpPr>
          <p:spPr>
            <a:xfrm>
              <a:off x="3083476" y="4112290"/>
              <a:ext cx="7347786" cy="369332"/>
            </a:xfrm>
            <a:prstGeom prst="rect">
              <a:avLst/>
            </a:prstGeom>
            <a:noFill/>
          </p:spPr>
          <p:txBody>
            <a:bodyPr wrap="square" lIns="0" tIns="0" rIns="0" bIns="0" rtlCol="0">
              <a:spAutoFit/>
            </a:bodyPr>
            <a:lstStyle/>
            <a:p>
              <a:r>
                <a:rPr lang="es-MX" sz="2400" b="1" dirty="0">
                  <a:solidFill>
                    <a:srgbClr val="263A8B"/>
                  </a:solidFill>
                  <a:latin typeface="Arial" panose="020B0604020202020204" pitchFamily="34" charset="0"/>
                  <a:ea typeface="Roboto" panose="02000000000000000000" pitchFamily="2" charset="0"/>
                  <a:cs typeface="Arial" panose="020B0604020202020204" pitchFamily="34" charset="0"/>
                </a:rPr>
                <a:t>Asignación táctica y manejo activo</a:t>
              </a:r>
              <a:endParaRPr lang="en-US" sz="24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92508132-8E8C-45C9-AD4E-F95CD8A03E58}"/>
                </a:ext>
              </a:extLst>
            </p:cNvPr>
            <p:cNvSpPr txBox="1"/>
            <p:nvPr/>
          </p:nvSpPr>
          <p:spPr>
            <a:xfrm>
              <a:off x="2435379" y="2408985"/>
              <a:ext cx="383673" cy="307777"/>
            </a:xfrm>
            <a:prstGeom prst="rect">
              <a:avLst/>
            </a:prstGeom>
            <a:noFill/>
          </p:spPr>
          <p:txBody>
            <a:bodyPr wrap="square" lIns="0" tIns="0" rIns="0" bIns="0" rtlCol="0">
              <a:spAutoFit/>
            </a:bodyPr>
            <a:lstStyle/>
            <a:p>
              <a:pPr algn="ctr"/>
              <a:r>
                <a:rPr lang="id-ID" sz="2000" b="1">
                  <a:solidFill>
                    <a:schemeClr val="bg1"/>
                  </a:solidFill>
                  <a:latin typeface="Arial" panose="020B0604020202020204" pitchFamily="34" charset="0"/>
                  <a:ea typeface="Source Sans Pro" panose="020B0503030403020204" pitchFamily="34" charset="0"/>
                  <a:cs typeface="Arial" panose="020B0604020202020204" pitchFamily="34" charset="0"/>
                </a:rPr>
                <a:t>01.</a:t>
              </a:r>
              <a:endParaRPr lang="en-US" sz="2000" b="1">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2508132-8E8C-45C9-AD4E-F95CD8A03E58}"/>
                </a:ext>
              </a:extLst>
            </p:cNvPr>
            <p:cNvSpPr txBox="1"/>
            <p:nvPr/>
          </p:nvSpPr>
          <p:spPr>
            <a:xfrm>
              <a:off x="2429450" y="3371903"/>
              <a:ext cx="383673" cy="307777"/>
            </a:xfrm>
            <a:prstGeom prst="rect">
              <a:avLst/>
            </a:prstGeom>
            <a:noFill/>
          </p:spPr>
          <p:txBody>
            <a:bodyPr wrap="square" lIns="0" tIns="0" rIns="0" bIns="0" rtlCol="0">
              <a:spAutoFit/>
            </a:bodyPr>
            <a:lstStyle/>
            <a:p>
              <a:pPr algn="ctr"/>
              <a:r>
                <a:rPr lang="id-ID" sz="2000" b="1">
                  <a:solidFill>
                    <a:schemeClr val="bg1"/>
                  </a:solidFill>
                  <a:latin typeface="Arial" panose="020B0604020202020204" pitchFamily="34" charset="0"/>
                  <a:ea typeface="Source Sans Pro" panose="020B0503030403020204" pitchFamily="34" charset="0"/>
                  <a:cs typeface="Arial" panose="020B0604020202020204" pitchFamily="34" charset="0"/>
                </a:rPr>
                <a:t>02.</a:t>
              </a:r>
              <a:endParaRPr lang="en-US" sz="2000" b="1">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2433781" y="4276934"/>
              <a:ext cx="383673" cy="307777"/>
            </a:xfrm>
            <a:prstGeom prst="rect">
              <a:avLst/>
            </a:prstGeom>
            <a:noFill/>
          </p:spPr>
          <p:txBody>
            <a:bodyPr wrap="square" lIns="0" tIns="0" rIns="0" bIns="0" rtlCol="0">
              <a:spAutoFit/>
            </a:bodyPr>
            <a:lstStyle/>
            <a:p>
              <a:pPr algn="ctr"/>
              <a:r>
                <a:rPr lang="id-ID" sz="2000" b="1">
                  <a:solidFill>
                    <a:schemeClr val="bg1"/>
                  </a:solidFill>
                  <a:latin typeface="Arial" panose="020B0604020202020204" pitchFamily="34" charset="0"/>
                  <a:ea typeface="Source Sans Pro" panose="020B0503030403020204" pitchFamily="34" charset="0"/>
                  <a:cs typeface="Arial" panose="020B0604020202020204" pitchFamily="34" charset="0"/>
                </a:rPr>
                <a:t>03.</a:t>
              </a:r>
              <a:endParaRPr lang="en-US" sz="2000" b="1">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4062B06C-699E-48A7-819E-861CFDB8CCBD}"/>
              </a:ext>
            </a:extLst>
          </p:cNvPr>
          <p:cNvSpPr txBox="1"/>
          <p:nvPr/>
        </p:nvSpPr>
        <p:spPr>
          <a:xfrm>
            <a:off x="908814" y="989278"/>
            <a:ext cx="3922776" cy="646331"/>
          </a:xfrm>
          <a:prstGeom prst="rect">
            <a:avLst/>
          </a:prstGeom>
          <a:noFill/>
        </p:spPr>
        <p:txBody>
          <a:bodyPr wrap="square" rtlCol="0">
            <a:spAutoFit/>
          </a:bodyPr>
          <a:lstStyle/>
          <a:p>
            <a:r>
              <a:rPr lang="es-CO" sz="3600" b="1">
                <a:solidFill>
                  <a:srgbClr val="263A8B"/>
                </a:solidFill>
                <a:latin typeface="Arial" panose="020B0604020202020204" pitchFamily="34" charset="0"/>
                <a:cs typeface="Arial" panose="020B0604020202020204" pitchFamily="34" charset="0"/>
              </a:rPr>
              <a:t>Índice</a:t>
            </a:r>
            <a:endParaRPr lang="en-US" sz="3600" b="1">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E7B20028-BB03-4389-9477-8E117052282B}"/>
              </a:ext>
            </a:extLst>
          </p:cNvPr>
          <p:cNvSpPr txBox="1"/>
          <p:nvPr/>
        </p:nvSpPr>
        <p:spPr>
          <a:xfrm>
            <a:off x="1018638" y="5207129"/>
            <a:ext cx="383673" cy="307777"/>
          </a:xfrm>
          <a:prstGeom prst="rect">
            <a:avLst/>
          </a:prstGeom>
          <a:noFill/>
        </p:spPr>
        <p:txBody>
          <a:bodyPr wrap="square" lIns="0" tIns="0" rIns="0" bIns="0" rtlCol="0">
            <a:spAutoFit/>
          </a:bodyPr>
          <a:lstStyle/>
          <a:p>
            <a:pPr algn="ctr"/>
            <a:r>
              <a:rPr lang="id-ID" sz="2000" b="1">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2000" b="1">
                <a:solidFill>
                  <a:schemeClr val="bg1"/>
                </a:solidFill>
                <a:latin typeface="Arial" panose="020B0604020202020204" pitchFamily="34" charset="0"/>
                <a:ea typeface="Source Sans Pro" panose="020B0503030403020204" pitchFamily="34" charset="0"/>
                <a:cs typeface="Arial" panose="020B0604020202020204" pitchFamily="34" charset="0"/>
              </a:rPr>
              <a:t>4</a:t>
            </a:r>
            <a:r>
              <a:rPr lang="id-ID" sz="2000" b="1">
                <a:solidFill>
                  <a:schemeClr val="bg1"/>
                </a:solidFill>
                <a:latin typeface="Arial" panose="020B0604020202020204" pitchFamily="34" charset="0"/>
                <a:ea typeface="Source Sans Pro" panose="020B0503030403020204" pitchFamily="34" charset="0"/>
                <a:cs typeface="Arial" panose="020B0604020202020204" pitchFamily="34" charset="0"/>
              </a:rPr>
              <a:t>.</a:t>
            </a:r>
            <a:endParaRPr lang="en-US" sz="2000" b="1">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7594463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Estimación de retornos esperados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ADDFA80-56B2-5C9D-658D-F40203DAB5BB}"/>
              </a:ext>
            </a:extLst>
          </p:cNvPr>
          <p:cNvSpPr txBox="1"/>
          <p:nvPr/>
        </p:nvSpPr>
        <p:spPr>
          <a:xfrm>
            <a:off x="908812" y="1784960"/>
            <a:ext cx="10028477" cy="41093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a:t>
            </a:r>
            <a:r>
              <a:rPr lang="es-CO" sz="1600" dirty="0">
                <a:latin typeface="Arial" panose="020B0604020202020204" pitchFamily="34" charset="0"/>
                <a:cs typeface="Arial" panose="020B0604020202020204" pitchFamily="34" charset="0"/>
              </a:rPr>
              <a:t>os retornos esperados representan una compensación justa por el grado de riesgo que cada clase de activo aporta a un portafolio de mercado ampliamente diversificado</a:t>
            </a:r>
            <a:r>
              <a:rPr lang="es-MX" sz="1600" dirty="0">
                <a:latin typeface="Arial" panose="020B0604020202020204" pitchFamily="34" charset="0"/>
                <a:cs typeface="Arial" panose="020B0604020202020204" pitchFamily="34" charset="0"/>
              </a:rPr>
              <a:t>.</a:t>
            </a:r>
          </a:p>
          <a:p>
            <a:pPr algn="just">
              <a:lnSpc>
                <a:spcPct val="150000"/>
              </a:lnSpc>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Podemos calcular la rentabilidad de cada clase de activo como el retorno de la tasa libre de riesgo más el producto de su </a:t>
            </a:r>
            <a:r>
              <a:rPr lang="es-CO" sz="1600" u="sng" dirty="0">
                <a:latin typeface="Arial" panose="020B0604020202020204" pitchFamily="34" charset="0"/>
                <a:cs typeface="Arial" panose="020B0604020202020204" pitchFamily="34" charset="0"/>
              </a:rPr>
              <a:t>beta</a:t>
            </a:r>
            <a:r>
              <a:rPr lang="es-CO" sz="1600" dirty="0">
                <a:latin typeface="Arial" panose="020B0604020202020204" pitchFamily="34" charset="0"/>
                <a:cs typeface="Arial" panose="020B0604020202020204" pitchFamily="34" charset="0"/>
              </a:rPr>
              <a:t> y el exceso de rentabilidad del portafolio de mercado (enfoque CAPM y APT). </a:t>
            </a:r>
          </a:p>
          <a:p>
            <a:pPr marL="285750" indent="-285750" algn="just">
              <a:lnSpc>
                <a:spcPct val="150000"/>
              </a:lnSpc>
              <a:buFont typeface="Arial" panose="020B0604020202020204" pitchFamily="34" charset="0"/>
              <a:buChar char="•"/>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A su vez, los retornos de los activos pueden estimarse a partir de factores de riesgo para tener mejor un conocimiento del contenido nutricional de los alimentos servidos (enfoque de factores).</a:t>
            </a:r>
          </a:p>
          <a:p>
            <a:pPr marL="285750" indent="-285750" algn="just">
              <a:lnSpc>
                <a:spcPct val="150000"/>
              </a:lnSpc>
              <a:buFont typeface="Arial" panose="020B0604020202020204" pitchFamily="34" charset="0"/>
              <a:buChar char="•"/>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sz="1600" dirty="0">
                <a:latin typeface="Arial" panose="020B0604020202020204" pitchFamily="34" charset="0"/>
                <a:cs typeface="Arial" panose="020B0604020202020204" pitchFamily="34" charset="0"/>
              </a:rPr>
              <a:t>Además, la rentabilidad esperada de cada clase de activo puede ajustarse a nuestras opiniones sobre las desviaciones del valor razonable (“</a:t>
            </a:r>
            <a:r>
              <a:rPr lang="es-CO" sz="1600" i="1" dirty="0">
                <a:latin typeface="Arial" panose="020B0604020202020204" pitchFamily="34" charset="0"/>
                <a:cs typeface="Arial" panose="020B0604020202020204" pitchFamily="34" charset="0"/>
              </a:rPr>
              <a:t>views</a:t>
            </a:r>
            <a:r>
              <a:rPr lang="es-CO" sz="1600" dirty="0">
                <a:latin typeface="Arial" panose="020B0604020202020204" pitchFamily="34" charset="0"/>
                <a:cs typeface="Arial" panose="020B0604020202020204" pitchFamily="34" charset="0"/>
              </a:rPr>
              <a:t>” y enfoque Black - Litterman).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620080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Estimación de retornos a partir de factores de riesgo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CEE163C-77FC-1419-A894-5BA2BBF6672D}"/>
              </a:ext>
            </a:extLst>
          </p:cNvPr>
          <p:cNvGrpSpPr/>
          <p:nvPr/>
        </p:nvGrpSpPr>
        <p:grpSpPr>
          <a:xfrm>
            <a:off x="412653" y="1565720"/>
            <a:ext cx="11289384" cy="4837690"/>
            <a:chOff x="77309" y="1173196"/>
            <a:chExt cx="12114691" cy="5164608"/>
          </a:xfrm>
        </p:grpSpPr>
        <p:pic>
          <p:nvPicPr>
            <p:cNvPr id="11" name="Picture 10">
              <a:extLst>
                <a:ext uri="{FF2B5EF4-FFF2-40B4-BE49-F238E27FC236}">
                  <a16:creationId xmlns:a16="http://schemas.microsoft.com/office/drawing/2014/main" id="{4AA1AD69-8C6D-9C0B-2DE8-297818AD14F6}"/>
                </a:ext>
              </a:extLst>
            </p:cNvPr>
            <p:cNvPicPr>
              <a:picLocks noChangeAspect="1"/>
            </p:cNvPicPr>
            <p:nvPr/>
          </p:nvPicPr>
          <p:blipFill>
            <a:blip r:embed="rId2"/>
            <a:stretch>
              <a:fillRect/>
            </a:stretch>
          </p:blipFill>
          <p:spPr>
            <a:xfrm>
              <a:off x="3989235" y="1320653"/>
              <a:ext cx="4213527" cy="2339907"/>
            </a:xfrm>
            <a:prstGeom prst="rect">
              <a:avLst/>
            </a:prstGeom>
          </p:spPr>
        </p:pic>
        <p:pic>
          <p:nvPicPr>
            <p:cNvPr id="12" name="Picture 11">
              <a:extLst>
                <a:ext uri="{FF2B5EF4-FFF2-40B4-BE49-F238E27FC236}">
                  <a16:creationId xmlns:a16="http://schemas.microsoft.com/office/drawing/2014/main" id="{548D8336-E747-4789-8155-33166D496D00}"/>
                </a:ext>
              </a:extLst>
            </p:cNvPr>
            <p:cNvPicPr>
              <a:picLocks noChangeAspect="1"/>
            </p:cNvPicPr>
            <p:nvPr/>
          </p:nvPicPr>
          <p:blipFill>
            <a:blip r:embed="rId3"/>
            <a:stretch>
              <a:fillRect/>
            </a:stretch>
          </p:blipFill>
          <p:spPr>
            <a:xfrm>
              <a:off x="8053952" y="1203703"/>
              <a:ext cx="3948987" cy="2466051"/>
            </a:xfrm>
            <a:prstGeom prst="rect">
              <a:avLst/>
            </a:prstGeom>
          </p:spPr>
        </p:pic>
        <p:pic>
          <p:nvPicPr>
            <p:cNvPr id="14" name="Picture 13">
              <a:extLst>
                <a:ext uri="{FF2B5EF4-FFF2-40B4-BE49-F238E27FC236}">
                  <a16:creationId xmlns:a16="http://schemas.microsoft.com/office/drawing/2014/main" id="{07D7793A-F062-E71D-A9AA-AEBC677AEE19}"/>
                </a:ext>
              </a:extLst>
            </p:cNvPr>
            <p:cNvPicPr>
              <a:picLocks noChangeAspect="1"/>
            </p:cNvPicPr>
            <p:nvPr/>
          </p:nvPicPr>
          <p:blipFill>
            <a:blip r:embed="rId4"/>
            <a:stretch>
              <a:fillRect/>
            </a:stretch>
          </p:blipFill>
          <p:spPr>
            <a:xfrm>
              <a:off x="77309" y="3725220"/>
              <a:ext cx="4274315" cy="2612584"/>
            </a:xfrm>
            <a:prstGeom prst="rect">
              <a:avLst/>
            </a:prstGeom>
          </p:spPr>
        </p:pic>
        <p:pic>
          <p:nvPicPr>
            <p:cNvPr id="15" name="Picture 14">
              <a:extLst>
                <a:ext uri="{FF2B5EF4-FFF2-40B4-BE49-F238E27FC236}">
                  <a16:creationId xmlns:a16="http://schemas.microsoft.com/office/drawing/2014/main" id="{022C66C2-44F3-8310-C7CB-5A55AD995FD5}"/>
                </a:ext>
              </a:extLst>
            </p:cNvPr>
            <p:cNvPicPr>
              <a:picLocks noChangeAspect="1"/>
            </p:cNvPicPr>
            <p:nvPr/>
          </p:nvPicPr>
          <p:blipFill>
            <a:blip r:embed="rId5"/>
            <a:stretch>
              <a:fillRect/>
            </a:stretch>
          </p:blipFill>
          <p:spPr>
            <a:xfrm>
              <a:off x="4094440" y="3894887"/>
              <a:ext cx="4268797" cy="2417532"/>
            </a:xfrm>
            <a:prstGeom prst="rect">
              <a:avLst/>
            </a:prstGeom>
          </p:spPr>
        </p:pic>
        <p:pic>
          <p:nvPicPr>
            <p:cNvPr id="16" name="Picture 15">
              <a:extLst>
                <a:ext uri="{FF2B5EF4-FFF2-40B4-BE49-F238E27FC236}">
                  <a16:creationId xmlns:a16="http://schemas.microsoft.com/office/drawing/2014/main" id="{5EBD1F47-2061-1A87-213A-A14AE9025B1E}"/>
                </a:ext>
              </a:extLst>
            </p:cNvPr>
            <p:cNvPicPr>
              <a:picLocks noChangeAspect="1"/>
            </p:cNvPicPr>
            <p:nvPr/>
          </p:nvPicPr>
          <p:blipFill>
            <a:blip r:embed="rId6"/>
            <a:stretch>
              <a:fillRect/>
            </a:stretch>
          </p:blipFill>
          <p:spPr>
            <a:xfrm>
              <a:off x="8280072" y="3773919"/>
              <a:ext cx="3911928" cy="2413742"/>
            </a:xfrm>
            <a:prstGeom prst="rect">
              <a:avLst/>
            </a:prstGeom>
          </p:spPr>
        </p:pic>
        <p:pic>
          <p:nvPicPr>
            <p:cNvPr id="17" name="Picture 16">
              <a:extLst>
                <a:ext uri="{FF2B5EF4-FFF2-40B4-BE49-F238E27FC236}">
                  <a16:creationId xmlns:a16="http://schemas.microsoft.com/office/drawing/2014/main" id="{11D11F25-6FB7-06E5-E2C1-DA53595D0EDF}"/>
                </a:ext>
              </a:extLst>
            </p:cNvPr>
            <p:cNvPicPr>
              <a:picLocks noChangeAspect="1"/>
            </p:cNvPicPr>
            <p:nvPr/>
          </p:nvPicPr>
          <p:blipFill>
            <a:blip r:embed="rId7"/>
            <a:stretch>
              <a:fillRect/>
            </a:stretch>
          </p:blipFill>
          <p:spPr>
            <a:xfrm>
              <a:off x="232669" y="1173196"/>
              <a:ext cx="3905380" cy="2561264"/>
            </a:xfrm>
            <a:prstGeom prst="rect">
              <a:avLst/>
            </a:prstGeom>
          </p:spPr>
        </p:pic>
      </p:grpSp>
      <p:sp>
        <p:nvSpPr>
          <p:cNvPr id="18" name="TextBox 17">
            <a:extLst>
              <a:ext uri="{FF2B5EF4-FFF2-40B4-BE49-F238E27FC236}">
                <a16:creationId xmlns:a16="http://schemas.microsoft.com/office/drawing/2014/main" id="{9CEC80F1-CBF3-DD6B-0EF9-E3E1FB7C646F}"/>
              </a:ext>
            </a:extLst>
          </p:cNvPr>
          <p:cNvSpPr txBox="1"/>
          <p:nvPr/>
        </p:nvSpPr>
        <p:spPr>
          <a:xfrm>
            <a:off x="754601" y="6353530"/>
            <a:ext cx="9744392" cy="276999"/>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FLAR.</a:t>
            </a:r>
          </a:p>
        </p:txBody>
      </p:sp>
    </p:spTree>
    <p:extLst>
      <p:ext uri="{BB962C8B-B14F-4D97-AF65-F5344CB8AC3E}">
        <p14:creationId xmlns:p14="http://schemas.microsoft.com/office/powerpoint/2010/main" val="289478059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50" y="1187183"/>
            <a:ext cx="7708122"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Estimación de retornos – enfoque de factores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0E9A772-8A8A-1EE4-D2A1-8428ED68795F}"/>
              </a:ext>
            </a:extLst>
          </p:cNvPr>
          <p:cNvGrpSpPr/>
          <p:nvPr/>
        </p:nvGrpSpPr>
        <p:grpSpPr>
          <a:xfrm>
            <a:off x="556334" y="2195004"/>
            <a:ext cx="11079332" cy="2467992"/>
            <a:chOff x="55851" y="1788972"/>
            <a:chExt cx="12124101" cy="2854049"/>
          </a:xfrm>
        </p:grpSpPr>
        <p:pic>
          <p:nvPicPr>
            <p:cNvPr id="2" name="Picture 1">
              <a:extLst>
                <a:ext uri="{FF2B5EF4-FFF2-40B4-BE49-F238E27FC236}">
                  <a16:creationId xmlns:a16="http://schemas.microsoft.com/office/drawing/2014/main" id="{96082DD0-716C-D492-2C4D-12FFCE1201CF}"/>
                </a:ext>
              </a:extLst>
            </p:cNvPr>
            <p:cNvPicPr>
              <a:picLocks noChangeAspect="1"/>
            </p:cNvPicPr>
            <p:nvPr/>
          </p:nvPicPr>
          <p:blipFill>
            <a:blip r:embed="rId2"/>
            <a:stretch>
              <a:fillRect/>
            </a:stretch>
          </p:blipFill>
          <p:spPr>
            <a:xfrm>
              <a:off x="55851" y="1788972"/>
              <a:ext cx="5483211" cy="2306793"/>
            </a:xfrm>
            <a:prstGeom prst="rect">
              <a:avLst/>
            </a:prstGeom>
          </p:spPr>
        </p:pic>
        <p:pic>
          <p:nvPicPr>
            <p:cNvPr id="3" name="Picture 2">
              <a:extLst>
                <a:ext uri="{FF2B5EF4-FFF2-40B4-BE49-F238E27FC236}">
                  <a16:creationId xmlns:a16="http://schemas.microsoft.com/office/drawing/2014/main" id="{FB162230-D4F5-0526-4D48-3092270E58FE}"/>
                </a:ext>
              </a:extLst>
            </p:cNvPr>
            <p:cNvPicPr>
              <a:picLocks noChangeAspect="1"/>
            </p:cNvPicPr>
            <p:nvPr/>
          </p:nvPicPr>
          <p:blipFill>
            <a:blip r:embed="rId3"/>
            <a:stretch>
              <a:fillRect/>
            </a:stretch>
          </p:blipFill>
          <p:spPr>
            <a:xfrm>
              <a:off x="5619565" y="1788972"/>
              <a:ext cx="6560387" cy="2854049"/>
            </a:xfrm>
            <a:prstGeom prst="rect">
              <a:avLst/>
            </a:prstGeom>
          </p:spPr>
        </p:pic>
      </p:grpSp>
      <p:sp>
        <p:nvSpPr>
          <p:cNvPr id="5" name="TextBox 4">
            <a:extLst>
              <a:ext uri="{FF2B5EF4-FFF2-40B4-BE49-F238E27FC236}">
                <a16:creationId xmlns:a16="http://schemas.microsoft.com/office/drawing/2014/main" id="{E3E245BF-3ECB-02E7-68BF-01A4F2FF400E}"/>
              </a:ext>
            </a:extLst>
          </p:cNvPr>
          <p:cNvSpPr txBox="1"/>
          <p:nvPr/>
        </p:nvSpPr>
        <p:spPr>
          <a:xfrm>
            <a:off x="612556" y="4684527"/>
            <a:ext cx="9744392" cy="276999"/>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FLAR.</a:t>
            </a:r>
          </a:p>
        </p:txBody>
      </p:sp>
    </p:spTree>
    <p:extLst>
      <p:ext uri="{BB962C8B-B14F-4D97-AF65-F5344CB8AC3E}">
        <p14:creationId xmlns:p14="http://schemas.microsoft.com/office/powerpoint/2010/main" val="411558891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Estimación de retornos – enfoque de retornos de equilibrio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E245BF-3ECB-02E7-68BF-01A4F2FF400E}"/>
              </a:ext>
            </a:extLst>
          </p:cNvPr>
          <p:cNvSpPr txBox="1"/>
          <p:nvPr/>
        </p:nvSpPr>
        <p:spPr>
          <a:xfrm>
            <a:off x="908812" y="5505400"/>
            <a:ext cx="9744392" cy="461665"/>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Adaptación de: </a:t>
            </a:r>
            <a:r>
              <a:rPr lang="en-US" sz="1200" dirty="0" err="1">
                <a:latin typeface="Arial" panose="020B0604020202020204" pitchFamily="34" charset="0"/>
                <a:cs typeface="Arial" panose="020B0604020202020204" pitchFamily="34" charset="0"/>
              </a:rPr>
              <a:t>Kritzman</a:t>
            </a:r>
            <a:r>
              <a:rPr lang="en-US" sz="1200" dirty="0">
                <a:latin typeface="Arial" panose="020B0604020202020204" pitchFamily="34" charset="0"/>
                <a:cs typeface="Arial" panose="020B0604020202020204" pitchFamily="34" charset="0"/>
              </a:rPr>
              <a:t>, Mark P.; </a:t>
            </a:r>
            <a:r>
              <a:rPr lang="en-US" sz="1200" dirty="0" err="1">
                <a:latin typeface="Arial" panose="020B0604020202020204" pitchFamily="34" charset="0"/>
                <a:cs typeface="Arial" panose="020B0604020202020204" pitchFamily="34" charset="0"/>
              </a:rPr>
              <a:t>Kinlaw</a:t>
            </a:r>
            <a:r>
              <a:rPr lang="en-US" sz="1200" dirty="0">
                <a:latin typeface="Arial" panose="020B0604020202020204" pitchFamily="34" charset="0"/>
                <a:cs typeface="Arial" panose="020B0604020202020204" pitchFamily="34" charset="0"/>
              </a:rPr>
              <a:t>, William; Turkington, David. Asset Allocation (2018). Wiley. Edición de Kindle.</a:t>
            </a:r>
            <a:endParaRPr lang="es-CO"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A3FDE01-CD04-7F09-0C03-5133FADF9CDA}"/>
              </a:ext>
            </a:extLst>
          </p:cNvPr>
          <p:cNvPicPr>
            <a:picLocks noChangeAspect="1"/>
          </p:cNvPicPr>
          <p:nvPr/>
        </p:nvPicPr>
        <p:blipFill>
          <a:blip r:embed="rId2"/>
          <a:stretch>
            <a:fillRect/>
          </a:stretch>
        </p:blipFill>
        <p:spPr>
          <a:xfrm>
            <a:off x="1009748" y="1839197"/>
            <a:ext cx="7987263" cy="2757085"/>
          </a:xfrm>
          <a:prstGeom prst="rect">
            <a:avLst/>
          </a:prstGeom>
        </p:spPr>
      </p:pic>
      <p:sp>
        <p:nvSpPr>
          <p:cNvPr id="8" name="TextBox 7">
            <a:extLst>
              <a:ext uri="{FF2B5EF4-FFF2-40B4-BE49-F238E27FC236}">
                <a16:creationId xmlns:a16="http://schemas.microsoft.com/office/drawing/2014/main" id="{078ADB84-468C-36AB-0B1D-07ADEB38006D}"/>
              </a:ext>
            </a:extLst>
          </p:cNvPr>
          <p:cNvSpPr txBox="1"/>
          <p:nvPr/>
        </p:nvSpPr>
        <p:spPr>
          <a:xfrm>
            <a:off x="959279" y="4596282"/>
            <a:ext cx="8912690" cy="698717"/>
          </a:xfrm>
          <a:prstGeom prst="rect">
            <a:avLst/>
          </a:prstGeom>
          <a:noFill/>
        </p:spPr>
        <p:txBody>
          <a:bodyPr wrap="square">
            <a:spAutoFit/>
          </a:bodyPr>
          <a:lstStyle/>
          <a:p>
            <a:pPr algn="just">
              <a:lnSpc>
                <a:spcPct val="150000"/>
              </a:lnSpc>
            </a:pPr>
            <a:r>
              <a:rPr lang="es-MX" sz="1400" dirty="0">
                <a:latin typeface="Arial" panose="020B0604020202020204" pitchFamily="34" charset="0"/>
                <a:cs typeface="Arial" panose="020B0604020202020204" pitchFamily="34" charset="0"/>
              </a:rPr>
              <a:t>Suponiendo que el rendimiento de la tasa libre de riesgo es 3.5% y que la prima de riesgo de renta variable (</a:t>
            </a:r>
            <a:r>
              <a:rPr lang="es-MX" sz="1400" i="1" dirty="0">
                <a:latin typeface="Arial" panose="020B0604020202020204" pitchFamily="34" charset="0"/>
                <a:cs typeface="Arial" panose="020B0604020202020204" pitchFamily="34" charset="0"/>
              </a:rPr>
              <a:t>Equity Risk Premium</a:t>
            </a:r>
            <a:r>
              <a:rPr lang="es-MX" sz="1400" dirty="0">
                <a:latin typeface="Arial" panose="020B0604020202020204" pitchFamily="34" charset="0"/>
                <a:cs typeface="Arial" panose="020B0604020202020204" pitchFamily="34" charset="0"/>
              </a:rPr>
              <a:t>) es 4.5%. </a:t>
            </a:r>
          </a:p>
        </p:txBody>
      </p:sp>
    </p:spTree>
    <p:extLst>
      <p:ext uri="{BB962C8B-B14F-4D97-AF65-F5344CB8AC3E}">
        <p14:creationId xmlns:p14="http://schemas.microsoft.com/office/powerpoint/2010/main" val="283122459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615553"/>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Estimación de </a:t>
            </a:r>
            <a:r>
              <a:rPr lang="es-CO" sz="2000" b="1" dirty="0">
                <a:solidFill>
                  <a:srgbClr val="263A90"/>
                </a:solidFill>
                <a:latin typeface="Arial" panose="020B0604020202020204" pitchFamily="34" charset="0"/>
                <a:ea typeface="+mj-ea"/>
                <a:cs typeface="Arial" panose="020B0604020202020204" pitchFamily="34" charset="0"/>
              </a:rPr>
              <a:t>volatilidades y correlaciones </a:t>
            </a:r>
          </a:p>
          <a:p>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E245BF-3ECB-02E7-68BF-01A4F2FF400E}"/>
              </a:ext>
            </a:extLst>
          </p:cNvPr>
          <p:cNvSpPr txBox="1"/>
          <p:nvPr/>
        </p:nvSpPr>
        <p:spPr>
          <a:xfrm>
            <a:off x="956849" y="4948276"/>
            <a:ext cx="9744392" cy="461665"/>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Adaptación de: </a:t>
            </a:r>
            <a:r>
              <a:rPr lang="en-US" sz="1200" dirty="0" err="1">
                <a:latin typeface="Arial" panose="020B0604020202020204" pitchFamily="34" charset="0"/>
                <a:cs typeface="Arial" panose="020B0604020202020204" pitchFamily="34" charset="0"/>
              </a:rPr>
              <a:t>Kritzman</a:t>
            </a:r>
            <a:r>
              <a:rPr lang="en-US" sz="1200" dirty="0">
                <a:latin typeface="Arial" panose="020B0604020202020204" pitchFamily="34" charset="0"/>
                <a:cs typeface="Arial" panose="020B0604020202020204" pitchFamily="34" charset="0"/>
              </a:rPr>
              <a:t>, Mark P.; </a:t>
            </a:r>
            <a:r>
              <a:rPr lang="en-US" sz="1200" dirty="0" err="1">
                <a:latin typeface="Arial" panose="020B0604020202020204" pitchFamily="34" charset="0"/>
                <a:cs typeface="Arial" panose="020B0604020202020204" pitchFamily="34" charset="0"/>
              </a:rPr>
              <a:t>Kinlaw</a:t>
            </a:r>
            <a:r>
              <a:rPr lang="en-US" sz="1200" dirty="0">
                <a:latin typeface="Arial" panose="020B0604020202020204" pitchFamily="34" charset="0"/>
                <a:cs typeface="Arial" panose="020B0604020202020204" pitchFamily="34" charset="0"/>
              </a:rPr>
              <a:t>, William; Turkington, David. Asset Allocation (2018). Wiley. Edición de Kindle.</a:t>
            </a:r>
            <a:endParaRPr lang="es-CO"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EE36255-BD2C-F177-EC1C-75676D7171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9748" y="1898640"/>
            <a:ext cx="9320652" cy="2849559"/>
          </a:xfrm>
          <a:prstGeom prst="rect">
            <a:avLst/>
          </a:prstGeom>
          <a:noFill/>
          <a:ln>
            <a:noFill/>
          </a:ln>
        </p:spPr>
      </p:pic>
    </p:spTree>
    <p:extLst>
      <p:ext uri="{BB962C8B-B14F-4D97-AF65-F5344CB8AC3E}">
        <p14:creationId xmlns:p14="http://schemas.microsoft.com/office/powerpoint/2010/main" val="310001290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615553"/>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Estimación de </a:t>
            </a:r>
            <a:r>
              <a:rPr lang="es-CO" sz="2000" b="1" dirty="0">
                <a:solidFill>
                  <a:srgbClr val="263A90"/>
                </a:solidFill>
                <a:latin typeface="Arial" panose="020B0604020202020204" pitchFamily="34" charset="0"/>
                <a:ea typeface="+mj-ea"/>
                <a:cs typeface="Arial" panose="020B0604020202020204" pitchFamily="34" charset="0"/>
              </a:rPr>
              <a:t>volatilidades y correlaciones </a:t>
            </a:r>
          </a:p>
          <a:p>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E245BF-3ECB-02E7-68BF-01A4F2FF400E}"/>
              </a:ext>
            </a:extLst>
          </p:cNvPr>
          <p:cNvSpPr txBox="1"/>
          <p:nvPr/>
        </p:nvSpPr>
        <p:spPr>
          <a:xfrm>
            <a:off x="3341294" y="6133383"/>
            <a:ext cx="3237059" cy="461665"/>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FLAR.</a:t>
            </a:r>
            <a:endParaRPr lang="es-CO"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4D8B66AE-ACDE-1FA1-D29C-BF0730F3FD6B}"/>
              </a:ext>
            </a:extLst>
          </p:cNvPr>
          <p:cNvGrpSpPr/>
          <p:nvPr/>
        </p:nvGrpSpPr>
        <p:grpSpPr>
          <a:xfrm>
            <a:off x="3055730" y="1650322"/>
            <a:ext cx="4637090" cy="4660132"/>
            <a:chOff x="3055730" y="1650322"/>
            <a:chExt cx="4637090" cy="4660132"/>
          </a:xfrm>
        </p:grpSpPr>
        <p:sp>
          <p:nvSpPr>
            <p:cNvPr id="3" name="Rectangle 2">
              <a:extLst>
                <a:ext uri="{FF2B5EF4-FFF2-40B4-BE49-F238E27FC236}">
                  <a16:creationId xmlns:a16="http://schemas.microsoft.com/office/drawing/2014/main" id="{1956B331-CF27-1A92-89DC-3265C0587886}"/>
                </a:ext>
              </a:extLst>
            </p:cNvPr>
            <p:cNvSpPr>
              <a:spLocks noChangeArrowheads="1"/>
            </p:cNvSpPr>
            <p:nvPr/>
          </p:nvSpPr>
          <p:spPr bwMode="auto">
            <a:xfrm>
              <a:off x="4088719" y="1650322"/>
              <a:ext cx="28889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100" b="1" i="0" u="none" strike="noStrike" cap="none" normalizeH="0" baseline="0" dirty="0">
                  <a:ln>
                    <a:noFill/>
                  </a:ln>
                  <a:solidFill>
                    <a:schemeClr val="tx1"/>
                  </a:solidFill>
                  <a:effectLst/>
                  <a:latin typeface="Verdana" panose="020B0604030504040204" pitchFamily="34" charset="0"/>
                  <a:ea typeface="Yu Mincho" panose="02020400000000000000" pitchFamily="18" charset="-128"/>
                  <a:cs typeface="Arial" panose="020B0604020202020204" pitchFamily="34" charset="0"/>
                </a:rPr>
                <a:t>Correlaciones de clases de activos</a:t>
              </a:r>
              <a:endParaRPr kumimoji="0" lang="es-CO" altLang="es-CO"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100" b="0" i="0" u="none" strike="noStrike" cap="none" normalizeH="0" baseline="0" dirty="0">
                  <a:ln>
                    <a:noFill/>
                  </a:ln>
                  <a:solidFill>
                    <a:schemeClr val="tx1"/>
                  </a:solidFill>
                  <a:effectLst/>
                  <a:latin typeface="Verdana" panose="020B0604030504040204" pitchFamily="34" charset="0"/>
                  <a:ea typeface="Yu Mincho" panose="02020400000000000000" pitchFamily="18" charset="-128"/>
                  <a:cs typeface="Arial" panose="020B0604020202020204" pitchFamily="34" charset="0"/>
                </a:rPr>
                <a:t>(enero 2006 - enero 2023)</a:t>
              </a:r>
              <a:endParaRPr kumimoji="0" lang="es-CO" altLang="es-CO"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2049" name="Picture 16">
              <a:extLst>
                <a:ext uri="{FF2B5EF4-FFF2-40B4-BE49-F238E27FC236}">
                  <a16:creationId xmlns:a16="http://schemas.microsoft.com/office/drawing/2014/main" id="{4A814E35-830D-EAE4-159F-4B1BCFE1C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607"/>
            <a:stretch>
              <a:fillRect/>
            </a:stretch>
          </p:blipFill>
          <p:spPr bwMode="auto">
            <a:xfrm>
              <a:off x="3055730" y="2081780"/>
              <a:ext cx="4637090" cy="40417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29C8D0-CABB-510E-D457-48E24838D515}"/>
                </a:ext>
              </a:extLst>
            </p:cNvPr>
            <p:cNvSpPr>
              <a:spLocks noChangeArrowheads="1"/>
            </p:cNvSpPr>
            <p:nvPr/>
          </p:nvSpPr>
          <p:spPr bwMode="auto">
            <a:xfrm>
              <a:off x="3568306" y="6044233"/>
              <a:ext cx="151401" cy="26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pSp>
    </p:spTree>
    <p:extLst>
      <p:ext uri="{BB962C8B-B14F-4D97-AF65-F5344CB8AC3E}">
        <p14:creationId xmlns:p14="http://schemas.microsoft.com/office/powerpoint/2010/main" val="27050286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BACDAF94-2D39-D470-1B23-F55DC762FC5B}"/>
              </a:ext>
            </a:extLst>
          </p:cNvPr>
          <p:cNvSpPr txBox="1"/>
          <p:nvPr/>
        </p:nvSpPr>
        <p:spPr>
          <a:xfrm>
            <a:off x="908812" y="1784960"/>
            <a:ext cx="5403211" cy="300133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Optimización de portafolios</a:t>
            </a:r>
            <a:r>
              <a:rPr lang="es-MX" sz="1600" dirty="0">
                <a:latin typeface="Arial" panose="020B0604020202020204" pitchFamily="34" charset="0"/>
                <a:cs typeface="Arial" panose="020B0604020202020204" pitchFamily="34" charset="0"/>
              </a:rPr>
              <a:t>.</a:t>
            </a:r>
          </a:p>
          <a:p>
            <a:pPr algn="just">
              <a:lnSpc>
                <a:spcPct val="150000"/>
              </a:lnSpc>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u="sng" dirty="0">
                <a:latin typeface="Arial" panose="020B0604020202020204" pitchFamily="34" charset="0"/>
                <a:cs typeface="Arial" panose="020B0604020202020204" pitchFamily="34" charset="0"/>
              </a:rPr>
              <a:t>Programación cuadrática</a:t>
            </a:r>
            <a:r>
              <a:rPr lang="es-MX" sz="1600" dirty="0">
                <a:latin typeface="Arial" panose="020B0604020202020204" pitchFamily="34" charset="0"/>
                <a:cs typeface="Arial" panose="020B0604020202020204" pitchFamily="34" charset="0"/>
              </a:rPr>
              <a:t>: las ecuaciones que incluyen términos al cuadrado (varianzas) y términos de producto cruzado (covarianzas) se denominan ecuaciones cuadráticas. Dado que la función objetivo es cuadrática se denomina problema de programación cuadrática.</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2460996-CD46-BDC4-1265-527E534D56A2}"/>
                  </a:ext>
                </a:extLst>
              </p:cNvPr>
              <p:cNvSpPr txBox="1"/>
              <p:nvPr/>
            </p:nvSpPr>
            <p:spPr>
              <a:xfrm>
                <a:off x="6553120" y="1350492"/>
                <a:ext cx="5638880" cy="4679166"/>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s-CO" sz="18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CO" sz="1800">
                                  <a:effectLst/>
                                  <a:latin typeface="Cambria Math" panose="02040503050406030204" pitchFamily="18" charset="0"/>
                                  <a:ea typeface="Calibri" panose="020F0502020204030204" pitchFamily="34" charset="0"/>
                                  <a:cs typeface="Times New Roman" panose="02020603050405020304" pitchFamily="18" charset="0"/>
                                </a:rPr>
                                <m:t>min</m:t>
                              </m:r>
                            </m:e>
                            <m:lim>
                              <m:r>
                                <m:rPr>
                                  <m:sty m:val="p"/>
                                </m:rPr>
                                <a:rPr lang="es-CO" sz="1800">
                                  <a:effectLst/>
                                  <a:latin typeface="Cambria Math" panose="02040503050406030204" pitchFamily="18" charset="0"/>
                                  <a:ea typeface="Calibri" panose="020F0502020204030204" pitchFamily="34" charset="0"/>
                                  <a:cs typeface="Times New Roman" panose="02020603050405020304" pitchFamily="18" charset="0"/>
                                </a:rPr>
                                <m:t>ω</m:t>
                              </m:r>
                            </m:lim>
                          </m:limLow>
                        </m:fName>
                        <m:e>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sSubSup>
                                <m:sSub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𝜎</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𝑝</m:t>
                                  </m:r>
                                </m:sub>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2</m:t>
                                  </m:r>
                                </m:sup>
                              </m:sSub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𝜔</m:t>
                              </m:r>
                            </m:e>
                            <m:sup>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up>
                          </m:sSup>
                          <m:r>
                            <m:rPr>
                              <m:sty m:val="p"/>
                            </m:rPr>
                            <a:rPr lang="es-CO" sz="1800">
                              <a:effectLst/>
                              <a:latin typeface="Cambria Math" panose="02040503050406030204" pitchFamily="18" charset="0"/>
                              <a:ea typeface="Calibri" panose="020F0502020204030204" pitchFamily="34" charset="0"/>
                              <a:cs typeface="Times New Roman" panose="02020603050405020304" pitchFamily="18" charset="0"/>
                            </a:rPr>
                            <m:t>Σω</m:t>
                          </m:r>
                        </m:e>
                      </m:func>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𝑠</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𝑎</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r>
                        <a:rPr lang="es-CO" sz="180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∈Í</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𝑛𝑑𝑖𝑐𝑒𝑠</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𝑈𝑆𝑇</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0−1</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𝑈𝑆𝑇</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1−5</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𝑈𝑆𝑇</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5−10</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≤100%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𝑇𝐼𝑃𝑆</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1−5</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𝑇𝐼𝑃𝑆</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5−10</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𝐶𝑜𝑟𝑝</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0−1</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≤25%</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𝐶𝑜𝑟𝑝</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1−5</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𝑆𝑆𝐴</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𝑀𝐵𝑆</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𝐸𝑞𝑢𝑖𝑡𝑦</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C2460996-CD46-BDC4-1265-527E534D56A2}"/>
                  </a:ext>
                </a:extLst>
              </p:cNvPr>
              <p:cNvSpPr txBox="1">
                <a:spLocks noRot="1" noChangeAspect="1" noMove="1" noResize="1" noEditPoints="1" noAdjustHandles="1" noChangeArrowheads="1" noChangeShapeType="1" noTextEdit="1"/>
              </p:cNvSpPr>
              <p:nvPr/>
            </p:nvSpPr>
            <p:spPr>
              <a:xfrm>
                <a:off x="6553120" y="1350492"/>
                <a:ext cx="5638880" cy="4679166"/>
              </a:xfrm>
              <a:prstGeom prst="rect">
                <a:avLst/>
              </a:prstGeom>
              <a:blipFill>
                <a:blip r:embed="rId2"/>
                <a:stretch>
                  <a:fillRect/>
                </a:stretch>
              </a:blipFill>
            </p:spPr>
            <p:txBody>
              <a:bodyPr/>
              <a:lstStyle/>
              <a:p>
                <a:r>
                  <a:rPr lang="es-MX">
                    <a:noFill/>
                  </a:rPr>
                  <a:t> </a:t>
                </a:r>
              </a:p>
            </p:txBody>
          </p:sp>
        </mc:Fallback>
      </mc:AlternateContent>
      <p:sp>
        <p:nvSpPr>
          <p:cNvPr id="4" name="Arrow: Right 3">
            <a:extLst>
              <a:ext uri="{FF2B5EF4-FFF2-40B4-BE49-F238E27FC236}">
                <a16:creationId xmlns:a16="http://schemas.microsoft.com/office/drawing/2014/main" id="{15579D20-3BE8-BC98-7206-67F3F6DD131B}"/>
              </a:ext>
            </a:extLst>
          </p:cNvPr>
          <p:cNvSpPr/>
          <p:nvPr/>
        </p:nvSpPr>
        <p:spPr>
          <a:xfrm>
            <a:off x="6441507" y="2725567"/>
            <a:ext cx="733350" cy="112012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8248716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inversión de la matriz </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ACDAF94-2D39-D470-1B23-F55DC762FC5B}"/>
                  </a:ext>
                </a:extLst>
              </p:cNvPr>
              <p:cNvSpPr txBox="1"/>
              <p:nvPr/>
            </p:nvSpPr>
            <p:spPr>
              <a:xfrm>
                <a:off x="908812" y="1784960"/>
                <a:ext cx="9840467" cy="39157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u="sng" dirty="0">
                    <a:latin typeface="Arial" panose="020B0604020202020204" pitchFamily="34" charset="0"/>
                    <a:cs typeface="Arial" panose="020B0604020202020204" pitchFamily="34" charset="0"/>
                  </a:rPr>
                  <a:t>Retorno del portafolio</a:t>
                </a:r>
                <a:r>
                  <a:rPr lang="en-US" sz="1600" dirty="0">
                    <a:latin typeface="Arial" panose="020B0604020202020204" pitchFamily="34" charset="0"/>
                    <a:cs typeface="Arial" panose="020B0604020202020204" pitchFamily="34" charset="0"/>
                  </a:rPr>
                  <a:t>: </a:t>
                </a:r>
                <a:r>
                  <a:rPr lang="es-CO" sz="1600" dirty="0">
                    <a:latin typeface="Arial" panose="020B0604020202020204" pitchFamily="34" charset="0"/>
                    <a:cs typeface="Arial" panose="020B0604020202020204" pitchFamily="34" charset="0"/>
                  </a:rPr>
                  <a:t>la rentabilidad esperada de un portafolio es simplemente la media ponderada de las rentabilidades de los activos</a:t>
                </a:r>
                <a:endParaRPr lang="en-US" sz="1600" dirty="0">
                  <a:latin typeface="Arial" panose="020B0604020202020204" pitchFamily="34"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𝑠</m:t>
                          </m:r>
                        </m:sub>
                      </m:sSub>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𝑏</m:t>
                          </m:r>
                        </m:sub>
                      </m:sSub>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𝑏</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u="sng" dirty="0">
                    <a:latin typeface="Arial" panose="020B0604020202020204" pitchFamily="34" charset="0"/>
                    <a:cs typeface="Arial" panose="020B0604020202020204" pitchFamily="34" charset="0"/>
                  </a:rPr>
                  <a:t>Riesgo del Portafolio:</a:t>
                </a:r>
                <a:r>
                  <a:rPr lang="es-MX" sz="1600" dirty="0">
                    <a:latin typeface="Arial" panose="020B0604020202020204" pitchFamily="34" charset="0"/>
                    <a:cs typeface="Arial" panose="020B0604020202020204" pitchFamily="34" charset="0"/>
                  </a:rPr>
                  <a:t> la volatilidad del portafolio se mide por la desviación estándar en torno al retorno esperado del portafolio. Para calcular la varianza de un portafolio, debemos considerar no sólo la varianza de los retornos de las clases de activos, sino también en qué medida covarían.</a:t>
                </a:r>
              </a:p>
              <a:p>
                <a:pPr marL="285750" indent="-285750" algn="just">
                  <a:lnSpc>
                    <a:spcPct val="150000"/>
                  </a:lnSpc>
                  <a:buFont typeface="Arial" panose="020B0604020202020204" pitchFamily="34" charset="0"/>
                  <a:buChar char="•"/>
                </a:pPr>
                <a:endParaRPr lang="es-MX" sz="1600" i="1"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𝜎</m:t>
                          </m:r>
                        </m:e>
                        <m:sub>
                          <m:r>
                            <a:rPr lang="es-CO" sz="1800" i="1">
                              <a:effectLst/>
                              <a:latin typeface="Cambria Math" panose="02040503050406030204" pitchFamily="18" charset="0"/>
                              <a:ea typeface="Calibri" panose="020F0502020204030204" pitchFamily="34" charset="0"/>
                              <a:cs typeface="Arial" panose="020B0604020202020204" pitchFamily="34" charset="0"/>
                            </a:rPr>
                            <m:t>𝑝</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r>
                        <a:rPr lang="es-CO"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𝑠</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𝜎</m:t>
                          </m:r>
                        </m:e>
                        <m:sub>
                          <m:r>
                            <a:rPr lang="es-CO" sz="1800" i="1">
                              <a:effectLst/>
                              <a:latin typeface="Cambria Math" panose="02040503050406030204" pitchFamily="18" charset="0"/>
                              <a:ea typeface="Calibri" panose="020F0502020204030204" pitchFamily="34" charset="0"/>
                              <a:cs typeface="Arial" panose="020B0604020202020204" pitchFamily="34" charset="0"/>
                            </a:rPr>
                            <m:t>𝑠</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r>
                        <a:rPr lang="es-CO"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𝑏</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𝜎</m:t>
                          </m:r>
                        </m:e>
                        <m:sub>
                          <m:r>
                            <a:rPr lang="es-CO" sz="1800" i="1">
                              <a:effectLst/>
                              <a:latin typeface="Cambria Math" panose="02040503050406030204" pitchFamily="18" charset="0"/>
                              <a:ea typeface="Calibri" panose="020F0502020204030204" pitchFamily="34" charset="0"/>
                              <a:cs typeface="Arial" panose="020B0604020202020204" pitchFamily="34" charset="0"/>
                            </a:rPr>
                            <m:t>𝑏</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Times New Roman" panose="02020603050405020304" pitchFamily="18" charset="0"/>
                          <a:cs typeface="Arial" panose="020B0604020202020204" pitchFamily="34" charset="0"/>
                        </a:rPr>
                        <m:t>2</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Times New Roman" panose="02020603050405020304" pitchFamily="18" charset="0"/>
                          <a:cs typeface="Arial" panose="020B0604020202020204" pitchFamily="34" charset="0"/>
                        </a:rPr>
                        <m:t>𝜌</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𝜎</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𝜎</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s-MX" sz="1600" u="sng"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BACDAF94-2D39-D470-1B23-F55DC762FC5B}"/>
                  </a:ext>
                </a:extLst>
              </p:cNvPr>
              <p:cNvSpPr txBox="1">
                <a:spLocks noRot="1" noChangeAspect="1" noMove="1" noResize="1" noEditPoints="1" noAdjustHandles="1" noChangeArrowheads="1" noChangeShapeType="1" noTextEdit="1"/>
              </p:cNvSpPr>
              <p:nvPr/>
            </p:nvSpPr>
            <p:spPr>
              <a:xfrm>
                <a:off x="908812" y="1784960"/>
                <a:ext cx="9840467" cy="3915752"/>
              </a:xfrm>
              <a:prstGeom prst="rect">
                <a:avLst/>
              </a:prstGeom>
              <a:blipFill>
                <a:blip r:embed="rId2"/>
                <a:stretch>
                  <a:fillRect l="-248" r="-3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331B21E-EAC5-9F5F-4FC1-3082E9721440}"/>
                  </a:ext>
                </a:extLst>
              </p:cNvPr>
              <p:cNvSpPr txBox="1"/>
              <p:nvPr/>
            </p:nvSpPr>
            <p:spPr>
              <a:xfrm>
                <a:off x="732060" y="5640830"/>
                <a:ext cx="10080941" cy="757451"/>
              </a:xfrm>
              <a:prstGeom prst="rect">
                <a:avLst/>
              </a:prstGeom>
              <a:noFill/>
            </p:spPr>
            <p:txBody>
              <a:bodyPr wrap="square">
                <a:spAutoFit/>
              </a:bodyPr>
              <a:lstStyle/>
              <a:p>
                <a:pPr lvl="1" algn="just">
                  <a:lnSpc>
                    <a:spcPct val="150000"/>
                  </a:lnSpc>
                </a:pPr>
                <a:r>
                  <a:rPr lang="en-US" sz="1050" dirty="0">
                    <a:latin typeface="Arial" panose="020B0604020202020204" pitchFamily="34" charset="0"/>
                    <a:ea typeface="Calibri" panose="020F0502020204030204" pitchFamily="34" charset="0"/>
                    <a:cs typeface="Times New Roman" panose="02020603050405020304" pitchFamily="18" charset="0"/>
                  </a:rPr>
                  <a:t>Donde, </a:t>
                </a:r>
                <a14:m>
                  <m:oMath xmlns:m="http://schemas.openxmlformats.org/officeDocument/2006/math">
                    <m:sSub>
                      <m:sSubPr>
                        <m:ctrlPr>
                          <a:rPr lang="es-CO" sz="1050" i="1">
                            <a:latin typeface="Cambria Math" panose="02040503050406030204" pitchFamily="18" charset="0"/>
                            <a:ea typeface="Calibri" panose="020F0502020204030204" pitchFamily="34" charset="0"/>
                            <a:cs typeface="Times New Roman" panose="02020603050405020304" pitchFamily="18" charset="0"/>
                          </a:rPr>
                        </m:ctrlPr>
                      </m:sSubPr>
                      <m:e>
                        <m:r>
                          <a:rPr lang="es-CO" sz="1050">
                            <a:latin typeface="Cambria Math" panose="02040503050406030204" pitchFamily="18" charset="0"/>
                            <a:ea typeface="Calibri" panose="020F0502020204030204" pitchFamily="34" charset="0"/>
                            <a:cs typeface="Times New Roman" panose="02020603050405020304" pitchFamily="18" charset="0"/>
                          </a:rPr>
                          <m:t>𝜇</m:t>
                        </m:r>
                      </m:e>
                      <m:sub>
                        <m:r>
                          <a:rPr lang="es-CO" sz="1050">
                            <a:latin typeface="Cambria Math" panose="02040503050406030204" pitchFamily="18" charset="0"/>
                            <a:ea typeface="Calibri" panose="020F0502020204030204" pitchFamily="34" charset="0"/>
                            <a:cs typeface="Times New Roman" panose="02020603050405020304" pitchFamily="18" charset="0"/>
                          </a:rPr>
                          <m:t>𝑝</m:t>
                        </m:r>
                      </m:sub>
                    </m:sSub>
                    <m:r>
                      <a:rPr lang="es-CO" sz="1050">
                        <a:latin typeface="Cambria Math" panose="02040503050406030204" pitchFamily="18" charset="0"/>
                        <a:ea typeface="Calibri" panose="020F0502020204030204" pitchFamily="34" charset="0"/>
                        <a:cs typeface="Times New Roman" panose="02020603050405020304" pitchFamily="18" charset="0"/>
                      </a:rPr>
                      <m:t> </m:t>
                    </m:r>
                  </m:oMath>
                </a14:m>
                <a:r>
                  <a:rPr lang="es-CO" sz="1050" dirty="0">
                    <a:latin typeface="Arial" panose="020B0604020202020204" pitchFamily="34" charset="0"/>
                    <a:ea typeface="Calibri" panose="020F0502020204030204" pitchFamily="34" charset="0"/>
                    <a:cs typeface="Times New Roman" panose="02020603050405020304" pitchFamily="18" charset="0"/>
                  </a:rPr>
                  <a:t>es la rentabilidad esperada del portafolio, </a:t>
                </a:r>
                <a14:m>
                  <m:oMath xmlns:m="http://schemas.openxmlformats.org/officeDocument/2006/math">
                    <m:sSub>
                      <m:sSubPr>
                        <m:ctrlPr>
                          <a:rPr lang="es-CO" sz="1050" i="1">
                            <a:latin typeface="Cambria Math" panose="02040503050406030204" pitchFamily="18" charset="0"/>
                            <a:ea typeface="Calibri" panose="020F0502020204030204" pitchFamily="34" charset="0"/>
                            <a:cs typeface="Times New Roman" panose="02020603050405020304" pitchFamily="18" charset="0"/>
                          </a:rPr>
                        </m:ctrlPr>
                      </m:sSubPr>
                      <m:e>
                        <m:r>
                          <a:rPr lang="es-CO" sz="1050">
                            <a:latin typeface="Cambria Math" panose="02040503050406030204" pitchFamily="18" charset="0"/>
                            <a:ea typeface="Calibri" panose="020F0502020204030204" pitchFamily="34" charset="0"/>
                            <a:cs typeface="Times New Roman" panose="02020603050405020304" pitchFamily="18" charset="0"/>
                          </a:rPr>
                          <m:t>𝜇</m:t>
                        </m:r>
                      </m:e>
                      <m:sub>
                        <m:r>
                          <a:rPr lang="es-CO" sz="1050">
                            <a:latin typeface="Cambria Math" panose="02040503050406030204" pitchFamily="18" charset="0"/>
                            <a:ea typeface="Calibri" panose="020F0502020204030204" pitchFamily="34" charset="0"/>
                            <a:cs typeface="Times New Roman" panose="02020603050405020304" pitchFamily="18" charset="0"/>
                          </a:rPr>
                          <m:t>𝑠</m:t>
                        </m:r>
                      </m:sub>
                    </m:sSub>
                  </m:oMath>
                </a14:m>
                <a:r>
                  <a:rPr lang="es-CO" sz="1050" dirty="0">
                    <a:latin typeface="Arial" panose="020B0604020202020204" pitchFamily="34" charset="0"/>
                    <a:ea typeface="Calibri" panose="020F0502020204030204" pitchFamily="34" charset="0"/>
                    <a:cs typeface="Times New Roman" panose="02020603050405020304" pitchFamily="18" charset="0"/>
                  </a:rPr>
                  <a:t> el retorno esperado de las acciones, </a:t>
                </a:r>
                <a14:m>
                  <m:oMath xmlns:m="http://schemas.openxmlformats.org/officeDocument/2006/math">
                    <m:sSub>
                      <m:sSubPr>
                        <m:ctrlPr>
                          <a:rPr lang="es-CO" sz="1050" i="1">
                            <a:latin typeface="Cambria Math" panose="02040503050406030204" pitchFamily="18" charset="0"/>
                            <a:ea typeface="Calibri" panose="020F0502020204030204" pitchFamily="34" charset="0"/>
                            <a:cs typeface="Times New Roman" panose="02020603050405020304" pitchFamily="18" charset="0"/>
                          </a:rPr>
                        </m:ctrlPr>
                      </m:sSubPr>
                      <m:e>
                        <m:r>
                          <a:rPr lang="es-CO" sz="1050">
                            <a:latin typeface="Cambria Math" panose="02040503050406030204" pitchFamily="18" charset="0"/>
                            <a:ea typeface="Calibri" panose="020F0502020204030204" pitchFamily="34" charset="0"/>
                            <a:cs typeface="Times New Roman" panose="02020603050405020304" pitchFamily="18" charset="0"/>
                          </a:rPr>
                          <m:t>𝜇</m:t>
                        </m:r>
                      </m:e>
                      <m:sub>
                        <m:r>
                          <a:rPr lang="es-CO" sz="1050">
                            <a:latin typeface="Cambria Math" panose="02040503050406030204" pitchFamily="18" charset="0"/>
                            <a:ea typeface="Calibri" panose="020F0502020204030204" pitchFamily="34" charset="0"/>
                            <a:cs typeface="Times New Roman" panose="02020603050405020304" pitchFamily="18" charset="0"/>
                          </a:rPr>
                          <m:t>𝑏</m:t>
                        </m:r>
                      </m:sub>
                    </m:sSub>
                    <m:r>
                      <a:rPr lang="es-CO" sz="1050">
                        <a:latin typeface="Cambria Math" panose="02040503050406030204" pitchFamily="18" charset="0"/>
                        <a:ea typeface="Calibri" panose="020F0502020204030204" pitchFamily="34" charset="0"/>
                        <a:cs typeface="Times New Roman" panose="02020603050405020304" pitchFamily="18" charset="0"/>
                      </a:rPr>
                      <m:t> </m:t>
                    </m:r>
                  </m:oMath>
                </a14:m>
                <a:r>
                  <a:rPr lang="es-CO" sz="1050" dirty="0">
                    <a:latin typeface="Arial" panose="020B0604020202020204" pitchFamily="34" charset="0"/>
                    <a:ea typeface="Calibri" panose="020F0502020204030204" pitchFamily="34" charset="0"/>
                    <a:cs typeface="Times New Roman" panose="02020603050405020304" pitchFamily="18" charset="0"/>
                  </a:rPr>
                  <a:t>el retorno esperado de los bonos, </a:t>
                </a:r>
                <a14:m>
                  <m:oMath xmlns:m="http://schemas.openxmlformats.org/officeDocument/2006/math">
                    <m:sSub>
                      <m:sSubPr>
                        <m:ctrlPr>
                          <a:rPr lang="es-CO" sz="1050" i="1">
                            <a:latin typeface="Cambria Math" panose="02040503050406030204" pitchFamily="18" charset="0"/>
                            <a:ea typeface="Calibri" panose="020F0502020204030204" pitchFamily="34" charset="0"/>
                            <a:cs typeface="Times New Roman" panose="02020603050405020304" pitchFamily="18" charset="0"/>
                          </a:rPr>
                        </m:ctrlPr>
                      </m:sSubPr>
                      <m:e>
                        <m:r>
                          <a:rPr lang="es-CO" sz="1050">
                            <a:latin typeface="Cambria Math" panose="02040503050406030204" pitchFamily="18" charset="0"/>
                            <a:ea typeface="Calibri" panose="020F0502020204030204" pitchFamily="34" charset="0"/>
                            <a:cs typeface="Times New Roman" panose="02020603050405020304" pitchFamily="18" charset="0"/>
                          </a:rPr>
                          <m:t>𝑤</m:t>
                        </m:r>
                      </m:e>
                      <m:sub>
                        <m:r>
                          <a:rPr lang="es-CO" sz="1050">
                            <a:latin typeface="Cambria Math" panose="02040503050406030204" pitchFamily="18" charset="0"/>
                            <a:ea typeface="Calibri" panose="020F0502020204030204" pitchFamily="34" charset="0"/>
                            <a:cs typeface="Times New Roman" panose="02020603050405020304" pitchFamily="18" charset="0"/>
                          </a:rPr>
                          <m:t>𝑠</m:t>
                        </m:r>
                      </m:sub>
                    </m:sSub>
                  </m:oMath>
                </a14:m>
                <a:r>
                  <a:rPr lang="es-CO" sz="1050" dirty="0">
                    <a:latin typeface="Arial" panose="020B0604020202020204" pitchFamily="34" charset="0"/>
                    <a:ea typeface="Calibri" panose="020F0502020204030204" pitchFamily="34" charset="0"/>
                    <a:cs typeface="Times New Roman" panose="02020603050405020304" pitchFamily="18" charset="0"/>
                  </a:rPr>
                  <a:t> el porcentaje del portafolio asignado a las acciones y </a:t>
                </a:r>
                <a14:m>
                  <m:oMath xmlns:m="http://schemas.openxmlformats.org/officeDocument/2006/math">
                    <m:sSub>
                      <m:sSubPr>
                        <m:ctrlPr>
                          <a:rPr lang="es-CO" sz="1050" i="1">
                            <a:latin typeface="Cambria Math" panose="02040503050406030204" pitchFamily="18" charset="0"/>
                            <a:ea typeface="Calibri" panose="020F0502020204030204" pitchFamily="34" charset="0"/>
                            <a:cs typeface="Times New Roman" panose="02020603050405020304" pitchFamily="18" charset="0"/>
                          </a:rPr>
                        </m:ctrlPr>
                      </m:sSubPr>
                      <m:e>
                        <m:r>
                          <a:rPr lang="es-CO" sz="1050">
                            <a:latin typeface="Cambria Math" panose="02040503050406030204" pitchFamily="18" charset="0"/>
                            <a:ea typeface="Calibri" panose="020F0502020204030204" pitchFamily="34" charset="0"/>
                            <a:cs typeface="Times New Roman" panose="02020603050405020304" pitchFamily="18" charset="0"/>
                          </a:rPr>
                          <m:t>𝑤</m:t>
                        </m:r>
                      </m:e>
                      <m:sub>
                        <m:r>
                          <a:rPr lang="es-CO" sz="1050">
                            <a:latin typeface="Cambria Math" panose="02040503050406030204" pitchFamily="18" charset="0"/>
                            <a:ea typeface="Calibri" panose="020F0502020204030204" pitchFamily="34" charset="0"/>
                            <a:cs typeface="Times New Roman" panose="02020603050405020304" pitchFamily="18" charset="0"/>
                          </a:rPr>
                          <m:t>𝑏</m:t>
                        </m:r>
                      </m:sub>
                    </m:sSub>
                    <m:r>
                      <a:rPr lang="es-CO" sz="1050">
                        <a:latin typeface="Cambria Math" panose="02040503050406030204" pitchFamily="18" charset="0"/>
                        <a:ea typeface="Calibri" panose="020F0502020204030204" pitchFamily="34" charset="0"/>
                        <a:cs typeface="Times New Roman" panose="02020603050405020304" pitchFamily="18" charset="0"/>
                      </a:rPr>
                      <m:t> </m:t>
                    </m:r>
                  </m:oMath>
                </a14:m>
                <a:r>
                  <a:rPr lang="es-CO" sz="1050" dirty="0">
                    <a:latin typeface="Arial" panose="020B0604020202020204" pitchFamily="34" charset="0"/>
                    <a:ea typeface="Calibri" panose="020F0502020204030204" pitchFamily="34" charset="0"/>
                    <a:cs typeface="Times New Roman" panose="02020603050405020304" pitchFamily="18" charset="0"/>
                  </a:rPr>
                  <a:t>el porcentaje asignado a los bonos.</a:t>
                </a:r>
              </a:p>
              <a:p>
                <a:pPr lvl="1" algn="just"/>
                <a:endParaRPr lang="en-US" sz="1050" dirty="0">
                  <a:latin typeface="Arial" panose="020B0604020202020204" pitchFamily="34" charset="0"/>
                  <a:ea typeface="Calibri" panose="020F0502020204030204" pitchFamily="34"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8331B21E-EAC5-9F5F-4FC1-3082E9721440}"/>
                  </a:ext>
                </a:extLst>
              </p:cNvPr>
              <p:cNvSpPr txBox="1">
                <a:spLocks noRot="1" noChangeAspect="1" noMove="1" noResize="1" noEditPoints="1" noAdjustHandles="1" noChangeArrowheads="1" noChangeShapeType="1" noTextEdit="1"/>
              </p:cNvSpPr>
              <p:nvPr/>
            </p:nvSpPr>
            <p:spPr>
              <a:xfrm>
                <a:off x="732060" y="5640830"/>
                <a:ext cx="10080941" cy="757451"/>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0659677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inversión de la matriz </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ACDAF94-2D39-D470-1B23-F55DC762FC5B}"/>
                  </a:ext>
                </a:extLst>
              </p:cNvPr>
              <p:cNvSpPr txBox="1"/>
              <p:nvPr/>
            </p:nvSpPr>
            <p:spPr>
              <a:xfrm>
                <a:off x="908812" y="1784960"/>
                <a:ext cx="9840467" cy="384329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Nuestro objetivo es minimizar el riesgo del portafolio sujeto a dos restricciones: 1) que la media ponderada de los retornos de las acciones y los bonos debe ser igual al rendimiento esperado del portafolio, y 2) debemos asignar toda nuestro portafolio a alguna combinación de acciones y bonos. </a:t>
                </a:r>
                <a:r>
                  <a:rPr lang="es-CO" sz="1600" dirty="0">
                    <a:latin typeface="Arial" panose="020B0604020202020204" pitchFamily="34" charset="0"/>
                    <a:cs typeface="Arial" panose="020B0604020202020204" pitchFamily="34" charset="0"/>
                  </a:rPr>
                  <a:t>Combinamos nuestro objetivo y las restricciones para formar la siguiente función objetivo:</a:t>
                </a:r>
              </a:p>
              <a:p>
                <a:pPr algn="just">
                  <a:lnSpc>
                    <a:spcPct val="150000"/>
                  </a:lnSpc>
                </a:pPr>
                <a:endParaRPr lang="es-CO" sz="1600" dirty="0">
                  <a:latin typeface="Arial" panose="020B0604020202020204" pitchFamily="34" charset="0"/>
                  <a:cs typeface="Arial" panose="020B0604020202020204" pitchFamily="34" charset="0"/>
                </a:endParaRPr>
              </a:p>
              <a:p>
                <a:pPr marL="449580" algn="just">
                  <a:lnSpc>
                    <a:spcPct val="107000"/>
                  </a:lnSpc>
                  <a:spcAft>
                    <a:spcPts val="800"/>
                  </a:spcAft>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Calibri" panose="020F0502020204030204" pitchFamily="34" charset="0"/>
                          <a:cs typeface="Arial" panose="020B0604020202020204" pitchFamily="34" charset="0"/>
                        </a:rPr>
                        <m:t>𝑓</m:t>
                      </m:r>
                      <m:d>
                        <m:dPr>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d>
                      <m:r>
                        <a:rPr lang="es-CO" sz="1800" i="1">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𝑠</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𝜎</m:t>
                              </m:r>
                            </m:e>
                            <m:sub>
                              <m:r>
                                <a:rPr lang="es-CO" sz="1800" i="1">
                                  <a:effectLst/>
                                  <a:latin typeface="Cambria Math" panose="02040503050406030204" pitchFamily="18" charset="0"/>
                                  <a:ea typeface="Calibri" panose="020F0502020204030204" pitchFamily="34" charset="0"/>
                                  <a:cs typeface="Arial" panose="020B0604020202020204" pitchFamily="34" charset="0"/>
                                </a:rPr>
                                <m:t>𝑠</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r>
                            <a:rPr lang="es-CO"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𝑏</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𝜎</m:t>
                              </m:r>
                            </m:e>
                            <m:sub>
                              <m:r>
                                <a:rPr lang="es-CO" sz="1800" i="1">
                                  <a:effectLst/>
                                  <a:latin typeface="Cambria Math" panose="02040503050406030204" pitchFamily="18" charset="0"/>
                                  <a:ea typeface="Calibri" panose="020F0502020204030204" pitchFamily="34" charset="0"/>
                                  <a:cs typeface="Arial" panose="020B0604020202020204" pitchFamily="34" charset="0"/>
                                </a:rPr>
                                <m:t>𝑏</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Times New Roman" panose="02020603050405020304" pitchFamily="18" charset="0"/>
                              <a:cs typeface="Arial" panose="020B0604020202020204" pitchFamily="34" charset="0"/>
                            </a:rPr>
                            <m:t>2</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Times New Roman" panose="02020603050405020304" pitchFamily="18" charset="0"/>
                              <a:cs typeface="Arial" panose="020B0604020202020204" pitchFamily="34" charset="0"/>
                            </a:rPr>
                            <m:t>𝜌</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𝜎</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𝜎</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e>
                      </m:d>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𝜆</m:t>
                          </m:r>
                        </m:e>
                        <m:sub>
                          <m:r>
                            <a:rPr lang="es-CO" sz="1800" i="1">
                              <a:effectLst/>
                              <a:latin typeface="Cambria Math" panose="02040503050406030204" pitchFamily="18" charset="0"/>
                              <a:ea typeface="Calibri" panose="020F0502020204030204" pitchFamily="34" charset="0"/>
                              <a:cs typeface="Arial" panose="020B0604020202020204" pitchFamily="34" charset="0"/>
                            </a:rPr>
                            <m:t>1</m:t>
                          </m:r>
                        </m:sub>
                      </m:sSub>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𝑝</m:t>
                              </m:r>
                            </m:sub>
                          </m:sSub>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07000"/>
                  </a:lnSpc>
                  <a:spcAft>
                    <a:spcPts val="800"/>
                  </a:spcAft>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𝜆</m:t>
                          </m:r>
                        </m:e>
                        <m:sub>
                          <m:r>
                            <a:rPr lang="es-CO" sz="1800" i="1">
                              <a:effectLst/>
                              <a:latin typeface="Cambria Math" panose="02040503050406030204" pitchFamily="18" charset="0"/>
                              <a:ea typeface="Calibri" panose="020F0502020204030204" pitchFamily="34" charset="0"/>
                              <a:cs typeface="Arial" panose="020B0604020202020204" pitchFamily="34" charset="0"/>
                            </a:rPr>
                            <m:t>2</m:t>
                          </m:r>
                        </m:sub>
                      </m:sSub>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Times New Roman" panose="02020603050405020304" pitchFamily="18" charset="0"/>
                              <a:cs typeface="Arial" panose="020B0604020202020204" pitchFamily="34" charset="0"/>
                            </a:rPr>
                            <m:t>1</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BACDAF94-2D39-D470-1B23-F55DC762FC5B}"/>
                  </a:ext>
                </a:extLst>
              </p:cNvPr>
              <p:cNvSpPr txBox="1">
                <a:spLocks noRot="1" noChangeAspect="1" noMove="1" noResize="1" noEditPoints="1" noAdjustHandles="1" noChangeArrowheads="1" noChangeShapeType="1" noTextEdit="1"/>
              </p:cNvSpPr>
              <p:nvPr/>
            </p:nvSpPr>
            <p:spPr>
              <a:xfrm>
                <a:off x="908812" y="1784960"/>
                <a:ext cx="9840467" cy="3843296"/>
              </a:xfrm>
              <a:prstGeom prst="rect">
                <a:avLst/>
              </a:prstGeom>
              <a:blipFill>
                <a:blip r:embed="rId2"/>
                <a:stretch>
                  <a:fillRect l="-248" r="-3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331B21E-EAC5-9F5F-4FC1-3082E9721440}"/>
                  </a:ext>
                </a:extLst>
              </p:cNvPr>
              <p:cNvSpPr txBox="1"/>
              <p:nvPr/>
            </p:nvSpPr>
            <p:spPr>
              <a:xfrm>
                <a:off x="740939" y="4694053"/>
                <a:ext cx="9743589" cy="1549270"/>
              </a:xfrm>
              <a:prstGeom prst="rect">
                <a:avLst/>
              </a:prstGeom>
              <a:noFill/>
            </p:spPr>
            <p:txBody>
              <a:bodyPr wrap="square">
                <a:spAutoFit/>
              </a:bodyPr>
              <a:lstStyle/>
              <a:p>
                <a:pPr lvl="1" algn="just">
                  <a:lnSpc>
                    <a:spcPct val="150000"/>
                  </a:lnSpc>
                </a:pPr>
                <a:r>
                  <a:rPr lang="es-MX" sz="1050" dirty="0">
                    <a:latin typeface="Arial" panose="020B0604020202020204" pitchFamily="34" charset="0"/>
                    <a:ea typeface="Calibri" panose="020F0502020204030204" pitchFamily="34" charset="0"/>
                    <a:cs typeface="Times New Roman" panose="02020603050405020304" pitchFamily="18" charset="0"/>
                  </a:rPr>
                  <a:t>La letra griega lambda (λ) se denomina multiplicador de Lagrange. Es una variable introducida para facilitar la optimización cuando nos enfrentamos a restricciones. </a:t>
                </a:r>
                <a14:m>
                  <m:oMath xmlns:m="http://schemas.openxmlformats.org/officeDocument/2006/math">
                    <m:sSub>
                      <m:sSubPr>
                        <m:ctrlPr>
                          <a:rPr lang="es-CO" sz="1050" i="1" smtClean="0">
                            <a:effectLst/>
                            <a:latin typeface="Cambria Math" panose="02040503050406030204" pitchFamily="18"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𝜆</m:t>
                        </m:r>
                      </m:e>
                      <m:sub>
                        <m:r>
                          <a:rPr lang="es-CO" sz="1800" i="1">
                            <a:effectLst/>
                            <a:latin typeface="Cambria Math" panose="02040503050406030204" pitchFamily="18" charset="0"/>
                            <a:ea typeface="Calibri" panose="020F0502020204030204" pitchFamily="34" charset="0"/>
                            <a:cs typeface="Arial" panose="020B0604020202020204" pitchFamily="34" charset="0"/>
                          </a:rPr>
                          <m:t>1</m:t>
                        </m:r>
                      </m:sub>
                    </m:sSub>
                  </m:oMath>
                </a14:m>
                <a:r>
                  <a:rPr lang="es-MX" sz="1050" dirty="0">
                    <a:latin typeface="Arial" panose="020B0604020202020204" pitchFamily="34" charset="0"/>
                    <a:ea typeface="Calibri" panose="020F0502020204030204" pitchFamily="34" charset="0"/>
                    <a:cs typeface="Times New Roman" panose="02020603050405020304" pitchFamily="18" charset="0"/>
                  </a:rPr>
                  <a:t> indica cuánto cambia la función objetivo si aumentamos marginalmente el valor límite de retorno</a:t>
                </a:r>
                <a:r>
                  <a:rPr lang="es-CO" dirty="0"/>
                  <a:t> </a:t>
                </a:r>
                <a14:m>
                  <m:oMath xmlns:m="http://schemas.openxmlformats.org/officeDocument/2006/math">
                    <m:sSub>
                      <m:sSubPr>
                        <m:ctrlPr>
                          <a:rPr lang="es-CO" i="1"/>
                        </m:ctrlPr>
                      </m:sSubPr>
                      <m:e>
                        <m:r>
                          <a:rPr lang="es-CO" i="1"/>
                          <m:t>𝜇</m:t>
                        </m:r>
                      </m:e>
                      <m:sub>
                        <m:r>
                          <a:rPr lang="es-CO" i="1"/>
                          <m:t>𝑝</m:t>
                        </m:r>
                      </m:sub>
                    </m:sSub>
                  </m:oMath>
                </a14:m>
                <a:r>
                  <a:rPr lang="es-MX" sz="1050" dirty="0">
                    <a:latin typeface="Arial" panose="020B0604020202020204" pitchFamily="34" charset="0"/>
                    <a:ea typeface="Calibri" panose="020F0502020204030204" pitchFamily="34" charset="0"/>
                    <a:cs typeface="Times New Roman" panose="02020603050405020304" pitchFamily="18" charset="0"/>
                  </a:rPr>
                  <a:t>en la restricción. En esta restricción de igualdad en particular, estamos empujando el rendimiento esperado del portafolio a un nivel más alto y</a:t>
                </a:r>
                <a:r>
                  <a:rPr lang="es-CO" sz="800" dirty="0">
                    <a:cs typeface="Arial" panose="020B0604020202020204" pitchFamily="34" charset="0"/>
                  </a:rPr>
                  <a:t> </a:t>
                </a:r>
                <a14:m>
                  <m:oMath xmlns:m="http://schemas.openxmlformats.org/officeDocument/2006/math">
                    <m:sSub>
                      <m:sSubPr>
                        <m:ctrlPr>
                          <a:rPr lang="es-CO" i="1"/>
                        </m:ctrlPr>
                      </m:sSubPr>
                      <m:e>
                        <m:r>
                          <a:rPr lang="es-CO" i="1"/>
                          <m:t>𝜆</m:t>
                        </m:r>
                      </m:e>
                      <m:sub>
                        <m:r>
                          <a:rPr lang="es-CO" i="1"/>
                          <m:t>1</m:t>
                        </m:r>
                      </m:sub>
                    </m:sSub>
                    <m:r>
                      <a:rPr lang="es-CO" i="1"/>
                      <m:t> </m:t>
                    </m:r>
                  </m:oMath>
                </a14:m>
                <a:r>
                  <a:rPr lang="es-MX" sz="1050" dirty="0">
                    <a:latin typeface="Arial" panose="020B0604020202020204" pitchFamily="34" charset="0"/>
                    <a:ea typeface="Calibri" panose="020F0502020204030204" pitchFamily="34" charset="0"/>
                    <a:cs typeface="Times New Roman" panose="02020603050405020304" pitchFamily="18" charset="0"/>
                  </a:rPr>
                  <a:t>es la cantidad de varianza aumentada. De ahí que el multiplicador de Lagrange </a:t>
                </a:r>
                <a14:m>
                  <m:oMath xmlns:m="http://schemas.openxmlformats.org/officeDocument/2006/math">
                    <m:sSub>
                      <m:sSubPr>
                        <m:ctrlPr>
                          <a:rPr lang="es-CO" i="1"/>
                        </m:ctrlPr>
                      </m:sSubPr>
                      <m:e>
                        <m:r>
                          <a:rPr lang="es-CO" i="1"/>
                          <m:t>𝜆</m:t>
                        </m:r>
                      </m:e>
                      <m:sub>
                        <m:r>
                          <a:rPr lang="es-CO" i="1"/>
                          <m:t>1</m:t>
                        </m:r>
                      </m:sub>
                    </m:sSub>
                    <m:r>
                      <a:rPr lang="es-CO" i="1"/>
                      <m:t> </m:t>
                    </m:r>
                  </m:oMath>
                </a14:m>
                <a:r>
                  <a:rPr lang="es-MX" sz="1050" dirty="0">
                    <a:latin typeface="Arial" panose="020B0604020202020204" pitchFamily="34" charset="0"/>
                    <a:ea typeface="Calibri" panose="020F0502020204030204" pitchFamily="34" charset="0"/>
                    <a:cs typeface="Times New Roman" panose="02020603050405020304" pitchFamily="18" charset="0"/>
                  </a:rPr>
                  <a:t>se denomine precio sombra de la rentabilidad. </a:t>
                </a:r>
                <a:endParaRPr lang="es-CO" sz="1050" dirty="0">
                  <a:latin typeface="Arial" panose="020B0604020202020204" pitchFamily="34" charset="0"/>
                  <a:ea typeface="Calibri" panose="020F0502020204030204" pitchFamily="34"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8331B21E-EAC5-9F5F-4FC1-3082E9721440}"/>
                  </a:ext>
                </a:extLst>
              </p:cNvPr>
              <p:cNvSpPr txBox="1">
                <a:spLocks noRot="1" noChangeAspect="1" noMove="1" noResize="1" noEditPoints="1" noAdjustHandles="1" noChangeArrowheads="1" noChangeShapeType="1" noTextEdit="1"/>
              </p:cNvSpPr>
              <p:nvPr/>
            </p:nvSpPr>
            <p:spPr>
              <a:xfrm>
                <a:off x="740939" y="4694053"/>
                <a:ext cx="9743589" cy="1549270"/>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8699346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inversión de la matriz </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ACDAF94-2D39-D470-1B23-F55DC762FC5B}"/>
                  </a:ext>
                </a:extLst>
              </p:cNvPr>
              <p:cNvSpPr txBox="1"/>
              <p:nvPr/>
            </p:nvSpPr>
            <p:spPr>
              <a:xfrm>
                <a:off x="908812" y="1590114"/>
                <a:ext cx="9840467" cy="608859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800" dirty="0">
                    <a:effectLst/>
                    <a:latin typeface="Arial" panose="020B0604020202020204" pitchFamily="34" charset="0"/>
                    <a:ea typeface="Calibri" panose="020F0502020204030204" pitchFamily="34" charset="0"/>
                  </a:rPr>
                  <a:t>Para minimizar el riesgo del portafolio dadas nuestras restricciones, debemos tomar la derivada parcial de la función objetivo con respecto a cada ponderación de los activos y con respecto a cada multiplicador de Lagrange y hacerla igual a cero. Es decir, las condiciones de primer orden (CPO):</a:t>
                </a:r>
                <a:endParaRPr lang="es-CO" sz="1600" dirty="0">
                  <a:latin typeface="Arial" panose="020B0604020202020204" pitchFamily="34" charset="0"/>
                  <a:cs typeface="Arial" panose="020B0604020202020204" pitchFamily="34" charset="0"/>
                </a:endParaRPr>
              </a:p>
              <a:p>
                <a:pPr marL="449580" algn="just">
                  <a:lnSpc>
                    <a:spcPct val="107000"/>
                  </a:lnSpc>
                  <a:spcAft>
                    <a:spcPts val="800"/>
                  </a:spcAft>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endParaRPr lang="es-CO" sz="1600" dirty="0">
                  <a:latin typeface="Arial" panose="020B0604020202020204" pitchFamily="34"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f>
                        <m:fPr>
                          <m:ctrlPr>
                            <a:rPr lang="es-CO" sz="1800" i="1" smtClean="0">
                              <a:effectLst/>
                              <a:latin typeface="Cambria Math" panose="02040503050406030204" pitchFamily="18" charset="0"/>
                              <a:ea typeface="Calibri" panose="020F0502020204030204" pitchFamily="34" charset="0"/>
                              <a:cs typeface="Arial" panose="020B0604020202020204" pitchFamily="34" charset="0"/>
                            </a:rPr>
                          </m:ctrlPr>
                        </m:fPr>
                        <m:num>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Calibri" panose="020F0502020204030204" pitchFamily="34" charset="0"/>
                              <a:cs typeface="Arial" panose="020B0604020202020204" pitchFamily="34" charset="0"/>
                            </a:rPr>
                            <m:t>𝑓</m:t>
                          </m:r>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Calibri" panose="020F0502020204030204" pitchFamily="34" charset="0"/>
                              <a:cs typeface="Arial" panose="020B0604020202020204" pitchFamily="34" charset="0"/>
                            </a:rPr>
                            <m:t>𝑤</m:t>
                          </m:r>
                          <m:r>
                            <a:rPr lang="es-CO" sz="1800" i="1">
                              <a:effectLst/>
                              <a:latin typeface="Cambria Math" panose="02040503050406030204" pitchFamily="18" charset="0"/>
                              <a:ea typeface="Calibri" panose="020F0502020204030204" pitchFamily="34" charset="0"/>
                              <a:cs typeface="Arial" panose="020B0604020202020204" pitchFamily="34" charset="0"/>
                            </a:rPr>
                            <m:t>)</m:t>
                          </m:r>
                        </m:num>
                        <m:den>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𝜆</m:t>
                              </m:r>
                            </m:e>
                            <m:sub>
                              <m:r>
                                <a:rPr lang="es-CO" sz="1800" i="1">
                                  <a:effectLst/>
                                  <a:latin typeface="Cambria Math" panose="02040503050406030204" pitchFamily="18" charset="0"/>
                                  <a:ea typeface="Calibri" panose="020F0502020204030204" pitchFamily="34" charset="0"/>
                                  <a:cs typeface="Arial" panose="020B0604020202020204" pitchFamily="34" charset="0"/>
                                </a:rPr>
                                <m:t>1</m:t>
                              </m:r>
                            </m:sub>
                          </m:sSub>
                        </m:den>
                      </m:f>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𝑝</m:t>
                          </m:r>
                        </m:sub>
                      </m:sSub>
                      <m:r>
                        <a:rPr lang="es-CO" sz="1800" i="1">
                          <a:effectLst/>
                          <a:latin typeface="Cambria Math" panose="02040503050406030204" pitchFamily="18" charset="0"/>
                          <a:ea typeface="Times New Roman" panose="02020603050405020304" pitchFamily="18" charset="0"/>
                          <a:cs typeface="Arial" panose="020B0604020202020204" pitchFamily="34" charset="0"/>
                        </a:rPr>
                        <m:t>=0</m:t>
                      </m:r>
                    </m:oMath>
                  </m:oMathPara>
                </a14:m>
                <a:endParaRPr lang="en-US" sz="1800" i="1" dirty="0">
                  <a:effectLst/>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f>
                        <m:fPr>
                          <m:ctrlPr>
                            <a:rPr lang="es-CO" sz="1800" i="1" smtClean="0">
                              <a:effectLst/>
                              <a:latin typeface="Cambria Math" panose="02040503050406030204" pitchFamily="18" charset="0"/>
                              <a:ea typeface="Calibri" panose="020F0502020204030204" pitchFamily="34" charset="0"/>
                              <a:cs typeface="Arial" panose="020B0604020202020204" pitchFamily="34" charset="0"/>
                            </a:rPr>
                          </m:ctrlPr>
                        </m:fPr>
                        <m:num>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Calibri" panose="020F0502020204030204" pitchFamily="34" charset="0"/>
                              <a:cs typeface="Arial" panose="020B0604020202020204" pitchFamily="34" charset="0"/>
                            </a:rPr>
                            <m:t>𝑓</m:t>
                          </m:r>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Calibri" panose="020F0502020204030204" pitchFamily="34" charset="0"/>
                              <a:cs typeface="Arial" panose="020B0604020202020204" pitchFamily="34" charset="0"/>
                            </a:rPr>
                            <m:t>𝑤</m:t>
                          </m:r>
                          <m:r>
                            <a:rPr lang="es-CO" sz="1800" i="1">
                              <a:effectLst/>
                              <a:latin typeface="Cambria Math" panose="02040503050406030204" pitchFamily="18" charset="0"/>
                              <a:ea typeface="Calibri" panose="020F0502020204030204" pitchFamily="34" charset="0"/>
                              <a:cs typeface="Arial" panose="020B0604020202020204" pitchFamily="34" charset="0"/>
                            </a:rPr>
                            <m:t>)</m:t>
                          </m:r>
                        </m:num>
                        <m:den>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𝜆</m:t>
                              </m:r>
                            </m:e>
                            <m:sub>
                              <m:r>
                                <a:rPr lang="es-CO" sz="1800" i="1">
                                  <a:effectLst/>
                                  <a:latin typeface="Cambria Math" panose="02040503050406030204" pitchFamily="18" charset="0"/>
                                  <a:ea typeface="Calibri" panose="020F0502020204030204" pitchFamily="34" charset="0"/>
                                  <a:cs typeface="Arial" panose="020B0604020202020204" pitchFamily="34" charset="0"/>
                                </a:rPr>
                                <m:t>2</m:t>
                              </m:r>
                            </m:sub>
                          </m:sSub>
                        </m:den>
                      </m:f>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r>
                        <a:rPr lang="es-CO" sz="1800" i="1">
                          <a:effectLst/>
                          <a:latin typeface="Cambria Math" panose="02040503050406030204" pitchFamily="18" charset="0"/>
                          <a:ea typeface="Times New Roman" panose="02020603050405020304" pitchFamily="18" charset="0"/>
                          <a:cs typeface="Arial" panose="020B0604020202020204" pitchFamily="34" charset="0"/>
                        </a:rPr>
                        <m:t>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s-CO"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BACDAF94-2D39-D470-1B23-F55DC762FC5B}"/>
                  </a:ext>
                </a:extLst>
              </p:cNvPr>
              <p:cNvSpPr txBox="1">
                <a:spLocks noRot="1" noChangeAspect="1" noMove="1" noResize="1" noEditPoints="1" noAdjustHandles="1" noChangeArrowheads="1" noChangeShapeType="1" noTextEdit="1"/>
              </p:cNvSpPr>
              <p:nvPr/>
            </p:nvSpPr>
            <p:spPr>
              <a:xfrm>
                <a:off x="908812" y="1590114"/>
                <a:ext cx="9840467" cy="6088590"/>
              </a:xfrm>
              <a:prstGeom prst="rect">
                <a:avLst/>
              </a:prstGeom>
              <a:blipFill>
                <a:blip r:embed="rId2"/>
                <a:stretch>
                  <a:fillRect l="-372" r="-55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CF134CD-F968-C8CB-6141-44A0559760C2}"/>
                  </a:ext>
                </a:extLst>
              </p:cNvPr>
              <p:cNvSpPr txBox="1"/>
              <p:nvPr/>
            </p:nvSpPr>
            <p:spPr>
              <a:xfrm>
                <a:off x="2903883" y="3328841"/>
                <a:ext cx="609452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MX" i="1" smtClean="0">
                              <a:solidFill>
                                <a:srgbClr val="836967"/>
                              </a:solidFill>
                              <a:latin typeface="Cambria Math" panose="02040503050406030204" pitchFamily="18" charset="0"/>
                            </a:rPr>
                          </m:ctrlPr>
                        </m:fPr>
                        <m:num>
                          <m:r>
                            <a:rPr lang="es-MX">
                              <a:latin typeface="Cambria Math" panose="02040503050406030204" pitchFamily="18" charset="0"/>
                            </a:rPr>
                            <m:t>𝜕</m:t>
                          </m:r>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𝑤</m:t>
                              </m:r>
                            </m:e>
                          </m:d>
                        </m:num>
                        <m:den>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den>
                      </m:f>
                      <m:r>
                        <a:rPr lang="es-MX" i="0">
                          <a:latin typeface="Cambria Math" panose="02040503050406030204" pitchFamily="18" charset="0"/>
                        </a:rPr>
                        <m:t>=2</m:t>
                      </m:r>
                      <m:sSubSup>
                        <m:sSubSupPr>
                          <m:ctrlPr>
                            <a:rPr lang="es-MX" i="1">
                              <a:solidFill>
                                <a:srgbClr val="836967"/>
                              </a:solidFill>
                              <a:latin typeface="Cambria Math" panose="02040503050406030204" pitchFamily="18" charset="0"/>
                            </a:rPr>
                          </m:ctrlPr>
                        </m:sSubSupP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r>
                            <a:rPr lang="es-MX" i="1">
                              <a:latin typeface="Cambria Math" panose="02040503050406030204" pitchFamily="18" charset="0"/>
                            </a:rPr>
                            <m:t>𝜎</m:t>
                          </m:r>
                        </m:e>
                        <m:sub>
                          <m:r>
                            <a:rPr lang="es-MX" i="1">
                              <a:latin typeface="Cambria Math" panose="02040503050406030204" pitchFamily="18" charset="0"/>
                            </a:rPr>
                            <m:t>𝑠</m:t>
                          </m:r>
                        </m:sub>
                        <m:sup>
                          <m:r>
                            <a:rPr lang="es-MX" i="0">
                              <a:latin typeface="Cambria Math" panose="02040503050406030204" pitchFamily="18" charset="0"/>
                            </a:rPr>
                            <m:t>2</m:t>
                          </m:r>
                        </m:sup>
                      </m:sSubSup>
                      <m:r>
                        <a:rPr lang="es-MX" i="0">
                          <a:latin typeface="Cambria Math" panose="02040503050406030204" pitchFamily="18" charset="0"/>
                        </a:rPr>
                        <m:t>+2</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r>
                        <a:rPr lang="es-MX" i="1">
                          <a:latin typeface="Cambria Math" panose="02040503050406030204" pitchFamily="18" charset="0"/>
                        </a:rPr>
                        <m:t>𝜌</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𝑏</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1</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𝑠</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2</m:t>
                          </m:r>
                        </m:sub>
                      </m:sSub>
                      <m:r>
                        <a:rPr lang="es-MX" i="0">
                          <a:latin typeface="Cambria Math" panose="02040503050406030204" pitchFamily="18" charset="0"/>
                        </a:rPr>
                        <m:t>=0</m:t>
                      </m:r>
                    </m:oMath>
                  </m:oMathPara>
                </a14:m>
                <a:endParaRPr lang="es-MX" dirty="0"/>
              </a:p>
            </p:txBody>
          </p:sp>
        </mc:Choice>
        <mc:Fallback>
          <p:sp>
            <p:nvSpPr>
              <p:cNvPr id="4" name="TextBox 3">
                <a:extLst>
                  <a:ext uri="{FF2B5EF4-FFF2-40B4-BE49-F238E27FC236}">
                    <a16:creationId xmlns:a16="http://schemas.microsoft.com/office/drawing/2014/main" id="{6CF134CD-F968-C8CB-6141-44A0559760C2}"/>
                  </a:ext>
                </a:extLst>
              </p:cNvPr>
              <p:cNvSpPr txBox="1">
                <a:spLocks noRot="1" noChangeAspect="1" noMove="1" noResize="1" noEditPoints="1" noAdjustHandles="1" noChangeArrowheads="1" noChangeShapeType="1" noTextEdit="1"/>
              </p:cNvSpPr>
              <p:nvPr/>
            </p:nvSpPr>
            <p:spPr>
              <a:xfrm>
                <a:off x="2903883" y="3328841"/>
                <a:ext cx="6094520" cy="676660"/>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A2E257C-F43F-E341-A909-AC2E38A3211D}"/>
                  </a:ext>
                </a:extLst>
              </p:cNvPr>
              <p:cNvSpPr txBox="1"/>
              <p:nvPr/>
            </p:nvSpPr>
            <p:spPr>
              <a:xfrm>
                <a:off x="2903883" y="4012406"/>
                <a:ext cx="609452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MX" i="1" smtClean="0">
                              <a:solidFill>
                                <a:srgbClr val="836967"/>
                              </a:solidFill>
                              <a:latin typeface="Cambria Math" panose="02040503050406030204" pitchFamily="18" charset="0"/>
                            </a:rPr>
                          </m:ctrlPr>
                        </m:fPr>
                        <m:num>
                          <m:r>
                            <a:rPr lang="es-MX">
                              <a:latin typeface="Cambria Math" panose="02040503050406030204" pitchFamily="18" charset="0"/>
                            </a:rPr>
                            <m:t>𝜕</m:t>
                          </m:r>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𝑤</m:t>
                              </m:r>
                            </m:e>
                          </m:d>
                        </m:num>
                        <m:den>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den>
                      </m:f>
                      <m:r>
                        <a:rPr lang="es-MX" i="0">
                          <a:latin typeface="Cambria Math" panose="02040503050406030204" pitchFamily="18" charset="0"/>
                        </a:rPr>
                        <m:t>=2</m:t>
                      </m:r>
                      <m:sSubSup>
                        <m:sSubSupPr>
                          <m:ctrlPr>
                            <a:rPr lang="es-MX" i="1">
                              <a:solidFill>
                                <a:srgbClr val="836967"/>
                              </a:solidFill>
                              <a:latin typeface="Cambria Math" panose="02040503050406030204" pitchFamily="18" charset="0"/>
                            </a:rPr>
                          </m:ctrlPr>
                        </m:sSubSupP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r>
                            <a:rPr lang="es-MX" i="1">
                              <a:latin typeface="Cambria Math" panose="02040503050406030204" pitchFamily="18" charset="0"/>
                            </a:rPr>
                            <m:t>𝜎</m:t>
                          </m:r>
                        </m:e>
                        <m:sub>
                          <m:r>
                            <a:rPr lang="es-MX" i="1">
                              <a:latin typeface="Cambria Math" panose="02040503050406030204" pitchFamily="18" charset="0"/>
                            </a:rPr>
                            <m:t>𝑏</m:t>
                          </m:r>
                        </m:sub>
                        <m:sup>
                          <m:r>
                            <a:rPr lang="es-MX" i="0">
                              <a:latin typeface="Cambria Math" panose="02040503050406030204" pitchFamily="18" charset="0"/>
                            </a:rPr>
                            <m:t>2</m:t>
                          </m:r>
                        </m:sup>
                      </m:sSubSup>
                      <m:r>
                        <a:rPr lang="es-MX" i="0">
                          <a:latin typeface="Cambria Math" panose="02040503050406030204" pitchFamily="18" charset="0"/>
                        </a:rPr>
                        <m:t>+2</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r>
                        <a:rPr lang="es-MX" i="1">
                          <a:latin typeface="Cambria Math" panose="02040503050406030204" pitchFamily="18" charset="0"/>
                        </a:rPr>
                        <m:t>𝜌</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𝑏</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1</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𝑏</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2</m:t>
                          </m:r>
                        </m:sub>
                      </m:sSub>
                      <m:r>
                        <a:rPr lang="es-MX" i="0">
                          <a:latin typeface="Cambria Math" panose="02040503050406030204" pitchFamily="18" charset="0"/>
                        </a:rPr>
                        <m:t>=0</m:t>
                      </m:r>
                    </m:oMath>
                  </m:oMathPara>
                </a14:m>
                <a:endParaRPr lang="es-MX" dirty="0"/>
              </a:p>
            </p:txBody>
          </p:sp>
        </mc:Choice>
        <mc:Fallback>
          <p:sp>
            <p:nvSpPr>
              <p:cNvPr id="9" name="TextBox 8">
                <a:extLst>
                  <a:ext uri="{FF2B5EF4-FFF2-40B4-BE49-F238E27FC236}">
                    <a16:creationId xmlns:a16="http://schemas.microsoft.com/office/drawing/2014/main" id="{7A2E257C-F43F-E341-A909-AC2E38A3211D}"/>
                  </a:ext>
                </a:extLst>
              </p:cNvPr>
              <p:cNvSpPr txBox="1">
                <a:spLocks noRot="1" noChangeAspect="1" noMove="1" noResize="1" noEditPoints="1" noAdjustHandles="1" noChangeArrowheads="1" noChangeShapeType="1" noTextEdit="1"/>
              </p:cNvSpPr>
              <p:nvPr/>
            </p:nvSpPr>
            <p:spPr>
              <a:xfrm>
                <a:off x="2903883" y="4012406"/>
                <a:ext cx="6094520" cy="676660"/>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0483122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2" y="1313022"/>
            <a:ext cx="3929034" cy="307777"/>
          </a:xfrm>
          <a:prstGeom prst="rect">
            <a:avLst/>
          </a:prstGeom>
          <a:noFill/>
        </p:spPr>
        <p:txBody>
          <a:bodyPr wrap="square" lIns="0" tIns="0" rIns="0" bIns="0" rtlCol="0">
            <a:spAutoFit/>
          </a:bodyPr>
          <a:lstStyle/>
          <a:p>
            <a:r>
              <a:rPr lang="es-MX" sz="2000" b="1" dirty="0">
                <a:solidFill>
                  <a:srgbClr val="263A8B"/>
                </a:solidFill>
                <a:latin typeface="Arial" panose="020B0604020202020204" pitchFamily="34" charset="0"/>
                <a:ea typeface="Roboto" panose="02000000000000000000" pitchFamily="2" charset="0"/>
                <a:cs typeface="Arial" panose="020B0604020202020204" pitchFamily="34" charset="0"/>
              </a:rPr>
              <a:t>¿Qué quiere un inversionista?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15" name="Rectangle 14">
            <a:extLst>
              <a:ext uri="{FF2B5EF4-FFF2-40B4-BE49-F238E27FC236}">
                <a16:creationId xmlns:a16="http://schemas.microsoft.com/office/drawing/2014/main" id="{77DEB115-B107-4B13-A987-BB06701C9CAA}"/>
              </a:ext>
            </a:extLst>
          </p:cNvPr>
          <p:cNvSpPr/>
          <p:nvPr/>
        </p:nvSpPr>
        <p:spPr>
          <a:xfrm>
            <a:off x="1061849" y="1809495"/>
            <a:ext cx="9534392" cy="323678"/>
          </a:xfrm>
          <a:prstGeom prst="rect">
            <a:avLst/>
          </a:prstGeom>
        </p:spPr>
        <p:txBody>
          <a:bodyPr wrap="square" lIns="0" tIns="0" rIns="0" bIns="0">
            <a:spAutoFit/>
          </a:bodyPr>
          <a:lstStyle/>
          <a:p>
            <a:pPr marL="171450" indent="-171450" algn="just">
              <a:lnSpc>
                <a:spcPct val="150000"/>
              </a:lnSpc>
              <a:buFont typeface="Arial" panose="020B0604020202020204" pitchFamily="34" charset="0"/>
              <a:buChar char="•"/>
            </a:pPr>
            <a:r>
              <a:rPr lang="en-US" sz="1600" dirty="0">
                <a:latin typeface="Arial" panose="020B0604020202020204" pitchFamily="34" charset="0"/>
                <a:ea typeface="PT Sans" panose="020B0503020203020204" pitchFamily="34" charset="0"/>
                <a:cs typeface="Arial" panose="020B0604020202020204" pitchFamily="34" charset="0"/>
              </a:rPr>
              <a:t>El objetivo:</a:t>
            </a:r>
            <a:endParaRPr lang="es-CO" sz="1600" dirty="0">
              <a:latin typeface="Arial" panose="020B0604020202020204" pitchFamily="34" charset="0"/>
              <a:ea typeface="PT Sans" panose="020B0503020203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1. </a:t>
            </a:r>
            <a:r>
              <a:rPr lang="es-CO" sz="3600" b="1" dirty="0">
                <a:solidFill>
                  <a:srgbClr val="263A8B"/>
                </a:solidFill>
                <a:latin typeface="Arial" panose="020B0604020202020204" pitchFamily="34" charset="0"/>
                <a:cs typeface="Arial" panose="020B0604020202020204" pitchFamily="34" charset="0"/>
              </a:rPr>
              <a:t>Objetivos </a:t>
            </a:r>
            <a:r>
              <a:rPr lang="es-CO" sz="3600" b="1" dirty="0">
                <a:latin typeface="Arial" panose="020B0604020202020204" pitchFamily="34" charset="0"/>
                <a:cs typeface="Arial" panose="020B0604020202020204" pitchFamily="34" charset="0"/>
              </a:rPr>
              <a:t>de inversión</a:t>
            </a:r>
            <a:endParaRPr lang="en-US" sz="3600" b="1"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D80077D0-5CA2-2E0A-73F7-37C91DA0D56E}"/>
              </a:ext>
            </a:extLst>
          </p:cNvPr>
          <p:cNvGrpSpPr>
            <a:grpSpLocks noChangeAspect="1"/>
          </p:cNvGrpSpPr>
          <p:nvPr/>
        </p:nvGrpSpPr>
        <p:grpSpPr bwMode="auto">
          <a:xfrm>
            <a:off x="2241236" y="2184847"/>
            <a:ext cx="7455462" cy="3708480"/>
            <a:chOff x="748" y="1402"/>
            <a:chExt cx="4260" cy="2119"/>
          </a:xfrm>
        </p:grpSpPr>
        <p:sp>
          <p:nvSpPr>
            <p:cNvPr id="6" name="AutoShape 3">
              <a:extLst>
                <a:ext uri="{FF2B5EF4-FFF2-40B4-BE49-F238E27FC236}">
                  <a16:creationId xmlns:a16="http://schemas.microsoft.com/office/drawing/2014/main" id="{6A15FEF0-3250-1CA8-9E24-2624844EB37F}"/>
                </a:ext>
              </a:extLst>
            </p:cNvPr>
            <p:cNvSpPr>
              <a:spLocks noChangeAspect="1" noChangeArrowheads="1" noTextEdit="1"/>
            </p:cNvSpPr>
            <p:nvPr/>
          </p:nvSpPr>
          <p:spPr bwMode="auto">
            <a:xfrm>
              <a:off x="748" y="1402"/>
              <a:ext cx="4260" cy="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806" tIns="50403" rIns="100806" bIns="50403" numCol="1" anchor="t" anchorCtr="0" compatLnSpc="1">
              <a:prstTxWarp prst="textNoShape">
                <a:avLst/>
              </a:prstTxWarp>
            </a:bodyPr>
            <a:lstStyle/>
            <a:p>
              <a:endParaRPr lang="en-US"/>
            </a:p>
          </p:txBody>
        </p:sp>
        <p:pic>
          <p:nvPicPr>
            <p:cNvPr id="7" name="Picture 5">
              <a:extLst>
                <a:ext uri="{FF2B5EF4-FFF2-40B4-BE49-F238E27FC236}">
                  <a16:creationId xmlns:a16="http://schemas.microsoft.com/office/drawing/2014/main" id="{F1F4F122-0FCF-70B7-F542-7A0E0BACE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402"/>
              <a:ext cx="4264" cy="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Straight Connector 7">
            <a:extLst>
              <a:ext uri="{FF2B5EF4-FFF2-40B4-BE49-F238E27FC236}">
                <a16:creationId xmlns:a16="http://schemas.microsoft.com/office/drawing/2014/main" id="{51FF4914-7FBB-1619-3948-AE01D34860DF}"/>
              </a:ext>
            </a:extLst>
          </p:cNvPr>
          <p:cNvCxnSpPr/>
          <p:nvPr/>
        </p:nvCxnSpPr>
        <p:spPr>
          <a:xfrm flipV="1">
            <a:off x="3155612" y="3640583"/>
            <a:ext cx="4127959" cy="5556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C4816B8-4DAA-688C-04EE-5ED930868913}"/>
              </a:ext>
            </a:extLst>
          </p:cNvPr>
          <p:cNvSpPr txBox="1"/>
          <p:nvPr/>
        </p:nvSpPr>
        <p:spPr>
          <a:xfrm>
            <a:off x="2127721" y="6033569"/>
            <a:ext cx="8703036" cy="307777"/>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Fuente: </a:t>
            </a:r>
            <a:r>
              <a:rPr lang="en-US" sz="1400" dirty="0">
                <a:latin typeface="Arial" panose="020B0604020202020204" pitchFamily="34" charset="0"/>
                <a:cs typeface="Arial" panose="020B0604020202020204" pitchFamily="34" charset="0"/>
              </a:rPr>
              <a:t>Presentación de Nick Wade: Intra Horizon Risk.pdf (</a:t>
            </a:r>
            <a:r>
              <a:rPr lang="en-US" sz="1400" i="1"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www.northinfo.com/documents/393.pdf</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6123413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inversión de la matriz </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ACDAF94-2D39-D470-1B23-F55DC762FC5B}"/>
                  </a:ext>
                </a:extLst>
              </p:cNvPr>
              <p:cNvSpPr txBox="1"/>
              <p:nvPr/>
            </p:nvSpPr>
            <p:spPr>
              <a:xfrm>
                <a:off x="908812" y="1590114"/>
                <a:ext cx="9840467" cy="49724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dirty="0">
                    <a:latin typeface="Arial" panose="020B0604020202020204" pitchFamily="34" charset="0"/>
                    <a:ea typeface="Calibri" panose="020F0502020204030204" pitchFamily="34" charset="0"/>
                  </a:rPr>
                  <a:t>La solución al problema de optimización es encontrar ponderaciones a los activos,</a:t>
                </a:r>
                <a:r>
                  <a:rPr lang="es-CO" sz="1800" dirty="0">
                    <a:effectLst/>
                    <a:latin typeface="Arial" panose="020B0604020202020204" pitchFamily="34" charset="0"/>
                    <a:ea typeface="Calibri" panose="020F0502020204030204" pitchFamily="34" charset="0"/>
                  </a:rPr>
                  <a:t> </a:t>
                </a:r>
                <a14:m>
                  <m:oMath xmlns:m="http://schemas.openxmlformats.org/officeDocument/2006/math">
                    <m:sSub>
                      <m:sSubPr>
                        <m:ctrlPr>
                          <a:rPr lang="es-CO"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𝑠</m:t>
                        </m:r>
                      </m:sub>
                    </m:sSub>
                    <m:r>
                      <a:rPr lang="es-CO" sz="1800" i="1">
                        <a:effectLst/>
                        <a:latin typeface="Cambria Math" panose="02040503050406030204" pitchFamily="18" charset="0"/>
                        <a:ea typeface="Times New Roman" panose="02020603050405020304" pitchFamily="18" charset="0"/>
                        <a:cs typeface="Arial" panose="020B0604020202020204" pitchFamily="34" charset="0"/>
                      </a:rPr>
                      <m:t> </m:t>
                    </m:r>
                  </m:oMath>
                </a14:m>
                <a:r>
                  <a:rPr lang="es-CO" sz="1800" dirty="0">
                    <a:effectLst/>
                    <a:latin typeface="Arial" panose="020B0604020202020204" pitchFamily="34" charset="0"/>
                    <a:ea typeface="Calibri" panose="020F0502020204030204" pitchFamily="34" charset="0"/>
                  </a:rPr>
                  <a:t>y </a:t>
                </a:r>
                <a14:m>
                  <m:oMath xmlns:m="http://schemas.openxmlformats.org/officeDocument/2006/math">
                    <m:sSub>
                      <m:sSubPr>
                        <m:ctrlPr>
                          <a:rPr lang="es-CO"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𝑤</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s-CO"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 </m:t>
                    </m:r>
                  </m:oMath>
                </a14:m>
                <a:r>
                  <a:rPr lang="es-CO" sz="1800" dirty="0">
                    <a:effectLst/>
                    <a:latin typeface="Arial" panose="020B0604020202020204" pitchFamily="34" charset="0"/>
                    <a:ea typeface="Calibri" panose="020F0502020204030204" pitchFamily="34" charset="0"/>
                  </a:rPr>
                  <a:t>asociados a diferentes </a:t>
                </a:r>
                <a:r>
                  <a:rPr lang="es-CO" dirty="0">
                    <a:latin typeface="Arial" panose="020B0604020202020204" pitchFamily="34" charset="0"/>
                    <a:ea typeface="Calibri" panose="020F0502020204030204" pitchFamily="34" charset="0"/>
                  </a:rPr>
                  <a:t>rentabilidades esperadas</a:t>
                </a:r>
                <a:r>
                  <a:rPr lang="es-CO" sz="1800" dirty="0">
                    <a:effectLst/>
                    <a:latin typeface="Arial" panose="020B0604020202020204" pitchFamily="34" charset="0"/>
                    <a:ea typeface="Calibri" panose="020F0502020204030204" pitchFamily="34" charset="0"/>
                  </a:rPr>
                  <a:t> del portaflio</a:t>
                </a:r>
                <a14:m>
                  <m:oMath xmlns:m="http://schemas.openxmlformats.org/officeDocument/2006/math">
                    <m:r>
                      <a:rPr lang="en-US" b="0" i="0"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CO" i="1">
                            <a:effectLst/>
                            <a:latin typeface="Cambria Math" panose="02040503050406030204" pitchFamily="18" charset="0"/>
                            <a:ea typeface="Times New Roman" panose="02020603050405020304" pitchFamily="18" charset="0"/>
                            <a:cs typeface="Arial" panose="020B0604020202020204" pitchFamily="34" charset="0"/>
                          </a:rPr>
                        </m:ctrlPr>
                      </m:sSubPr>
                      <m:e>
                        <m:r>
                          <a:rPr lang="es-CO" sz="1800" i="1">
                            <a:effectLst/>
                            <a:latin typeface="Cambria Math" panose="02040503050406030204" pitchFamily="18" charset="0"/>
                            <a:ea typeface="Times New Roman" panose="02020603050405020304" pitchFamily="18" charset="0"/>
                            <a:cs typeface="Arial" panose="020B0604020202020204" pitchFamily="34" charset="0"/>
                          </a:rPr>
                          <m:t>𝜇</m:t>
                        </m:r>
                      </m:e>
                      <m:sub>
                        <m:r>
                          <a:rPr lang="es-CO" sz="1800" i="1">
                            <a:effectLst/>
                            <a:latin typeface="Cambria Math" panose="02040503050406030204" pitchFamily="18" charset="0"/>
                            <a:ea typeface="Times New Roman" panose="02020603050405020304" pitchFamily="18" charset="0"/>
                            <a:cs typeface="Arial" panose="020B0604020202020204" pitchFamily="34" charset="0"/>
                          </a:rPr>
                          <m:t>𝑝</m:t>
                        </m:r>
                      </m:sub>
                    </m:sSub>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es-MX" sz="1600" dirty="0">
                    <a:latin typeface="Arial" panose="020B0604020202020204" pitchFamily="34" charset="0"/>
                    <a:cs typeface="Arial" panose="020B0604020202020204" pitchFamily="34" charset="0"/>
                  </a:rPr>
                  <a:t> Para esto, debemos invertir la matriz de coeficientes que incluye varianzas, covarianzas y retornos:</a:t>
                </a: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Con los supuestos de los retornos estimados de equilibrio y sus volatilidades y correlaciones, reescribimos la matriz de coeficientes (A) y calculamos la matriz inversa:</a:t>
                </a: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algn="just">
                  <a:lnSpc>
                    <a:spcPct val="150000"/>
                  </a:lnSpc>
                </a:pPr>
                <a:r>
                  <a:rPr lang="es-MX" sz="1600" dirty="0">
                    <a:latin typeface="Arial" panose="020B0604020202020204" pitchFamily="34" charset="0"/>
                    <a:cs typeface="Arial" panose="020B0604020202020204" pitchFamily="34" charset="0"/>
                  </a:rPr>
                  <a:t>	A =				    A</a:t>
                </a:r>
                <a:r>
                  <a:rPr lang="es-MX" sz="1600" baseline="30000" dirty="0">
                    <a:latin typeface="Arial" panose="020B0604020202020204" pitchFamily="34" charset="0"/>
                    <a:cs typeface="Arial" panose="020B0604020202020204" pitchFamily="34" charset="0"/>
                  </a:rPr>
                  <a:t>-1</a:t>
                </a:r>
                <a:r>
                  <a:rPr lang="es-MX" sz="1600" dirty="0">
                    <a:latin typeface="Arial" panose="020B0604020202020204" pitchFamily="34" charset="0"/>
                    <a:cs typeface="Arial" panose="020B0604020202020204" pitchFamily="34" charset="0"/>
                  </a:rPr>
                  <a:t> =</a:t>
                </a:r>
              </a:p>
              <a:p>
                <a:pPr algn="just">
                  <a:lnSpc>
                    <a:spcPct val="150000"/>
                  </a:lnSpc>
                </a:pPr>
                <a:endParaRPr lang="es-MX"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BACDAF94-2D39-D470-1B23-F55DC762FC5B}"/>
                  </a:ext>
                </a:extLst>
              </p:cNvPr>
              <p:cNvSpPr txBox="1">
                <a:spLocks noRot="1" noChangeAspect="1" noMove="1" noResize="1" noEditPoints="1" noAdjustHandles="1" noChangeArrowheads="1" noChangeShapeType="1" noTextEdit="1"/>
              </p:cNvSpPr>
              <p:nvPr/>
            </p:nvSpPr>
            <p:spPr>
              <a:xfrm>
                <a:off x="908812" y="1590114"/>
                <a:ext cx="9840467" cy="4972451"/>
              </a:xfrm>
              <a:prstGeom prst="rect">
                <a:avLst/>
              </a:prstGeom>
              <a:blipFill>
                <a:blip r:embed="rId2"/>
                <a:stretch>
                  <a:fillRect l="-372" r="-55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74BEF69-116A-9BB5-3E88-0A7EE5790FB5}"/>
                  </a:ext>
                </a:extLst>
              </p:cNvPr>
              <p:cNvSpPr txBox="1"/>
              <p:nvPr/>
            </p:nvSpPr>
            <p:spPr>
              <a:xfrm>
                <a:off x="2917969" y="3030705"/>
                <a:ext cx="6094520" cy="11953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MX" i="1" smtClean="0">
                              <a:solidFill>
                                <a:srgbClr val="836967"/>
                              </a:solidFill>
                              <a:latin typeface="Cambria Math" panose="02040503050406030204" pitchFamily="18" charset="0"/>
                            </a:rPr>
                          </m:ctrlPr>
                        </m:dPr>
                        <m:e>
                          <m:m>
                            <m:mPr>
                              <m:plcHide m:val="on"/>
                              <m:mcs>
                                <m:mc>
                                  <m:mcPr>
                                    <m:count m:val="2"/>
                                    <m:mcJc m:val="center"/>
                                  </m:mcPr>
                                </m:mc>
                              </m:mcs>
                              <m:ctrlPr>
                                <a:rPr lang="es-MX" i="1">
                                  <a:solidFill>
                                    <a:srgbClr val="836967"/>
                                  </a:solidFill>
                                  <a:latin typeface="Cambria Math" panose="02040503050406030204" pitchFamily="18" charset="0"/>
                                </a:rPr>
                              </m:ctrlPr>
                            </m:mPr>
                            <m:mr>
                              <m:e>
                                <m:m>
                                  <m:mPr>
                                    <m:plcHide m:val="on"/>
                                    <m:mcs>
                                      <m:mc>
                                        <m:mcPr>
                                          <m:count m:val="2"/>
                                          <m:mcJc m:val="center"/>
                                        </m:mcPr>
                                      </m:mc>
                                    </m:mcs>
                                    <m:ctrlPr>
                                      <a:rPr lang="es-MX" i="1">
                                        <a:solidFill>
                                          <a:srgbClr val="836967"/>
                                        </a:solidFill>
                                        <a:latin typeface="Cambria Math" panose="02040503050406030204" pitchFamily="18" charset="0"/>
                                      </a:rPr>
                                    </m:ctrlPr>
                                  </m:mPr>
                                  <m:mr>
                                    <m:e>
                                      <m:r>
                                        <a:rPr lang="es-MX">
                                          <a:latin typeface="Cambria Math" panose="02040503050406030204" pitchFamily="18" charset="0"/>
                                        </a:rPr>
                                        <m:t>2</m:t>
                                      </m:r>
                                      <m:sSubSup>
                                        <m:sSubSupPr>
                                          <m:ctrlPr>
                                            <a:rPr lang="es-MX" i="1">
                                              <a:solidFill>
                                                <a:srgbClr val="836967"/>
                                              </a:solidFill>
                                              <a:latin typeface="Cambria Math" panose="02040503050406030204" pitchFamily="18" charset="0"/>
                                            </a:rPr>
                                          </m:ctrlPr>
                                        </m:sSubSupPr>
                                        <m:e>
                                          <m:r>
                                            <a:rPr lang="es-MX" i="1">
                                              <a:latin typeface="Cambria Math" panose="02040503050406030204" pitchFamily="18" charset="0"/>
                                            </a:rPr>
                                            <m:t>𝜎</m:t>
                                          </m:r>
                                        </m:e>
                                        <m:sub>
                                          <m:r>
                                            <a:rPr lang="es-MX" i="1">
                                              <a:latin typeface="Cambria Math" panose="02040503050406030204" pitchFamily="18" charset="0"/>
                                            </a:rPr>
                                            <m:t>𝑠</m:t>
                                          </m:r>
                                        </m:sub>
                                        <m:sup>
                                          <m:r>
                                            <a:rPr lang="es-MX" i="0">
                                              <a:latin typeface="Cambria Math" panose="02040503050406030204" pitchFamily="18" charset="0"/>
                                            </a:rPr>
                                            <m:t>2</m:t>
                                          </m:r>
                                        </m:sup>
                                      </m:sSubSup>
                                    </m:e>
                                    <m:e>
                                      <m:r>
                                        <a:rPr lang="es-MX" i="0">
                                          <a:latin typeface="Cambria Math" panose="02040503050406030204" pitchFamily="18" charset="0"/>
                                        </a:rPr>
                                        <m:t>2</m:t>
                                      </m:r>
                                      <m:r>
                                        <a:rPr lang="es-MX" i="1">
                                          <a:latin typeface="Cambria Math" panose="02040503050406030204" pitchFamily="18" charset="0"/>
                                        </a:rPr>
                                        <m:t>𝜌</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𝑏</m:t>
                                          </m:r>
                                        </m:sub>
                                      </m:sSub>
                                    </m:e>
                                  </m:mr>
                                  <m:mr>
                                    <m:e>
                                      <m:r>
                                        <a:rPr lang="es-MX" i="0">
                                          <a:latin typeface="Cambria Math" panose="02040503050406030204" pitchFamily="18" charset="0"/>
                                        </a:rPr>
                                        <m:t>2</m:t>
                                      </m:r>
                                      <m:r>
                                        <a:rPr lang="es-MX" i="1">
                                          <a:latin typeface="Cambria Math" panose="02040503050406030204" pitchFamily="18" charset="0"/>
                                        </a:rPr>
                                        <m:t>𝜌</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𝑏</m:t>
                                          </m:r>
                                        </m:sub>
                                      </m:sSub>
                                    </m:e>
                                    <m:e>
                                      <m:r>
                                        <a:rPr lang="es-MX" i="0">
                                          <a:latin typeface="Cambria Math" panose="02040503050406030204" pitchFamily="18" charset="0"/>
                                        </a:rPr>
                                        <m:t>2</m:t>
                                      </m:r>
                                      <m:sSubSup>
                                        <m:sSubSupPr>
                                          <m:ctrlPr>
                                            <a:rPr lang="es-MX" i="1">
                                              <a:solidFill>
                                                <a:srgbClr val="836967"/>
                                              </a:solidFill>
                                              <a:latin typeface="Cambria Math" panose="02040503050406030204" pitchFamily="18" charset="0"/>
                                            </a:rPr>
                                          </m:ctrlPr>
                                        </m:sSubSupPr>
                                        <m:e>
                                          <m:r>
                                            <a:rPr lang="es-MX" i="1">
                                              <a:latin typeface="Cambria Math" panose="02040503050406030204" pitchFamily="18" charset="0"/>
                                            </a:rPr>
                                            <m:t>𝜎</m:t>
                                          </m:r>
                                        </m:e>
                                        <m:sub>
                                          <m:r>
                                            <a:rPr lang="es-MX" i="1">
                                              <a:latin typeface="Cambria Math" panose="02040503050406030204" pitchFamily="18" charset="0"/>
                                            </a:rPr>
                                            <m:t>𝑏</m:t>
                                          </m:r>
                                        </m:sub>
                                        <m:sup>
                                          <m:r>
                                            <a:rPr lang="es-MX" i="0">
                                              <a:latin typeface="Cambria Math" panose="02040503050406030204" pitchFamily="18" charset="0"/>
                                            </a:rPr>
                                            <m:t>2</m:t>
                                          </m:r>
                                        </m:sup>
                                      </m:sSubSup>
                                    </m:e>
                                  </m:mr>
                                </m:m>
                              </m:e>
                              <m:e>
                                <m:m>
                                  <m:mPr>
                                    <m:plcHide m:val="on"/>
                                    <m:mcs>
                                      <m:mc>
                                        <m:mcPr>
                                          <m:count m:val="2"/>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𝑠</m:t>
                                          </m:r>
                                        </m:sub>
                                      </m:sSub>
                                    </m:e>
                                    <m:e>
                                      <m:r>
                                        <a:rPr lang="es-MX" i="0">
                                          <a:latin typeface="Cambria Math" panose="02040503050406030204" pitchFamily="18" charset="0"/>
                                        </a:rPr>
                                        <m:t>1</m:t>
                                      </m:r>
                                    </m:e>
                                  </m:m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𝑏</m:t>
                                          </m:r>
                                        </m:sub>
                                      </m:sSub>
                                    </m:e>
                                    <m:e>
                                      <m:r>
                                        <a:rPr lang="es-MX" i="0">
                                          <a:latin typeface="Cambria Math" panose="02040503050406030204" pitchFamily="18" charset="0"/>
                                        </a:rPr>
                                        <m:t>1</m:t>
                                      </m:r>
                                    </m:e>
                                  </m:mr>
                                </m:m>
                              </m:e>
                            </m:mr>
                            <m:mr>
                              <m:e>
                                <m:m>
                                  <m:mPr>
                                    <m:plcHide m:val="on"/>
                                    <m:mcs>
                                      <m:mc>
                                        <m:mcPr>
                                          <m:count m:val="2"/>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𝑠</m:t>
                                          </m:r>
                                        </m:sub>
                                      </m:sSub>
                                    </m:e>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𝑏</m:t>
                                          </m:r>
                                        </m:sub>
                                      </m:sSub>
                                    </m:e>
                                  </m:mr>
                                  <m:mr>
                                    <m:e>
                                      <m:r>
                                        <a:rPr lang="es-MX" i="0">
                                          <a:latin typeface="Cambria Math" panose="02040503050406030204" pitchFamily="18" charset="0"/>
                                        </a:rPr>
                                        <m:t>1</m:t>
                                      </m:r>
                                    </m:e>
                                    <m:e>
                                      <m:r>
                                        <a:rPr lang="es-MX" i="0">
                                          <a:latin typeface="Cambria Math" panose="02040503050406030204" pitchFamily="18" charset="0"/>
                                        </a:rPr>
                                        <m:t>1</m:t>
                                      </m:r>
                                    </m:e>
                                  </m:mr>
                                </m:m>
                              </m:e>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0</m:t>
                                      </m:r>
                                    </m:e>
                                    <m:e>
                                      <m:r>
                                        <a:rPr lang="es-MX" i="0">
                                          <a:latin typeface="Cambria Math" panose="02040503050406030204" pitchFamily="18" charset="0"/>
                                        </a:rPr>
                                        <m:t>0</m:t>
                                      </m:r>
                                    </m:e>
                                  </m:mr>
                                  <m:mr>
                                    <m:e>
                                      <m:r>
                                        <a:rPr lang="es-MX" i="0">
                                          <a:latin typeface="Cambria Math" panose="02040503050406030204" pitchFamily="18" charset="0"/>
                                        </a:rPr>
                                        <m:t>0</m:t>
                                      </m:r>
                                    </m:e>
                                    <m:e>
                                      <m:r>
                                        <a:rPr lang="es-MX" i="0">
                                          <a:latin typeface="Cambria Math" panose="02040503050406030204" pitchFamily="18" charset="0"/>
                                        </a:rPr>
                                        <m:t>0</m:t>
                                      </m:r>
                                    </m:e>
                                  </m:mr>
                                </m:m>
                              </m:e>
                            </m:mr>
                          </m:m>
                        </m:e>
                      </m:d>
                      <m:r>
                        <a:rPr lang="es-MX" i="0">
                          <a:latin typeface="Cambria Math" panose="02040503050406030204" pitchFamily="18" charset="0"/>
                        </a:rPr>
                        <m:t>.</m:t>
                      </m:r>
                      <m:d>
                        <m:dPr>
                          <m:begChr m:val="["/>
                          <m:endChr m:val="]"/>
                          <m:ctrlPr>
                            <a:rPr lang="es-MX" i="1">
                              <a:solidFill>
                                <a:srgbClr val="836967"/>
                              </a:solidFill>
                              <a:latin typeface="Cambria Math" panose="02040503050406030204" pitchFamily="18" charset="0"/>
                            </a:rPr>
                          </m:ctrlPr>
                        </m:dPr>
                        <m:e>
                          <m:m>
                            <m:mPr>
                              <m:plcHide m:val="on"/>
                              <m:mcs>
                                <m:mc>
                                  <m:mcPr>
                                    <m:count m:val="1"/>
                                    <m:mcJc m:val="center"/>
                                  </m:mcPr>
                                </m:mc>
                              </m:mcs>
                              <m:ctrlPr>
                                <a:rPr lang="es-MX" i="1">
                                  <a:solidFill>
                                    <a:srgbClr val="836967"/>
                                  </a:solidFill>
                                  <a:latin typeface="Cambria Math" panose="02040503050406030204" pitchFamily="18" charset="0"/>
                                </a:rPr>
                              </m:ctrlPr>
                            </m:mPr>
                            <m:mr>
                              <m:e>
                                <m:m>
                                  <m:mPr>
                                    <m:plcHide m:val="on"/>
                                    <m:mcs>
                                      <m:mc>
                                        <m:mcPr>
                                          <m:count m:val="1"/>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e>
                                  </m:m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e>
                                  </m:mr>
                                </m:m>
                              </m:e>
                            </m:mr>
                            <m:mr>
                              <m:e>
                                <m:m>
                                  <m:mPr>
                                    <m:plcHide m:val="on"/>
                                    <m:mcs>
                                      <m:mc>
                                        <m:mcPr>
                                          <m:count m:val="1"/>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1</m:t>
                                          </m:r>
                                        </m:sub>
                                      </m:sSub>
                                    </m:e>
                                  </m:m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2</m:t>
                                          </m:r>
                                        </m:sub>
                                      </m:sSub>
                                    </m:e>
                                  </m:mr>
                                </m:m>
                              </m:e>
                            </m:mr>
                          </m:m>
                        </m:e>
                      </m:d>
                      <m:r>
                        <a:rPr lang="es-MX" i="0">
                          <a:latin typeface="Cambria Math" panose="02040503050406030204" pitchFamily="18" charset="0"/>
                        </a:rPr>
                        <m:t>=</m:t>
                      </m:r>
                      <m:d>
                        <m:dPr>
                          <m:begChr m:val="["/>
                          <m:endChr m:val="]"/>
                          <m:ctrlPr>
                            <a:rPr lang="es-MX" i="1">
                              <a:solidFill>
                                <a:srgbClr val="836967"/>
                              </a:solidFill>
                              <a:latin typeface="Cambria Math" panose="02040503050406030204" pitchFamily="18" charset="0"/>
                            </a:rPr>
                          </m:ctrlPr>
                        </m:dPr>
                        <m:e>
                          <m:m>
                            <m:mPr>
                              <m:plcHide m:val="on"/>
                              <m:mcs>
                                <m:mc>
                                  <m:mcPr>
                                    <m:count m:val="1"/>
                                    <m:mcJc m:val="center"/>
                                  </m:mcPr>
                                </m:mc>
                              </m:mcs>
                              <m:ctrlPr>
                                <a:rPr lang="es-MX" i="1">
                                  <a:solidFill>
                                    <a:srgbClr val="836967"/>
                                  </a:solidFill>
                                  <a:latin typeface="Cambria Math" panose="02040503050406030204" pitchFamily="18" charset="0"/>
                                </a:rPr>
                              </m:ctrlPr>
                            </m:mPr>
                            <m:mr>
                              <m:e>
                                <m:m>
                                  <m:mPr>
                                    <m:plcHide m:val="on"/>
                                    <m:mcs>
                                      <m:mc>
                                        <m:mcPr>
                                          <m:count m:val="1"/>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0</m:t>
                                      </m:r>
                                    </m:e>
                                  </m:mr>
                                  <m:mr>
                                    <m:e>
                                      <m:r>
                                        <a:rPr lang="es-MX" i="0">
                                          <a:latin typeface="Cambria Math" panose="02040503050406030204" pitchFamily="18" charset="0"/>
                                        </a:rPr>
                                        <m:t>0</m:t>
                                      </m:r>
                                    </m:e>
                                  </m:mr>
                                </m:m>
                              </m:e>
                            </m:mr>
                            <m:mr>
                              <m:e>
                                <m:m>
                                  <m:mPr>
                                    <m:plcHide m:val="on"/>
                                    <m:mcs>
                                      <m:mc>
                                        <m:mcPr>
                                          <m:count m:val="1"/>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𝑝</m:t>
                                          </m:r>
                                        </m:sub>
                                      </m:sSub>
                                    </m:e>
                                  </m:mr>
                                  <m:mr>
                                    <m:e>
                                      <m:r>
                                        <a:rPr lang="es-MX" i="0">
                                          <a:latin typeface="Cambria Math" panose="02040503050406030204" pitchFamily="18" charset="0"/>
                                        </a:rPr>
                                        <m:t>1</m:t>
                                      </m:r>
                                    </m:e>
                                  </m:mr>
                                </m:m>
                              </m:e>
                            </m:mr>
                          </m:m>
                        </m:e>
                      </m:d>
                    </m:oMath>
                  </m:oMathPara>
                </a14:m>
                <a:endParaRPr lang="es-MX" dirty="0"/>
              </a:p>
            </p:txBody>
          </p:sp>
        </mc:Choice>
        <mc:Fallback>
          <p:sp>
            <p:nvSpPr>
              <p:cNvPr id="5" name="TextBox 4">
                <a:extLst>
                  <a:ext uri="{FF2B5EF4-FFF2-40B4-BE49-F238E27FC236}">
                    <a16:creationId xmlns:a16="http://schemas.microsoft.com/office/drawing/2014/main" id="{274BEF69-116A-9BB5-3E88-0A7EE5790FB5}"/>
                  </a:ext>
                </a:extLst>
              </p:cNvPr>
              <p:cNvSpPr txBox="1">
                <a:spLocks noRot="1" noChangeAspect="1" noMove="1" noResize="1" noEditPoints="1" noAdjustHandles="1" noChangeArrowheads="1" noChangeShapeType="1" noTextEdit="1"/>
              </p:cNvSpPr>
              <p:nvPr/>
            </p:nvSpPr>
            <p:spPr>
              <a:xfrm>
                <a:off x="2917969" y="3030705"/>
                <a:ext cx="6094520" cy="1195392"/>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956564-8BD0-AFB7-5498-D11A41C79A7D}"/>
                  </a:ext>
                </a:extLst>
              </p:cNvPr>
              <p:cNvSpPr txBox="1"/>
              <p:nvPr/>
            </p:nvSpPr>
            <p:spPr>
              <a:xfrm>
                <a:off x="615280" y="5220382"/>
                <a:ext cx="6094520"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MX" i="1" smtClean="0">
                              <a:solidFill>
                                <a:srgbClr val="836967"/>
                              </a:solidFill>
                              <a:latin typeface="Cambria Math" panose="02040503050406030204" pitchFamily="18" charset="0"/>
                            </a:rPr>
                          </m:ctrlPr>
                        </m:dPr>
                        <m:e>
                          <m:m>
                            <m:mPr>
                              <m:plcHide m:val="on"/>
                              <m:mcs>
                                <m:mc>
                                  <m:mcPr>
                                    <m:count m:val="2"/>
                                    <m:mcJc m:val="center"/>
                                  </m:mcPr>
                                </m:mc>
                              </m:mcs>
                              <m:ctrlPr>
                                <a:rPr lang="es-MX" i="1">
                                  <a:solidFill>
                                    <a:srgbClr val="836967"/>
                                  </a:solidFill>
                                  <a:latin typeface="Cambria Math" panose="02040503050406030204" pitchFamily="18" charset="0"/>
                                </a:rPr>
                              </m:ctrlPr>
                            </m:mPr>
                            <m:mr>
                              <m:e>
                                <m:m>
                                  <m:mPr>
                                    <m:plcHide m:val="on"/>
                                    <m:mcs>
                                      <m:mc>
                                        <m:mcPr>
                                          <m:count m:val="2"/>
                                          <m:mcJc m:val="center"/>
                                        </m:mcPr>
                                      </m:mc>
                                    </m:mcs>
                                    <m:ctrlPr>
                                      <a:rPr lang="es-MX" i="1">
                                        <a:solidFill>
                                          <a:srgbClr val="836967"/>
                                        </a:solidFill>
                                        <a:latin typeface="Cambria Math" panose="02040503050406030204" pitchFamily="18" charset="0"/>
                                      </a:rPr>
                                    </m:ctrlPr>
                                  </m:mPr>
                                  <m:mr>
                                    <m:e>
                                      <m:r>
                                        <a:rPr lang="es-MX">
                                          <a:latin typeface="Cambria Math" panose="02040503050406030204" pitchFamily="18" charset="0"/>
                                        </a:rPr>
                                        <m:t>0.08</m:t>
                                      </m:r>
                                    </m:e>
                                    <m:e>
                                      <m:r>
                                        <a:rPr lang="es-MX" i="0">
                                          <a:latin typeface="Cambria Math" panose="02040503050406030204" pitchFamily="18" charset="0"/>
                                        </a:rPr>
                                        <m:t>0.02</m:t>
                                      </m:r>
                                    </m:e>
                                  </m:mr>
                                  <m:mr>
                                    <m:e>
                                      <m:r>
                                        <a:rPr lang="es-MX" i="0">
                                          <a:latin typeface="Cambria Math" panose="02040503050406030204" pitchFamily="18" charset="0"/>
                                        </a:rPr>
                                        <m:t>0.02</m:t>
                                      </m:r>
                                    </m:e>
                                    <m:e>
                                      <m:r>
                                        <a:rPr lang="es-MX" i="0">
                                          <a:latin typeface="Cambria Math" panose="02040503050406030204" pitchFamily="18" charset="0"/>
                                        </a:rPr>
                                        <m:t>0.02</m:t>
                                      </m:r>
                                    </m:e>
                                  </m:mr>
                                </m:m>
                              </m:e>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0.12</m:t>
                                      </m:r>
                                    </m:e>
                                    <m:e>
                                      <m:r>
                                        <a:rPr lang="es-MX" i="0">
                                          <a:latin typeface="Cambria Math" panose="02040503050406030204" pitchFamily="18" charset="0"/>
                                        </a:rPr>
                                        <m:t>1.00</m:t>
                                      </m:r>
                                    </m:e>
                                  </m:mr>
                                  <m:mr>
                                    <m:e>
                                      <m:r>
                                        <a:rPr lang="es-MX" i="0">
                                          <a:latin typeface="Cambria Math" panose="02040503050406030204" pitchFamily="18" charset="0"/>
                                        </a:rPr>
                                        <m:t>0.08</m:t>
                                      </m:r>
                                    </m:e>
                                    <m:e>
                                      <m:r>
                                        <a:rPr lang="es-MX" i="0">
                                          <a:latin typeface="Cambria Math" panose="02040503050406030204" pitchFamily="18" charset="0"/>
                                        </a:rPr>
                                        <m:t>1.00</m:t>
                                      </m:r>
                                    </m:e>
                                  </m:mr>
                                </m:m>
                              </m:e>
                            </m:mr>
                            <m:mr>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0.12</m:t>
                                      </m:r>
                                    </m:e>
                                    <m:e>
                                      <m:r>
                                        <a:rPr lang="es-MX" i="0">
                                          <a:latin typeface="Cambria Math" panose="02040503050406030204" pitchFamily="18" charset="0"/>
                                        </a:rPr>
                                        <m:t>0.08</m:t>
                                      </m:r>
                                    </m:e>
                                  </m:mr>
                                  <m:mr>
                                    <m:e>
                                      <m:r>
                                        <a:rPr lang="es-MX" i="0">
                                          <a:latin typeface="Cambria Math" panose="02040503050406030204" pitchFamily="18" charset="0"/>
                                        </a:rPr>
                                        <m:t>1.00</m:t>
                                      </m:r>
                                    </m:e>
                                    <m:e>
                                      <m:r>
                                        <a:rPr lang="es-MX" i="0">
                                          <a:latin typeface="Cambria Math" panose="02040503050406030204" pitchFamily="18" charset="0"/>
                                        </a:rPr>
                                        <m:t>1.00</m:t>
                                      </m:r>
                                    </m:e>
                                  </m:mr>
                                </m:m>
                              </m:e>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0.00</m:t>
                                      </m:r>
                                    </m:e>
                                    <m:e>
                                      <m:r>
                                        <a:rPr lang="es-MX" i="0">
                                          <a:latin typeface="Cambria Math" panose="02040503050406030204" pitchFamily="18" charset="0"/>
                                        </a:rPr>
                                        <m:t>0.00</m:t>
                                      </m:r>
                                    </m:e>
                                  </m:mr>
                                  <m:mr>
                                    <m:e>
                                      <m:r>
                                        <a:rPr lang="es-MX" i="0">
                                          <a:latin typeface="Cambria Math" panose="02040503050406030204" pitchFamily="18" charset="0"/>
                                        </a:rPr>
                                        <m:t>0.00</m:t>
                                      </m:r>
                                    </m:e>
                                    <m:e>
                                      <m:r>
                                        <a:rPr lang="es-MX" i="0">
                                          <a:latin typeface="Cambria Math" panose="02040503050406030204" pitchFamily="18" charset="0"/>
                                        </a:rPr>
                                        <m:t>0.00</m:t>
                                      </m:r>
                                    </m:e>
                                  </m:mr>
                                </m:m>
                              </m:e>
                            </m:mr>
                          </m:m>
                        </m:e>
                      </m:d>
                    </m:oMath>
                  </m:oMathPara>
                </a14:m>
                <a:endParaRPr lang="es-MX" dirty="0"/>
              </a:p>
            </p:txBody>
          </p:sp>
        </mc:Choice>
        <mc:Fallback>
          <p:sp>
            <p:nvSpPr>
              <p:cNvPr id="7" name="TextBox 6">
                <a:extLst>
                  <a:ext uri="{FF2B5EF4-FFF2-40B4-BE49-F238E27FC236}">
                    <a16:creationId xmlns:a16="http://schemas.microsoft.com/office/drawing/2014/main" id="{90956564-8BD0-AFB7-5498-D11A41C79A7D}"/>
                  </a:ext>
                </a:extLst>
              </p:cNvPr>
              <p:cNvSpPr txBox="1">
                <a:spLocks noRot="1" noChangeAspect="1" noMove="1" noResize="1" noEditPoints="1" noAdjustHandles="1" noChangeArrowheads="1" noChangeShapeType="1" noTextEdit="1"/>
              </p:cNvSpPr>
              <p:nvPr/>
            </p:nvSpPr>
            <p:spPr>
              <a:xfrm>
                <a:off x="615280" y="5220382"/>
                <a:ext cx="6094520" cy="1112805"/>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F8C3AEF-7206-5812-7ACD-0555B9446CCC}"/>
                  </a:ext>
                </a:extLst>
              </p:cNvPr>
              <p:cNvSpPr txBox="1"/>
              <p:nvPr/>
            </p:nvSpPr>
            <p:spPr>
              <a:xfrm>
                <a:off x="4623687" y="5218967"/>
                <a:ext cx="6125592"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MX" i="1" smtClean="0">
                              <a:solidFill>
                                <a:srgbClr val="836967"/>
                              </a:solidFill>
                              <a:latin typeface="Cambria Math" panose="02040503050406030204" pitchFamily="18" charset="0"/>
                            </a:rPr>
                          </m:ctrlPr>
                        </m:dPr>
                        <m:e>
                          <m:m>
                            <m:mPr>
                              <m:plcHide m:val="on"/>
                              <m:mcs>
                                <m:mc>
                                  <m:mcPr>
                                    <m:count m:val="2"/>
                                    <m:mcJc m:val="center"/>
                                  </m:mcPr>
                                </m:mc>
                              </m:mcs>
                              <m:ctrlPr>
                                <a:rPr lang="es-MX" i="1">
                                  <a:solidFill>
                                    <a:srgbClr val="836967"/>
                                  </a:solidFill>
                                  <a:latin typeface="Cambria Math" panose="02040503050406030204" pitchFamily="18" charset="0"/>
                                </a:rPr>
                              </m:ctrlPr>
                            </m:mPr>
                            <m:mr>
                              <m:e>
                                <m:m>
                                  <m:mPr>
                                    <m:plcHide m:val="on"/>
                                    <m:mcs>
                                      <m:mc>
                                        <m:mcPr>
                                          <m:count m:val="2"/>
                                          <m:mcJc m:val="center"/>
                                        </m:mcPr>
                                      </m:mc>
                                    </m:mcs>
                                    <m:ctrlPr>
                                      <a:rPr lang="es-MX" i="1">
                                        <a:solidFill>
                                          <a:srgbClr val="836967"/>
                                        </a:solidFill>
                                        <a:latin typeface="Cambria Math" panose="02040503050406030204" pitchFamily="18" charset="0"/>
                                      </a:rPr>
                                    </m:ctrlPr>
                                  </m:mPr>
                                  <m:mr>
                                    <m:e>
                                      <m:r>
                                        <a:rPr lang="es-MX">
                                          <a:latin typeface="Cambria Math" panose="02040503050406030204" pitchFamily="18" charset="0"/>
                                        </a:rPr>
                                        <m:t>0</m:t>
                                      </m:r>
                                    </m:e>
                                    <m:e>
                                      <m:r>
                                        <a:rPr lang="es-MX" i="0">
                                          <a:latin typeface="Cambria Math" panose="02040503050406030204" pitchFamily="18" charset="0"/>
                                        </a:rPr>
                                        <m:t>0</m:t>
                                      </m:r>
                                    </m:e>
                                  </m:mr>
                                  <m:mr>
                                    <m:e>
                                      <m:r>
                                        <a:rPr lang="es-MX" i="0">
                                          <a:latin typeface="Cambria Math" panose="02040503050406030204" pitchFamily="18" charset="0"/>
                                        </a:rPr>
                                        <m:t>0</m:t>
                                      </m:r>
                                    </m:e>
                                    <m:e>
                                      <m:r>
                                        <a:rPr lang="es-MX" i="0">
                                          <a:latin typeface="Cambria Math" panose="02040503050406030204" pitchFamily="18" charset="0"/>
                                        </a:rPr>
                                        <m:t>0</m:t>
                                      </m:r>
                                    </m:e>
                                  </m:mr>
                                </m:m>
                              </m:e>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25</m:t>
                                      </m:r>
                                    </m:e>
                                    <m:e>
                                      <m:r>
                                        <a:rPr lang="es-MX" i="0">
                                          <a:latin typeface="Cambria Math" panose="02040503050406030204" pitchFamily="18" charset="0"/>
                                        </a:rPr>
                                        <m:t>  −2</m:t>
                                      </m:r>
                                    </m:e>
                                  </m:mr>
                                  <m:mr>
                                    <m:e>
                                      <m:r>
                                        <a:rPr lang="es-MX" i="0">
                                          <a:latin typeface="Cambria Math" panose="02040503050406030204" pitchFamily="18" charset="0"/>
                                        </a:rPr>
                                        <m:t>−25</m:t>
                                      </m:r>
                                    </m:e>
                                    <m:e>
                                      <m:r>
                                        <a:rPr lang="es-MX" i="0">
                                          <a:latin typeface="Cambria Math" panose="02040503050406030204" pitchFamily="18" charset="0"/>
                                        </a:rPr>
                                        <m:t>   3</m:t>
                                      </m:r>
                                    </m:e>
                                  </m:mr>
                                </m:m>
                              </m:e>
                            </m:mr>
                            <m:mr>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25</m:t>
                                      </m:r>
                                    </m:e>
                                    <m:e>
                                      <m:r>
                                        <a:rPr lang="es-MX" i="0">
                                          <a:latin typeface="Cambria Math" panose="02040503050406030204" pitchFamily="18" charset="0"/>
                                        </a:rPr>
                                        <m:t>−25</m:t>
                                      </m:r>
                                    </m:e>
                                  </m:mr>
                                  <m:mr>
                                    <m:e>
                                      <m:r>
                                        <a:rPr lang="es-MX" i="0">
                                          <a:latin typeface="Cambria Math" panose="02040503050406030204" pitchFamily="18" charset="0"/>
                                        </a:rPr>
                                        <m:t>−2</m:t>
                                      </m:r>
                                    </m:e>
                                    <m:e>
                                      <m:r>
                                        <a:rPr lang="es-MX" i="0">
                                          <a:latin typeface="Cambria Math" panose="02040503050406030204" pitchFamily="18" charset="0"/>
                                        </a:rPr>
                                        <m:t>3</m:t>
                                      </m:r>
                                    </m:e>
                                  </m:mr>
                                </m:m>
                              </m:e>
                              <m:e>
                                <m:m>
                                  <m:mPr>
                                    <m:plcHide m:val="on"/>
                                    <m:mcs>
                                      <m:mc>
                                        <m:mcPr>
                                          <m:count m:val="2"/>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−37.5</m:t>
                                      </m:r>
                                    </m:e>
                                    <m:e>
                                      <m:r>
                                        <a:rPr lang="es-MX" i="0">
                                          <a:latin typeface="Cambria Math" panose="02040503050406030204" pitchFamily="18" charset="0"/>
                                        </a:rPr>
                                        <m:t>3</m:t>
                                      </m:r>
                                    </m:e>
                                  </m:mr>
                                  <m:mr>
                                    <m:e>
                                      <m:r>
                                        <a:rPr lang="es-MX" i="0">
                                          <a:latin typeface="Cambria Math" panose="02040503050406030204" pitchFamily="18" charset="0"/>
                                        </a:rPr>
                                        <m:t>    3</m:t>
                                      </m:r>
                                    </m:e>
                                    <m:e>
                                      <m:r>
                                        <a:rPr lang="es-MX" i="0">
                                          <a:latin typeface="Cambria Math" panose="02040503050406030204" pitchFamily="18" charset="0"/>
                                        </a:rPr>
                                        <m:t>−0.26</m:t>
                                      </m:r>
                                    </m:e>
                                  </m:mr>
                                </m:m>
                              </m:e>
                            </m:mr>
                          </m:m>
                        </m:e>
                      </m:d>
                    </m:oMath>
                  </m:oMathPara>
                </a14:m>
                <a:endParaRPr lang="es-MX" dirty="0"/>
              </a:p>
            </p:txBody>
          </p:sp>
        </mc:Choice>
        <mc:Fallback>
          <p:sp>
            <p:nvSpPr>
              <p:cNvPr id="10" name="TextBox 9">
                <a:extLst>
                  <a:ext uri="{FF2B5EF4-FFF2-40B4-BE49-F238E27FC236}">
                    <a16:creationId xmlns:a16="http://schemas.microsoft.com/office/drawing/2014/main" id="{DF8C3AEF-7206-5812-7ACD-0555B9446CCC}"/>
                  </a:ext>
                </a:extLst>
              </p:cNvPr>
              <p:cNvSpPr txBox="1">
                <a:spLocks noRot="1" noChangeAspect="1" noMove="1" noResize="1" noEditPoints="1" noAdjustHandles="1" noChangeArrowheads="1" noChangeShapeType="1" noTextEdit="1"/>
              </p:cNvSpPr>
              <p:nvPr/>
            </p:nvSpPr>
            <p:spPr>
              <a:xfrm>
                <a:off x="4623687" y="5218967"/>
                <a:ext cx="6125592" cy="1112805"/>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90976333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inversión de la matriz </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6FB24-5C18-1C5B-5FA7-FBE65BDC7501}"/>
              </a:ext>
            </a:extLst>
          </p:cNvPr>
          <p:cNvSpPr txBox="1"/>
          <p:nvPr/>
        </p:nvSpPr>
        <p:spPr>
          <a:xfrm>
            <a:off x="908812" y="1590114"/>
            <a:ext cx="9840467" cy="33650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dirty="0">
                <a:latin typeface="Arial" panose="020B0604020202020204" pitchFamily="34" charset="0"/>
              </a:rPr>
              <a:t>La solución nos arroja un vector de fórmulas donde l</a:t>
            </a:r>
            <a:r>
              <a:rPr lang="es-CO" sz="1800" dirty="0">
                <a:effectLst/>
                <a:latin typeface="Arial" panose="020B0604020202020204" pitchFamily="34" charset="0"/>
                <a:ea typeface="Calibri" panose="020F0502020204030204" pitchFamily="34" charset="0"/>
              </a:rPr>
              <a:t>a primera nos da el porcentaje que hay que invertir en acciones para minimizar el riesgo y la segunda indica el porcentaje en bonos.</a:t>
            </a:r>
          </a:p>
          <a:p>
            <a:pPr marL="285750" indent="-285750" algn="just">
              <a:lnSpc>
                <a:spcPct val="150000"/>
              </a:lnSpc>
              <a:buFont typeface="Arial" panose="020B0604020202020204" pitchFamily="34" charset="0"/>
              <a:buChar char="•"/>
            </a:pPr>
            <a:endParaRPr lang="es-CO" dirty="0">
              <a:latin typeface="Arial" panose="020B0604020202020204" pitchFamily="34" charset="0"/>
              <a:ea typeface="Calibri" panose="020F0502020204030204" pitchFamily="34" charset="0"/>
            </a:endParaRPr>
          </a:p>
          <a:p>
            <a:pPr marL="285750" indent="-285750" algn="just">
              <a:lnSpc>
                <a:spcPct val="150000"/>
              </a:lnSpc>
              <a:buFont typeface="Arial" panose="020B0604020202020204" pitchFamily="34" charset="0"/>
              <a:buChar char="•"/>
            </a:pPr>
            <a:endParaRPr lang="es-CO" sz="1800" dirty="0">
              <a:effectLst/>
              <a:latin typeface="Arial" panose="020B0604020202020204" pitchFamily="34" charset="0"/>
              <a:ea typeface="Calibri" panose="020F0502020204030204" pitchFamily="34" charset="0"/>
            </a:endParaRPr>
          </a:p>
          <a:p>
            <a:pPr algn="just">
              <a:lnSpc>
                <a:spcPct val="150000"/>
              </a:lnSpc>
            </a:pPr>
            <a:endParaRPr lang="es-CO" sz="1800" dirty="0">
              <a:effectLst/>
              <a:latin typeface="Arial" panose="020B0604020202020204" pitchFamily="34" charset="0"/>
              <a:ea typeface="Calibri" panose="020F0502020204030204" pitchFamily="34" charset="0"/>
            </a:endParaRPr>
          </a:p>
          <a:p>
            <a:pPr marL="285750" indent="-285750" algn="just">
              <a:lnSpc>
                <a:spcPct val="150000"/>
              </a:lnSpc>
              <a:buFont typeface="Arial" panose="020B0604020202020204" pitchFamily="34" charset="0"/>
              <a:buChar char="•"/>
            </a:pPr>
            <a:endParaRPr lang="es-CO" dirty="0">
              <a:latin typeface="Arial" panose="020B0604020202020204" pitchFamily="34" charset="0"/>
            </a:endParaRPr>
          </a:p>
          <a:p>
            <a:pPr marL="285750" indent="-285750" algn="just">
              <a:lnSpc>
                <a:spcPct val="150000"/>
              </a:lnSpc>
              <a:buFont typeface="Arial" panose="020B0604020202020204" pitchFamily="34" charset="0"/>
              <a:buChar char="•"/>
            </a:pPr>
            <a:r>
              <a:rPr lang="es-CO" dirty="0">
                <a:latin typeface="Arial" panose="020B0604020202020204" pitchFamily="34" charset="0"/>
              </a:rPr>
              <a:t> A</a:t>
            </a:r>
            <a:r>
              <a:rPr lang="es-CO" sz="1800" dirty="0">
                <a:effectLst/>
                <a:latin typeface="Arial" panose="020B0604020202020204" pitchFamily="34" charset="0"/>
                <a:ea typeface="Calibri" panose="020F0502020204030204" pitchFamily="34" charset="0"/>
                <a:cs typeface="Times New Roman" panose="02020603050405020304" pitchFamily="18" charset="0"/>
              </a:rPr>
              <a:t>signaciones a acciones y bonos que minimizan el riesgo para rentabilidades esperadas del portafolio que oscilan entre el 9% y el 12%.</a:t>
            </a:r>
            <a:endParaRPr lang="es-MX" dirty="0">
              <a:latin typeface="Arial" panose="020B0604020202020204" pitchFamily="34" charset="0"/>
            </a:endParaRPr>
          </a:p>
        </p:txBody>
      </p:sp>
      <p:pic>
        <p:nvPicPr>
          <p:cNvPr id="8" name="Picture 7">
            <a:extLst>
              <a:ext uri="{FF2B5EF4-FFF2-40B4-BE49-F238E27FC236}">
                <a16:creationId xmlns:a16="http://schemas.microsoft.com/office/drawing/2014/main" id="{6F734EA3-0085-7E22-2AD0-4C85C4C6B8CA}"/>
              </a:ext>
            </a:extLst>
          </p:cNvPr>
          <p:cNvPicPr>
            <a:picLocks noChangeAspect="1"/>
          </p:cNvPicPr>
          <p:nvPr/>
        </p:nvPicPr>
        <p:blipFill>
          <a:blip r:embed="rId2"/>
          <a:stretch>
            <a:fillRect/>
          </a:stretch>
        </p:blipFill>
        <p:spPr>
          <a:xfrm>
            <a:off x="3379415" y="5267886"/>
            <a:ext cx="5618988" cy="1144524"/>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EFC5785-B5B3-9AA4-5445-6D5DC715DC6F}"/>
                  </a:ext>
                </a:extLst>
              </p:cNvPr>
              <p:cNvSpPr txBox="1"/>
              <p:nvPr/>
            </p:nvSpPr>
            <p:spPr>
              <a:xfrm>
                <a:off x="3912208" y="2621294"/>
                <a:ext cx="3567344" cy="13026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MX" i="1" smtClean="0">
                              <a:solidFill>
                                <a:srgbClr val="836967"/>
                              </a:solidFill>
                              <a:latin typeface="Cambria Math" panose="02040503050406030204" pitchFamily="18" charset="0"/>
                            </a:rPr>
                          </m:ctrlPr>
                        </m:dPr>
                        <m:e>
                          <m:m>
                            <m:mPr>
                              <m:plcHide m:val="on"/>
                              <m:mcs>
                                <m:mc>
                                  <m:mcPr>
                                    <m:count m:val="1"/>
                                    <m:mcJc m:val="center"/>
                                  </m:mcPr>
                                </m:mc>
                              </m:mcs>
                              <m:ctrlPr>
                                <a:rPr lang="es-MX" i="1">
                                  <a:solidFill>
                                    <a:srgbClr val="836967"/>
                                  </a:solidFill>
                                  <a:latin typeface="Cambria Math" panose="02040503050406030204" pitchFamily="18" charset="0"/>
                                </a:rPr>
                              </m:ctrlPr>
                            </m:mPr>
                            <m:mr>
                              <m:e>
                                <m:m>
                                  <m:mPr>
                                    <m:plcHide m:val="on"/>
                                    <m:mcs>
                                      <m:mc>
                                        <m:mcPr>
                                          <m:count m:val="1"/>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e>
                                  </m:m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e>
                                  </m:mr>
                                </m:m>
                              </m:e>
                            </m:mr>
                            <m:mr>
                              <m:e>
                                <m:m>
                                  <m:mPr>
                                    <m:plcHide m:val="on"/>
                                    <m:mcs>
                                      <m:mc>
                                        <m:mcPr>
                                          <m:count m:val="1"/>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1</m:t>
                                          </m:r>
                                        </m:sub>
                                      </m:sSub>
                                    </m:e>
                                  </m:mr>
                                  <m:mr>
                                    <m:e>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0">
                                              <a:latin typeface="Cambria Math" panose="02040503050406030204" pitchFamily="18" charset="0"/>
                                            </a:rPr>
                                            <m:t>2</m:t>
                                          </m:r>
                                        </m:sub>
                                      </m:sSub>
                                    </m:e>
                                  </m:mr>
                                </m:m>
                              </m:e>
                            </m:mr>
                          </m:m>
                        </m:e>
                      </m:d>
                      <m:r>
                        <a:rPr lang="es-MX" i="0">
                          <a:latin typeface="Cambria Math" panose="02040503050406030204" pitchFamily="18" charset="0"/>
                        </a:rPr>
                        <m:t>=</m:t>
                      </m:r>
                      <m:d>
                        <m:dPr>
                          <m:begChr m:val="["/>
                          <m:endChr m:val="]"/>
                          <m:ctrlPr>
                            <a:rPr lang="es-MX" i="1">
                              <a:solidFill>
                                <a:srgbClr val="836967"/>
                              </a:solidFill>
                              <a:latin typeface="Cambria Math" panose="02040503050406030204" pitchFamily="18" charset="0"/>
                            </a:rPr>
                          </m:ctrlPr>
                        </m:dPr>
                        <m:e>
                          <m:m>
                            <m:mPr>
                              <m:plcHide m:val="on"/>
                              <m:mcs>
                                <m:mc>
                                  <m:mcPr>
                                    <m:count m:val="1"/>
                                    <m:mcJc m:val="center"/>
                                  </m:mcPr>
                                </m:mc>
                              </m:mcs>
                              <m:ctrlPr>
                                <a:rPr lang="es-MX" i="1">
                                  <a:solidFill>
                                    <a:srgbClr val="836967"/>
                                  </a:solidFill>
                                  <a:latin typeface="Cambria Math" panose="02040503050406030204" pitchFamily="18" charset="0"/>
                                </a:rPr>
                              </m:ctrlPr>
                            </m:mPr>
                            <m:mr>
                              <m:e>
                                <m:m>
                                  <m:mPr>
                                    <m:plcHide m:val="on"/>
                                    <m:mcs>
                                      <m:mc>
                                        <m:mcPr>
                                          <m:count m:val="1"/>
                                          <m:mcJc m:val="center"/>
                                        </m:mcPr>
                                      </m:mc>
                                    </m:mcs>
                                    <m:ctrlPr>
                                      <a:rPr lang="es-MX" i="1">
                                        <a:solidFill>
                                          <a:srgbClr val="836967"/>
                                        </a:solidFill>
                                        <a:latin typeface="Cambria Math" panose="02040503050406030204" pitchFamily="18" charset="0"/>
                                      </a:rPr>
                                    </m:ctrlPr>
                                  </m:mPr>
                                  <m:mr>
                                    <m:e>
                                      <m:r>
                                        <a:rPr lang="es-MX" i="0">
                                          <a:latin typeface="Cambria Math" panose="02040503050406030204" pitchFamily="18" charset="0"/>
                                        </a:rPr>
                                        <m:t>25</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𝑝</m:t>
                                          </m:r>
                                        </m:sub>
                                      </m:sSub>
                                      <m:r>
                                        <a:rPr lang="es-MX" i="0">
                                          <a:latin typeface="Cambria Math" panose="02040503050406030204" pitchFamily="18" charset="0"/>
                                        </a:rPr>
                                        <m:t>  −  2</m:t>
                                      </m:r>
                                    </m:e>
                                  </m:mr>
                                  <m:mr>
                                    <m:e>
                                      <m:r>
                                        <a:rPr lang="es-MX" i="0">
                                          <a:latin typeface="Cambria Math" panose="02040503050406030204" pitchFamily="18" charset="0"/>
                                        </a:rPr>
                                        <m:t>−25</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𝑝</m:t>
                                          </m:r>
                                        </m:sub>
                                      </m:sSub>
                                      <m:r>
                                        <a:rPr lang="es-MX" i="0">
                                          <a:latin typeface="Cambria Math" panose="02040503050406030204" pitchFamily="18" charset="0"/>
                                        </a:rPr>
                                        <m:t>+3</m:t>
                                      </m:r>
                                    </m:e>
                                  </m:mr>
                                </m:m>
                              </m:e>
                            </m:mr>
                            <m:mr>
                              <m:e>
                                <m:m>
                                  <m:mPr>
                                    <m:plcHide m:val="on"/>
                                    <m:mcs>
                                      <m:mc>
                                        <m:mcPr>
                                          <m:count m:val="1"/>
                                          <m:mcJc m:val="center"/>
                                        </m:mcPr>
                                      </m:mc>
                                    </m:mcs>
                                    <m:ctrlPr>
                                      <a:rPr lang="es-MX" i="1">
                                        <a:solidFill>
                                          <a:srgbClr val="836967"/>
                                        </a:solidFill>
                                        <a:latin typeface="Cambria Math" panose="02040503050406030204" pitchFamily="18" charset="0"/>
                                      </a:rPr>
                                    </m:ctrlPr>
                                  </m:mPr>
                                  <m:mr>
                                    <m:e>
                                      <m:sSub>
                                        <m:sSubPr>
                                          <m:ctrlPr>
                                            <a:rPr lang="es-MX" i="1">
                                              <a:solidFill>
                                                <a:srgbClr val="836967"/>
                                              </a:solidFill>
                                              <a:latin typeface="Cambria Math" panose="02040503050406030204" pitchFamily="18" charset="0"/>
                                            </a:rPr>
                                          </m:ctrlPr>
                                        </m:sSubPr>
                                        <m:e>
                                          <m:r>
                                            <a:rPr lang="es-MX" i="0">
                                              <a:latin typeface="Cambria Math" panose="02040503050406030204" pitchFamily="18" charset="0"/>
                                            </a:rPr>
                                            <m:t>−37.5</m:t>
                                          </m:r>
                                          <m:r>
                                            <a:rPr lang="es-MX" i="1">
                                              <a:latin typeface="Cambria Math" panose="02040503050406030204" pitchFamily="18" charset="0"/>
                                            </a:rPr>
                                            <m:t>𝜇</m:t>
                                          </m:r>
                                        </m:e>
                                        <m:sub>
                                          <m:r>
                                            <a:rPr lang="es-MX" i="1">
                                              <a:latin typeface="Cambria Math" panose="02040503050406030204" pitchFamily="18" charset="0"/>
                                            </a:rPr>
                                            <m:t>𝑝</m:t>
                                          </m:r>
                                        </m:sub>
                                      </m:sSub>
                                      <m:r>
                                        <a:rPr lang="es-MX" i="0">
                                          <a:latin typeface="Cambria Math" panose="02040503050406030204" pitchFamily="18" charset="0"/>
                                        </a:rPr>
                                        <m:t>+3</m:t>
                                      </m:r>
                                    </m:e>
                                  </m:mr>
                                  <m:mr>
                                    <m:e>
                                      <m:r>
                                        <a:rPr lang="es-MX" i="0">
                                          <a:latin typeface="Cambria Math" panose="02040503050406030204" pitchFamily="18" charset="0"/>
                                        </a:rPr>
                                        <m:t>3</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𝑝</m:t>
                                          </m:r>
                                        </m:sub>
                                      </m:sSub>
                                      <m:r>
                                        <a:rPr lang="es-MX" i="0">
                                          <a:latin typeface="Cambria Math" panose="02040503050406030204" pitchFamily="18" charset="0"/>
                                        </a:rPr>
                                        <m:t> − 0.26</m:t>
                                      </m:r>
                                    </m:e>
                                  </m:mr>
                                </m:m>
                              </m:e>
                            </m:mr>
                          </m:m>
                        </m:e>
                      </m:d>
                    </m:oMath>
                  </m:oMathPara>
                </a14:m>
                <a:endParaRPr lang="es-MX" dirty="0"/>
              </a:p>
            </p:txBody>
          </p:sp>
        </mc:Choice>
        <mc:Fallback>
          <p:sp>
            <p:nvSpPr>
              <p:cNvPr id="14" name="TextBox 13">
                <a:extLst>
                  <a:ext uri="{FF2B5EF4-FFF2-40B4-BE49-F238E27FC236}">
                    <a16:creationId xmlns:a16="http://schemas.microsoft.com/office/drawing/2014/main" id="{AEFC5785-B5B3-9AA4-5445-6D5DC715DC6F}"/>
                  </a:ext>
                </a:extLst>
              </p:cNvPr>
              <p:cNvSpPr txBox="1">
                <a:spLocks noRot="1" noChangeAspect="1" noMove="1" noResize="1" noEditPoints="1" noAdjustHandles="1" noChangeArrowheads="1" noChangeShapeType="1" noTextEdit="1"/>
              </p:cNvSpPr>
              <p:nvPr/>
            </p:nvSpPr>
            <p:spPr>
              <a:xfrm>
                <a:off x="3912208" y="2621294"/>
                <a:ext cx="3567344" cy="1302664"/>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51461787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Algoritmo de Sharpe</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4C6FB24-5C18-1C5B-5FA7-FBE65BDC7501}"/>
                  </a:ext>
                </a:extLst>
              </p:cNvPr>
              <p:cNvSpPr txBox="1"/>
              <p:nvPr/>
            </p:nvSpPr>
            <p:spPr>
              <a:xfrm>
                <a:off x="908812" y="1590114"/>
                <a:ext cx="9840467" cy="38209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800" dirty="0">
                    <a:effectLst/>
                    <a:latin typeface="Arial" panose="020B0604020202020204" pitchFamily="34" charset="0"/>
                    <a:ea typeface="Calibri" panose="020F0502020204030204" pitchFamily="34" charset="0"/>
                  </a:rPr>
                  <a:t>S</a:t>
                </a:r>
                <a:r>
                  <a:rPr lang="es-CO" dirty="0">
                    <a:latin typeface="Arial" panose="020B0604020202020204" pitchFamily="34" charset="0"/>
                    <a:ea typeface="Calibri" panose="020F0502020204030204" pitchFamily="34" charset="0"/>
                  </a:rPr>
                  <a:t>harpe </a:t>
                </a:r>
                <a:r>
                  <a:rPr lang="es-CO" baseline="30000" dirty="0">
                    <a:latin typeface="Arial" panose="020B0604020202020204" pitchFamily="34" charset="0"/>
                    <a:ea typeface="Calibri" panose="020F0502020204030204" pitchFamily="34" charset="0"/>
                  </a:rPr>
                  <a:t>3</a:t>
                </a:r>
                <a:r>
                  <a:rPr lang="es-CO" dirty="0">
                    <a:latin typeface="Arial" panose="020B0604020202020204" pitchFamily="34" charset="0"/>
                    <a:ea typeface="Calibri" panose="020F0502020204030204" pitchFamily="34" charset="0"/>
                  </a:rPr>
                  <a:t> propuso </a:t>
                </a:r>
                <a:r>
                  <a:rPr lang="es-CO" sz="1800" dirty="0">
                    <a:effectLst/>
                    <a:latin typeface="Arial" panose="020B0604020202020204" pitchFamily="34" charset="0"/>
                    <a:ea typeface="Calibri" panose="020F0502020204030204" pitchFamily="34" charset="0"/>
                  </a:rPr>
                  <a:t>maximizar la rentabilidad esperada menos una cantidad que representa la aversión al riesgo multiplicada por la varianza del portafolio:</a:t>
                </a:r>
              </a:p>
              <a:p>
                <a:pPr algn="just">
                  <a:lnSpc>
                    <a:spcPct val="150000"/>
                  </a:lnSpc>
                </a:pPr>
                <a:endParaRPr lang="en-US" sz="1800" i="1" dirty="0">
                  <a:effectLst/>
                  <a:latin typeface="Cambria Math" panose="02040503050406030204" pitchFamily="18" charset="0"/>
                  <a:ea typeface="Calibri" panose="020F0502020204030204" pitchFamily="34"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Calibri" panose="020F0502020204030204" pitchFamily="34" charset="0"/>
                          <a:cs typeface="Arial" panose="020B0604020202020204" pitchFamily="34" charset="0"/>
                        </a:rPr>
                        <m:t>𝐸</m:t>
                      </m:r>
                      <m:d>
                        <m:dPr>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r>
                            <a:rPr lang="es-CO" sz="1800" i="1">
                              <a:effectLst/>
                              <a:latin typeface="Cambria Math" panose="02040503050406030204" pitchFamily="18" charset="0"/>
                              <a:ea typeface="Calibri" panose="020F0502020204030204" pitchFamily="34" charset="0"/>
                              <a:cs typeface="Arial" panose="020B0604020202020204" pitchFamily="34" charset="0"/>
                            </a:rPr>
                            <m:t>𝑈</m:t>
                          </m:r>
                        </m:e>
                      </m:d>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𝜇</m:t>
                          </m:r>
                        </m:e>
                        <m:sub>
                          <m:r>
                            <a:rPr lang="es-CO" sz="1800" i="1">
                              <a:effectLst/>
                              <a:latin typeface="Cambria Math" panose="02040503050406030204" pitchFamily="18" charset="0"/>
                              <a:ea typeface="Calibri" panose="020F0502020204030204" pitchFamily="34" charset="0"/>
                              <a:cs typeface="Arial" panose="020B0604020202020204" pitchFamily="34" charset="0"/>
                            </a:rPr>
                            <m:t>𝑃</m:t>
                          </m:r>
                        </m:sub>
                      </m:sSub>
                      <m:r>
                        <a:rPr lang="es-CO"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𝜆</m:t>
                          </m:r>
                        </m:e>
                        <m:sub>
                          <m:r>
                            <a:rPr lang="es-CO" sz="1800" i="1">
                              <a:effectLst/>
                              <a:latin typeface="Cambria Math" panose="02040503050406030204" pitchFamily="18" charset="0"/>
                              <a:ea typeface="Calibri" panose="020F0502020204030204" pitchFamily="34" charset="0"/>
                              <a:cs typeface="Arial" panose="020B0604020202020204" pitchFamily="34" charset="0"/>
                            </a:rPr>
                            <m:t>𝑅𝐴</m:t>
                          </m:r>
                        </m:sub>
                      </m:sSub>
                      <m:sSubSup>
                        <m:sSub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SupPr>
                        <m:e>
                          <m:r>
                            <a:rPr lang="es-CO" sz="1800" i="1">
                              <a:effectLst/>
                              <a:latin typeface="Cambria Math" panose="02040503050406030204" pitchFamily="18" charset="0"/>
                              <a:ea typeface="Calibri" panose="020F0502020204030204" pitchFamily="34" charset="0"/>
                              <a:cs typeface="Arial" panose="020B0604020202020204" pitchFamily="34" charset="0"/>
                            </a:rPr>
                            <m:t>𝜎</m:t>
                          </m:r>
                        </m:e>
                        <m:sub>
                          <m:r>
                            <a:rPr lang="es-CO" sz="1800" i="1">
                              <a:effectLst/>
                              <a:latin typeface="Cambria Math" panose="02040503050406030204" pitchFamily="18" charset="0"/>
                              <a:ea typeface="Calibri" panose="020F0502020204030204" pitchFamily="34" charset="0"/>
                              <a:cs typeface="Arial" panose="020B0604020202020204" pitchFamily="34" charset="0"/>
                            </a:rPr>
                            <m:t>𝑝</m:t>
                          </m:r>
                        </m:sub>
                        <m:sup>
                          <m:r>
                            <a:rPr lang="es-CO" sz="1800" i="1">
                              <a:effectLst/>
                              <a:latin typeface="Cambria Math" panose="02040503050406030204" pitchFamily="18" charset="0"/>
                              <a:ea typeface="Calibri" panose="020F0502020204030204" pitchFamily="34" charset="0"/>
                              <a:cs typeface="Arial" panose="020B0604020202020204" pitchFamily="34" charset="0"/>
                            </a:rPr>
                            <m:t>2</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s-CO" sz="1800" dirty="0">
                  <a:effectLst/>
                  <a:latin typeface="Arial" panose="020B0604020202020204" pitchFamily="34" charset="0"/>
                  <a:ea typeface="Calibri" panose="020F0502020204030204" pitchFamily="34" charset="0"/>
                </a:endParaRPr>
              </a:p>
              <a:p>
                <a:pPr algn="just">
                  <a:lnSpc>
                    <a:spcPct val="150000"/>
                  </a:lnSpc>
                </a:pPr>
                <a:endParaRPr lang="es-CO" sz="1800" dirty="0">
                  <a:effectLst/>
                  <a:latin typeface="Arial" panose="020B0604020202020204" pitchFamily="34" charset="0"/>
                  <a:ea typeface="Calibri" panose="020F0502020204030204" pitchFamily="34" charset="0"/>
                </a:endParaRPr>
              </a:p>
              <a:p>
                <a:pPr marL="285750" indent="-285750" algn="just">
                  <a:lnSpc>
                    <a:spcPct val="150000"/>
                  </a:lnSpc>
                  <a:buFont typeface="Arial" panose="020B0604020202020204" pitchFamily="34" charset="0"/>
                  <a:buChar char="•"/>
                </a:pPr>
                <a:r>
                  <a:rPr lang="es-CO" sz="1800" dirty="0">
                    <a:effectLst/>
                    <a:latin typeface="Arial" panose="020B0604020202020204" pitchFamily="34" charset="0"/>
                    <a:ea typeface="Calibri" panose="020F0502020204030204" pitchFamily="34" charset="0"/>
                  </a:rPr>
                  <a:t>La función objetivo mide la utilidad esperada o la satisfacción que obtenemos de una combinación de rentabilidad esperada y riesgo, dada nuestra actitud hacia el riesgo: </a:t>
                </a:r>
              </a:p>
              <a:p>
                <a:pPr algn="just">
                  <a:lnSpc>
                    <a:spcPct val="150000"/>
                  </a:lnSpc>
                </a:pPr>
                <a:endParaRPr lang="es-MX" dirty="0">
                  <a:latin typeface="Arial" panose="020B0604020202020204" pitchFamily="34" charset="0"/>
                </a:endParaRPr>
              </a:p>
            </p:txBody>
          </p:sp>
        </mc:Choice>
        <mc:Fallback>
          <p:sp>
            <p:nvSpPr>
              <p:cNvPr id="3" name="TextBox 2">
                <a:extLst>
                  <a:ext uri="{FF2B5EF4-FFF2-40B4-BE49-F238E27FC236}">
                    <a16:creationId xmlns:a16="http://schemas.microsoft.com/office/drawing/2014/main" id="{14C6FB24-5C18-1C5B-5FA7-FBE65BDC7501}"/>
                  </a:ext>
                </a:extLst>
              </p:cNvPr>
              <p:cNvSpPr txBox="1">
                <a:spLocks noRot="1" noChangeAspect="1" noMove="1" noResize="1" noEditPoints="1" noAdjustHandles="1" noChangeArrowheads="1" noChangeShapeType="1" noTextEdit="1"/>
              </p:cNvSpPr>
              <p:nvPr/>
            </p:nvSpPr>
            <p:spPr>
              <a:xfrm>
                <a:off x="908812" y="1590114"/>
                <a:ext cx="9840467" cy="3820918"/>
              </a:xfrm>
              <a:prstGeom prst="rect">
                <a:avLst/>
              </a:prstGeom>
              <a:blipFill>
                <a:blip r:embed="rId2"/>
                <a:stretch>
                  <a:fillRect l="-372" r="-55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170A9D9-F936-BA30-5DFA-04CA95CC05B3}"/>
                  </a:ext>
                </a:extLst>
              </p:cNvPr>
              <p:cNvSpPr txBox="1"/>
              <p:nvPr/>
            </p:nvSpPr>
            <p:spPr>
              <a:xfrm>
                <a:off x="3048739" y="5101203"/>
                <a:ext cx="609452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rPr>
                        <m:t>𝐸</m:t>
                      </m:r>
                      <m:d>
                        <m:dPr>
                          <m:ctrlPr>
                            <a:rPr lang="es-MX" i="1">
                              <a:solidFill>
                                <a:srgbClr val="836967"/>
                              </a:solidFill>
                              <a:latin typeface="Cambria Math" panose="02040503050406030204" pitchFamily="18" charset="0"/>
                            </a:rPr>
                          </m:ctrlPr>
                        </m:dPr>
                        <m:e>
                          <m:r>
                            <a:rPr lang="es-MX" i="1">
                              <a:latin typeface="Cambria Math" panose="02040503050406030204" pitchFamily="18" charset="0"/>
                            </a:rPr>
                            <m:t>𝑈</m:t>
                          </m:r>
                        </m:e>
                      </m:d>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𝑠</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𝜇</m:t>
                          </m:r>
                        </m:e>
                        <m:sub>
                          <m:r>
                            <a:rPr lang="es-MX" i="1">
                              <a:latin typeface="Cambria Math" panose="02040503050406030204" pitchFamily="18" charset="0"/>
                            </a:rPr>
                            <m:t>𝑏</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𝜆</m:t>
                          </m:r>
                        </m:e>
                        <m:sub>
                          <m:r>
                            <a:rPr lang="es-MX" i="1">
                              <a:latin typeface="Cambria Math" panose="02040503050406030204" pitchFamily="18" charset="0"/>
                            </a:rPr>
                            <m:t>𝑅𝐴</m:t>
                          </m:r>
                        </m:sub>
                      </m:sSub>
                      <m:d>
                        <m:dPr>
                          <m:ctrlPr>
                            <a:rPr lang="es-MX" i="1">
                              <a:solidFill>
                                <a:srgbClr val="836967"/>
                              </a:solidFill>
                              <a:latin typeface="Cambria Math" panose="02040503050406030204" pitchFamily="18" charset="0"/>
                            </a:rPr>
                          </m:ctrlPr>
                        </m:dPr>
                        <m:e>
                          <m:sSubSup>
                            <m:sSubSupPr>
                              <m:ctrlPr>
                                <a:rPr lang="es-MX" i="1">
                                  <a:solidFill>
                                    <a:srgbClr val="836967"/>
                                  </a:solidFill>
                                  <a:latin typeface="Cambria Math" panose="02040503050406030204" pitchFamily="18" charset="0"/>
                                </a:rPr>
                              </m:ctrlPr>
                            </m:sSubSupPr>
                            <m:e>
                              <m:r>
                                <a:rPr lang="es-MX" i="1">
                                  <a:latin typeface="Cambria Math" panose="02040503050406030204" pitchFamily="18" charset="0"/>
                                </a:rPr>
                                <m:t>𝑤</m:t>
                              </m:r>
                            </m:e>
                            <m:sub>
                              <m:r>
                                <a:rPr lang="es-MX" i="1">
                                  <a:latin typeface="Cambria Math" panose="02040503050406030204" pitchFamily="18" charset="0"/>
                                </a:rPr>
                                <m:t>𝑠</m:t>
                              </m:r>
                            </m:sub>
                            <m:sup>
                              <m:r>
                                <a:rPr lang="es-MX" i="0">
                                  <a:latin typeface="Cambria Math" panose="02040503050406030204" pitchFamily="18" charset="0"/>
                                </a:rPr>
                                <m:t>2</m:t>
                              </m:r>
                            </m:sup>
                          </m:sSubSup>
                          <m:sSubSup>
                            <m:sSubSupPr>
                              <m:ctrlPr>
                                <a:rPr lang="es-MX" i="1">
                                  <a:solidFill>
                                    <a:srgbClr val="836967"/>
                                  </a:solidFill>
                                  <a:latin typeface="Cambria Math" panose="02040503050406030204" pitchFamily="18" charset="0"/>
                                </a:rPr>
                              </m:ctrlPr>
                            </m:sSubSupPr>
                            <m:e>
                              <m:r>
                                <a:rPr lang="es-MX" i="1">
                                  <a:latin typeface="Cambria Math" panose="02040503050406030204" pitchFamily="18" charset="0"/>
                                </a:rPr>
                                <m:t>𝜎</m:t>
                              </m:r>
                            </m:e>
                            <m:sub>
                              <m:r>
                                <a:rPr lang="es-MX" i="1">
                                  <a:latin typeface="Cambria Math" panose="02040503050406030204" pitchFamily="18" charset="0"/>
                                </a:rPr>
                                <m:t>𝑠</m:t>
                              </m:r>
                            </m:sub>
                            <m:sup>
                              <m:r>
                                <a:rPr lang="es-MX" i="0">
                                  <a:latin typeface="Cambria Math" panose="02040503050406030204" pitchFamily="18" charset="0"/>
                                </a:rPr>
                                <m:t>2</m:t>
                              </m:r>
                            </m:sup>
                          </m:sSubSup>
                          <m:r>
                            <a:rPr lang="es-MX" i="0">
                              <a:latin typeface="Cambria Math" panose="02040503050406030204" pitchFamily="18" charset="0"/>
                            </a:rPr>
                            <m:t>+</m:t>
                          </m:r>
                          <m:sSubSup>
                            <m:sSubSupPr>
                              <m:ctrlPr>
                                <a:rPr lang="es-MX" i="1">
                                  <a:solidFill>
                                    <a:srgbClr val="836967"/>
                                  </a:solidFill>
                                  <a:latin typeface="Cambria Math" panose="02040503050406030204" pitchFamily="18" charset="0"/>
                                </a:rPr>
                              </m:ctrlPr>
                            </m:sSubSupPr>
                            <m:e>
                              <m:r>
                                <a:rPr lang="es-MX" i="1">
                                  <a:latin typeface="Cambria Math" panose="02040503050406030204" pitchFamily="18" charset="0"/>
                                </a:rPr>
                                <m:t>𝑤</m:t>
                              </m:r>
                            </m:e>
                            <m:sub>
                              <m:r>
                                <a:rPr lang="es-MX" i="1">
                                  <a:latin typeface="Cambria Math" panose="02040503050406030204" pitchFamily="18" charset="0"/>
                                </a:rPr>
                                <m:t>𝑏</m:t>
                              </m:r>
                            </m:sub>
                            <m:sup>
                              <m:r>
                                <a:rPr lang="es-MX" i="0">
                                  <a:latin typeface="Cambria Math" panose="02040503050406030204" pitchFamily="18" charset="0"/>
                                </a:rPr>
                                <m:t>2</m:t>
                              </m:r>
                            </m:sup>
                          </m:sSubSup>
                          <m:sSubSup>
                            <m:sSubSupPr>
                              <m:ctrlPr>
                                <a:rPr lang="es-MX" i="1">
                                  <a:solidFill>
                                    <a:srgbClr val="836967"/>
                                  </a:solidFill>
                                  <a:latin typeface="Cambria Math" panose="02040503050406030204" pitchFamily="18" charset="0"/>
                                </a:rPr>
                              </m:ctrlPr>
                            </m:sSubSupPr>
                            <m:e>
                              <m:r>
                                <a:rPr lang="es-MX" i="1">
                                  <a:latin typeface="Cambria Math" panose="02040503050406030204" pitchFamily="18" charset="0"/>
                                </a:rPr>
                                <m:t>𝜎</m:t>
                              </m:r>
                            </m:e>
                            <m:sub>
                              <m:r>
                                <a:rPr lang="es-MX" i="1">
                                  <a:latin typeface="Cambria Math" panose="02040503050406030204" pitchFamily="18" charset="0"/>
                                </a:rPr>
                                <m:t>𝑏</m:t>
                              </m:r>
                            </m:sub>
                            <m:sup>
                              <m:r>
                                <a:rPr lang="es-MX" i="0">
                                  <a:latin typeface="Cambria Math" panose="02040503050406030204" pitchFamily="18" charset="0"/>
                                </a:rPr>
                                <m:t>2</m:t>
                              </m:r>
                            </m:sup>
                          </m:sSubSup>
                          <m:r>
                            <a:rPr lang="es-MX" i="0">
                              <a:latin typeface="Cambria Math" panose="02040503050406030204" pitchFamily="18" charset="0"/>
                            </a:rPr>
                            <m:t>+2</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𝑤</m:t>
                              </m:r>
                            </m:e>
                            <m:sub>
                              <m:r>
                                <a:rPr lang="es-MX" i="1">
                                  <a:latin typeface="Cambria Math" panose="02040503050406030204" pitchFamily="18" charset="0"/>
                                </a:rPr>
                                <m:t>𝑏</m:t>
                              </m:r>
                            </m:sub>
                          </m:sSub>
                          <m:r>
                            <a:rPr lang="es-MX" i="1">
                              <a:latin typeface="Cambria Math" panose="02040503050406030204" pitchFamily="18" charset="0"/>
                            </a:rPr>
                            <m:t>𝜌</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𝑠</m:t>
                              </m:r>
                            </m:sub>
                          </m:sSub>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𝜎</m:t>
                              </m:r>
                            </m:e>
                            <m:sub>
                              <m:r>
                                <a:rPr lang="es-MX" i="1">
                                  <a:latin typeface="Cambria Math" panose="02040503050406030204" pitchFamily="18" charset="0"/>
                                </a:rPr>
                                <m:t>𝑏</m:t>
                              </m:r>
                            </m:sub>
                          </m:sSub>
                        </m:e>
                      </m:d>
                    </m:oMath>
                  </m:oMathPara>
                </a14:m>
                <a:endParaRPr lang="es-MX" dirty="0"/>
              </a:p>
            </p:txBody>
          </p:sp>
        </mc:Choice>
        <mc:Fallback>
          <p:sp>
            <p:nvSpPr>
              <p:cNvPr id="4" name="TextBox 3">
                <a:extLst>
                  <a:ext uri="{FF2B5EF4-FFF2-40B4-BE49-F238E27FC236}">
                    <a16:creationId xmlns:a16="http://schemas.microsoft.com/office/drawing/2014/main" id="{3170A9D9-F936-BA30-5DFA-04CA95CC05B3}"/>
                  </a:ext>
                </a:extLst>
              </p:cNvPr>
              <p:cNvSpPr txBox="1">
                <a:spLocks noRot="1" noChangeAspect="1" noMove="1" noResize="1" noEditPoints="1" noAdjustHandles="1" noChangeArrowheads="1" noChangeShapeType="1" noTextEdit="1"/>
              </p:cNvSpPr>
              <p:nvPr/>
            </p:nvSpPr>
            <p:spPr>
              <a:xfrm>
                <a:off x="3048739" y="5101203"/>
                <a:ext cx="6094520" cy="404983"/>
              </a:xfrm>
              <a:prstGeom prst="rect">
                <a:avLst/>
              </a:prstGeom>
              <a:blipFill>
                <a:blip r:embed="rId3"/>
                <a:stretch>
                  <a:fillRect b="-303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D48652D-1C8F-F8C3-C3AA-BF249ECD05A3}"/>
                  </a:ext>
                </a:extLst>
              </p:cNvPr>
              <p:cNvSpPr txBox="1"/>
              <p:nvPr/>
            </p:nvSpPr>
            <p:spPr>
              <a:xfrm>
                <a:off x="1539600" y="3322565"/>
                <a:ext cx="8758498" cy="336246"/>
              </a:xfrm>
              <a:prstGeom prst="rect">
                <a:avLst/>
              </a:prstGeom>
              <a:noFill/>
            </p:spPr>
            <p:txBody>
              <a:bodyPr wrap="square">
                <a:spAutoFit/>
              </a:bodyPr>
              <a:lstStyle/>
              <a:p>
                <a:pPr lvl="1" algn="just">
                  <a:lnSpc>
                    <a:spcPct val="150000"/>
                  </a:lnSpc>
                </a:pPr>
                <a:r>
                  <a:rPr lang="es-MX" sz="1050" dirty="0">
                    <a:latin typeface="Arial" panose="020B0604020202020204" pitchFamily="34" charset="0"/>
                    <a:ea typeface="Calibri" panose="020F0502020204030204" pitchFamily="34" charset="0"/>
                    <a:cs typeface="Times New Roman" panose="02020603050405020304" pitchFamily="18" charset="0"/>
                  </a:rPr>
                  <a:t>Donde, </a:t>
                </a:r>
                <a14:m>
                  <m:oMath xmlns:m="http://schemas.openxmlformats.org/officeDocument/2006/math">
                    <m:r>
                      <a:rPr lang="es-MX" sz="1050" i="1" smtClean="0">
                        <a:latin typeface="Cambria Math" panose="02040503050406030204" pitchFamily="18" charset="0"/>
                      </a:rPr>
                      <m:t>𝐸</m:t>
                    </m:r>
                    <m:d>
                      <m:dPr>
                        <m:ctrlPr>
                          <a:rPr lang="es-MX" sz="1050" i="1">
                            <a:solidFill>
                              <a:srgbClr val="836967"/>
                            </a:solidFill>
                            <a:latin typeface="Cambria Math" panose="02040503050406030204" pitchFamily="18" charset="0"/>
                          </a:rPr>
                        </m:ctrlPr>
                      </m:dPr>
                      <m:e>
                        <m:r>
                          <a:rPr lang="es-MX" sz="1050" i="1">
                            <a:latin typeface="Cambria Math" panose="02040503050406030204" pitchFamily="18" charset="0"/>
                          </a:rPr>
                          <m:t>𝑈</m:t>
                        </m:r>
                      </m:e>
                    </m:d>
                    <m:r>
                      <a:rPr lang="es-MX" sz="1050" i="1">
                        <a:latin typeface="Cambria Math" panose="02040503050406030204" pitchFamily="18" charset="0"/>
                      </a:rPr>
                      <m:t> </m:t>
                    </m:r>
                  </m:oMath>
                </a14:m>
                <a:r>
                  <a:rPr lang="es-MX" sz="1050" dirty="0">
                    <a:latin typeface="Arial" panose="020B0604020202020204" pitchFamily="34" charset="0"/>
                    <a:ea typeface="Calibri" panose="020F0502020204030204" pitchFamily="34" charset="0"/>
                    <a:cs typeface="Times New Roman" panose="02020603050405020304" pitchFamily="18" charset="0"/>
                  </a:rPr>
                  <a:t>es la utilidad esperada, </a:t>
                </a:r>
                <a14:m>
                  <m:oMath xmlns:m="http://schemas.openxmlformats.org/officeDocument/2006/math">
                    <m:sSub>
                      <m:sSubPr>
                        <m:ctrlPr>
                          <a:rPr lang="es-CO" sz="1050" i="1">
                            <a:latin typeface="Cambria Math" panose="02040503050406030204" pitchFamily="18" charset="0"/>
                            <a:ea typeface="Calibri" panose="020F0502020204030204" pitchFamily="34" charset="0"/>
                            <a:cs typeface="Arial" panose="020B0604020202020204" pitchFamily="34" charset="0"/>
                          </a:rPr>
                        </m:ctrlPr>
                      </m:sSubPr>
                      <m:e>
                        <m:r>
                          <a:rPr lang="es-CO" sz="1050" i="1">
                            <a:latin typeface="Cambria Math" panose="02040503050406030204" pitchFamily="18" charset="0"/>
                            <a:ea typeface="Calibri" panose="020F0502020204030204" pitchFamily="34" charset="0"/>
                            <a:cs typeface="Arial" panose="020B0604020202020204" pitchFamily="34" charset="0"/>
                          </a:rPr>
                          <m:t>𝜇</m:t>
                        </m:r>
                      </m:e>
                      <m:sub>
                        <m:r>
                          <a:rPr lang="es-CO" sz="1050" i="1">
                            <a:latin typeface="Cambria Math" panose="02040503050406030204" pitchFamily="18" charset="0"/>
                            <a:ea typeface="Calibri" panose="020F0502020204030204" pitchFamily="34" charset="0"/>
                            <a:cs typeface="Arial" panose="020B0604020202020204" pitchFamily="34" charset="0"/>
                          </a:rPr>
                          <m:t>𝑃</m:t>
                        </m:r>
                      </m:sub>
                    </m:sSub>
                    <m:r>
                      <a:rPr lang="es-CO" sz="1050" i="1">
                        <a:latin typeface="Cambria Math" panose="02040503050406030204" pitchFamily="18" charset="0"/>
                        <a:ea typeface="Calibri" panose="020F0502020204030204" pitchFamily="34" charset="0"/>
                        <a:cs typeface="Arial" panose="020B0604020202020204" pitchFamily="34" charset="0"/>
                      </a:rPr>
                      <m:t> </m:t>
                    </m:r>
                  </m:oMath>
                </a14:m>
                <a:r>
                  <a:rPr lang="es-MX" sz="1050" dirty="0">
                    <a:latin typeface="Arial" panose="020B0604020202020204" pitchFamily="34" charset="0"/>
                    <a:ea typeface="Calibri" panose="020F0502020204030204" pitchFamily="34" charset="0"/>
                    <a:cs typeface="Times New Roman" panose="02020603050405020304" pitchFamily="18" charset="0"/>
                  </a:rPr>
                  <a:t>la rentabilidad esperada del portafolio, </a:t>
                </a:r>
                <a14:m>
                  <m:oMath xmlns:m="http://schemas.openxmlformats.org/officeDocument/2006/math">
                    <m:sSub>
                      <m:sSubPr>
                        <m:ctrlPr>
                          <a:rPr lang="es-MX" sz="1050" i="1">
                            <a:solidFill>
                              <a:srgbClr val="836967"/>
                            </a:solidFill>
                            <a:latin typeface="Cambria Math" panose="02040503050406030204" pitchFamily="18" charset="0"/>
                          </a:rPr>
                        </m:ctrlPr>
                      </m:sSubPr>
                      <m:e>
                        <m:r>
                          <a:rPr lang="es-MX" sz="1050" i="1">
                            <a:latin typeface="Cambria Math" panose="02040503050406030204" pitchFamily="18" charset="0"/>
                          </a:rPr>
                          <m:t>𝜆</m:t>
                        </m:r>
                      </m:e>
                      <m:sub>
                        <m:r>
                          <a:rPr lang="es-MX" sz="1050" i="1">
                            <a:latin typeface="Cambria Math" panose="02040503050406030204" pitchFamily="18" charset="0"/>
                          </a:rPr>
                          <m:t>𝑅𝐴</m:t>
                        </m:r>
                      </m:sub>
                    </m:sSub>
                    <m:r>
                      <a:rPr lang="es-MX" sz="1050" i="1">
                        <a:latin typeface="Cambria Math" panose="02040503050406030204" pitchFamily="18" charset="0"/>
                      </a:rPr>
                      <m:t> </m:t>
                    </m:r>
                  </m:oMath>
                </a14:m>
                <a:r>
                  <a:rPr lang="es-MX" sz="1050" dirty="0">
                    <a:latin typeface="Arial" panose="020B0604020202020204" pitchFamily="34" charset="0"/>
                    <a:ea typeface="Calibri" panose="020F0502020204030204" pitchFamily="34" charset="0"/>
                    <a:cs typeface="Times New Roman" panose="02020603050405020304" pitchFamily="18" charset="0"/>
                  </a:rPr>
                  <a:t>la aversión al riesgo y </a:t>
                </a:r>
                <a14:m>
                  <m:oMath xmlns:m="http://schemas.openxmlformats.org/officeDocument/2006/math">
                    <m:sSubSup>
                      <m:sSubSupPr>
                        <m:ctrlPr>
                          <a:rPr lang="es-CO" sz="1050" i="1">
                            <a:latin typeface="Cambria Math" panose="02040503050406030204" pitchFamily="18" charset="0"/>
                            <a:ea typeface="Calibri" panose="020F0502020204030204" pitchFamily="34" charset="0"/>
                            <a:cs typeface="Arial" panose="020B0604020202020204" pitchFamily="34" charset="0"/>
                          </a:rPr>
                        </m:ctrlPr>
                      </m:sSubSupPr>
                      <m:e>
                        <m:r>
                          <a:rPr lang="es-CO" sz="1050" i="1">
                            <a:latin typeface="Cambria Math" panose="02040503050406030204" pitchFamily="18" charset="0"/>
                            <a:ea typeface="Calibri" panose="020F0502020204030204" pitchFamily="34" charset="0"/>
                            <a:cs typeface="Arial" panose="020B0604020202020204" pitchFamily="34" charset="0"/>
                          </a:rPr>
                          <m:t>𝜎</m:t>
                        </m:r>
                      </m:e>
                      <m:sub>
                        <m:r>
                          <a:rPr lang="es-CO" sz="1050" i="1">
                            <a:latin typeface="Cambria Math" panose="02040503050406030204" pitchFamily="18" charset="0"/>
                            <a:ea typeface="Calibri" panose="020F0502020204030204" pitchFamily="34" charset="0"/>
                            <a:cs typeface="Arial" panose="020B0604020202020204" pitchFamily="34" charset="0"/>
                          </a:rPr>
                          <m:t>𝑝</m:t>
                        </m:r>
                      </m:sub>
                      <m:sup>
                        <m:r>
                          <a:rPr lang="es-CO" sz="1050" i="1">
                            <a:latin typeface="Cambria Math" panose="02040503050406030204" pitchFamily="18" charset="0"/>
                            <a:ea typeface="Calibri" panose="020F0502020204030204" pitchFamily="34" charset="0"/>
                            <a:cs typeface="Arial" panose="020B0604020202020204" pitchFamily="34" charset="0"/>
                          </a:rPr>
                          <m:t>2</m:t>
                        </m:r>
                      </m:sup>
                    </m:sSubSup>
                    <m:r>
                      <a:rPr lang="es-CO" sz="1050" i="1">
                        <a:latin typeface="Cambria Math" panose="02040503050406030204" pitchFamily="18" charset="0"/>
                        <a:ea typeface="Calibri" panose="020F0502020204030204" pitchFamily="34" charset="0"/>
                        <a:cs typeface="Arial" panose="020B0604020202020204" pitchFamily="34" charset="0"/>
                      </a:rPr>
                      <m:t> </m:t>
                    </m:r>
                  </m:oMath>
                </a14:m>
                <a:r>
                  <a:rPr lang="es-MX" sz="1050" dirty="0">
                    <a:latin typeface="Arial" panose="020B0604020202020204" pitchFamily="34" charset="0"/>
                    <a:ea typeface="Calibri" panose="020F0502020204030204" pitchFamily="34" charset="0"/>
                    <a:cs typeface="Times New Roman" panose="02020603050405020304" pitchFamily="18" charset="0"/>
                  </a:rPr>
                  <a:t>la varianza del portafolio. </a:t>
                </a:r>
                <a:endParaRPr lang="es-CO" sz="1050" dirty="0">
                  <a:latin typeface="Arial" panose="020B0604020202020204" pitchFamily="34" charset="0"/>
                  <a:ea typeface="Calibri" panose="020F0502020204030204" pitchFamily="34"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D48652D-1C8F-F8C3-C3AA-BF249ECD05A3}"/>
                  </a:ext>
                </a:extLst>
              </p:cNvPr>
              <p:cNvSpPr txBox="1">
                <a:spLocks noRot="1" noChangeAspect="1" noMove="1" noResize="1" noEditPoints="1" noAdjustHandles="1" noChangeArrowheads="1" noChangeShapeType="1" noTextEdit="1"/>
              </p:cNvSpPr>
              <p:nvPr/>
            </p:nvSpPr>
            <p:spPr>
              <a:xfrm>
                <a:off x="1539600" y="3322565"/>
                <a:ext cx="8758498" cy="336246"/>
              </a:xfrm>
              <a:prstGeom prst="rect">
                <a:avLst/>
              </a:prstGeom>
              <a:blipFill>
                <a:blip r:embed="rId4"/>
                <a:stretch>
                  <a:fillRect b="-5455"/>
                </a:stretch>
              </a:blipFill>
            </p:spPr>
            <p:txBody>
              <a:bodyPr/>
              <a:lstStyle/>
              <a:p>
                <a:r>
                  <a:rPr lang="es-MX">
                    <a:noFill/>
                  </a:rPr>
                  <a:t> </a:t>
                </a:r>
              </a:p>
            </p:txBody>
          </p:sp>
        </mc:Fallback>
      </mc:AlternateContent>
      <p:sp>
        <p:nvSpPr>
          <p:cNvPr id="7" name="TextBox 6">
            <a:extLst>
              <a:ext uri="{FF2B5EF4-FFF2-40B4-BE49-F238E27FC236}">
                <a16:creationId xmlns:a16="http://schemas.microsoft.com/office/drawing/2014/main" id="{0B410647-B075-7071-C2DF-F57EFD8F2B30}"/>
              </a:ext>
            </a:extLst>
          </p:cNvPr>
          <p:cNvSpPr txBox="1"/>
          <p:nvPr/>
        </p:nvSpPr>
        <p:spPr>
          <a:xfrm>
            <a:off x="600116" y="6067118"/>
            <a:ext cx="9218587" cy="709105"/>
          </a:xfrm>
          <a:prstGeom prst="rect">
            <a:avLst/>
          </a:prstGeom>
          <a:noFill/>
        </p:spPr>
        <p:txBody>
          <a:bodyPr wrap="square">
            <a:spAutoFit/>
          </a:bodyPr>
          <a:lstStyle/>
          <a:p>
            <a:pPr marL="457200" algn="just">
              <a:lnSpc>
                <a:spcPct val="107000"/>
              </a:lnSpc>
              <a:spcAft>
                <a:spcPts val="800"/>
              </a:spcAft>
            </a:pPr>
            <a:r>
              <a:rPr lang="en-US" sz="1600" baseline="30000" dirty="0">
                <a:effectLst/>
                <a:latin typeface="Arial" panose="020B0604020202020204" pitchFamily="34" charset="0"/>
                <a:ea typeface="Calibri" panose="020F0502020204030204" pitchFamily="34" charset="0"/>
                <a:cs typeface="Arial" panose="020B0604020202020204" pitchFamily="34" charset="0"/>
              </a:rPr>
              <a:t>3. </a:t>
            </a:r>
            <a:r>
              <a:rPr lang="en-US" sz="1600" baseline="30000" dirty="0">
                <a:latin typeface="Arial" panose="020B0604020202020204" pitchFamily="34" charset="0"/>
                <a:cs typeface="Arial" panose="020B0604020202020204" pitchFamily="34" charset="0"/>
              </a:rPr>
              <a:t>Sharpe, W. 1987. “An Algorithm for Portfolio Improvement,” Advances in Mathematical Programming and Financial Planning, Vol. 1. Greenwich, CT: JAI Press Inc.</a:t>
            </a:r>
            <a:endParaRPr lang="es-CO" sz="1600" baseline="30000" dirty="0">
              <a:latin typeface="Arial" panose="020B0604020202020204" pitchFamily="34" charset="0"/>
              <a:cs typeface="Arial" panose="020B0604020202020204" pitchFamily="34" charset="0"/>
            </a:endParaRPr>
          </a:p>
          <a:p>
            <a:pPr marL="457200" algn="just">
              <a:lnSpc>
                <a:spcPct val="107000"/>
              </a:lnSpc>
              <a:spcAft>
                <a:spcPts val="800"/>
              </a:spcAft>
            </a:pPr>
            <a:endParaRPr lang="es-CO" sz="1600" b="1" u="sng" baseline="30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7105470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Técnicas para estimar fronteras eficientes: Algoritmo de Sharpe</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6FB24-5C18-1C5B-5FA7-FBE65BDC7501}"/>
              </a:ext>
            </a:extLst>
          </p:cNvPr>
          <p:cNvSpPr txBox="1"/>
          <p:nvPr/>
        </p:nvSpPr>
        <p:spPr>
          <a:xfrm>
            <a:off x="908812" y="1600812"/>
            <a:ext cx="9840467" cy="18933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600" dirty="0">
                <a:effectLst/>
                <a:latin typeface="Arial" panose="020B0604020202020204" pitchFamily="34" charset="0"/>
                <a:ea typeface="Calibri" panose="020F0502020204030204" pitchFamily="34" charset="0"/>
              </a:rPr>
              <a:t>Las derivadas parciales de la función objetivo con respecto a la ponderación de cada activo, son las utilidades marginales que miden en cuánto aumentamos o disminuimos la utilidad esperada al aumentar nuestra exposición a cada clase de activos. Variando los valores que asignamos a los activos identificamos combinaciones de estos, para diferentes niveles de aversión al riesgo, lo que nos permite construir toda la frontera eficiente. </a:t>
            </a:r>
          </a:p>
        </p:txBody>
      </p:sp>
      <p:pic>
        <p:nvPicPr>
          <p:cNvPr id="2" name="Imagen 33" descr="Gráfico, Gráfico de líneas&#10;&#10;Descripción generada automáticamente">
            <a:extLst>
              <a:ext uri="{FF2B5EF4-FFF2-40B4-BE49-F238E27FC236}">
                <a16:creationId xmlns:a16="http://schemas.microsoft.com/office/drawing/2014/main" id="{1CB69E07-A7C1-A592-41DD-7E1E780EB4D6}"/>
              </a:ext>
            </a:extLst>
          </p:cNvPr>
          <p:cNvPicPr>
            <a:picLocks noChangeAspect="1"/>
          </p:cNvPicPr>
          <p:nvPr/>
        </p:nvPicPr>
        <p:blipFill rotWithShape="1">
          <a:blip r:embed="rId2"/>
          <a:srcRect l="185" t="1403" r="-1" b="1"/>
          <a:stretch/>
        </p:blipFill>
        <p:spPr bwMode="auto">
          <a:xfrm>
            <a:off x="3615711" y="3600003"/>
            <a:ext cx="4426668" cy="28874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598599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Portafolio óptimo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6FB24-5C18-1C5B-5FA7-FBE65BDC7501}"/>
              </a:ext>
            </a:extLst>
          </p:cNvPr>
          <p:cNvSpPr txBox="1"/>
          <p:nvPr/>
        </p:nvSpPr>
        <p:spPr>
          <a:xfrm>
            <a:off x="908812" y="1600812"/>
            <a:ext cx="9840467" cy="37399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600" dirty="0">
                <a:latin typeface="Arial" panose="020B0604020202020204" pitchFamily="34" charset="0"/>
              </a:rPr>
              <a:t>El último paso consistiría en seleccionar el portafolio que mejor se adapte a nuestra aversión al riesgo, al que podríamos denominar portafolio óptimo. Trazaríamos una línea con una pendiente igual a nuestra aversión al riesgo y encontraríamos el punto de tangencia de esta línea con la frontera eficiente. El portafolio situado en este punto de tangencia es teóricamente óptimo porque su relación riesgo/rentabilidad coincide con nuestra preferencia por equilibrar riesgo y rentabilidad.</a:t>
            </a:r>
          </a:p>
          <a:p>
            <a:pPr marL="285750" indent="-285750" algn="just">
              <a:lnSpc>
                <a:spcPct val="150000"/>
              </a:lnSpc>
              <a:buFont typeface="Arial" panose="020B0604020202020204" pitchFamily="34" charset="0"/>
              <a:buChar char="•"/>
            </a:pPr>
            <a:endParaRPr lang="es-CO" sz="1600" dirty="0">
              <a:latin typeface="Arial" panose="020B0604020202020204" pitchFamily="34" charset="0"/>
            </a:endParaRPr>
          </a:p>
          <a:p>
            <a:pPr marL="285750" indent="-285750" algn="just">
              <a:lnSpc>
                <a:spcPct val="150000"/>
              </a:lnSpc>
              <a:buFont typeface="Arial" panose="020B0604020202020204" pitchFamily="34" charset="0"/>
              <a:buChar char="•"/>
            </a:pPr>
            <a:r>
              <a:rPr lang="es-CO" sz="1600" dirty="0">
                <a:latin typeface="Arial" panose="020B0604020202020204" pitchFamily="34" charset="0"/>
              </a:rPr>
              <a:t>En la práctica, sin embargo, no sabemos intuitivamente cuántas unidades de rentabilidad esperada estamos dispuestos a sacrificar para reducir la varianza en una unidad (coeficiente de aversión al riesgo). Por lo tanto, necesitamos traducir las combinaciones de rentabilidad esperada y riesgo en métricas que sean más intuitivas. </a:t>
            </a:r>
          </a:p>
        </p:txBody>
      </p:sp>
    </p:spTree>
    <p:extLst>
      <p:ext uri="{BB962C8B-B14F-4D97-AF65-F5344CB8AC3E}">
        <p14:creationId xmlns:p14="http://schemas.microsoft.com/office/powerpoint/2010/main" val="32472962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Criterios de selección/escogencia de portafolios óptimos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6FB24-5C18-1C5B-5FA7-FBE65BDC7501}"/>
              </a:ext>
            </a:extLst>
          </p:cNvPr>
          <p:cNvSpPr txBox="1"/>
          <p:nvPr/>
        </p:nvSpPr>
        <p:spPr>
          <a:xfrm>
            <a:off x="908812" y="1678891"/>
            <a:ext cx="9840467" cy="44786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latin typeface="Arial" panose="020B0604020202020204" pitchFamily="34" charset="0"/>
              </a:rPr>
              <a:t>Alternativamente, podemos estimar la pérdida que podría experimentar un portafolio dado un determinado nivel de confianza. En otras palabras, el valor en riesgo (VaR). </a:t>
            </a:r>
            <a:r>
              <a:rPr lang="es-CO" sz="1600" dirty="0">
                <a:effectLst/>
                <a:latin typeface="Arial" panose="020B0604020202020204" pitchFamily="34" charset="0"/>
                <a:ea typeface="Calibri" panose="020F0502020204030204" pitchFamily="34" charset="0"/>
              </a:rPr>
              <a:t>Si comparamos los retornos esperados y las desviaciones estándar de los portafolios con las estimaciones de la exposición a pérdidas y la distribución de retornos futuros, tendremos una idea clara de las ventajas y limitaciones de cada portafolio.</a:t>
            </a:r>
          </a:p>
          <a:p>
            <a:pPr marL="285750" indent="-285750" algn="just">
              <a:lnSpc>
                <a:spcPct val="150000"/>
              </a:lnSpc>
              <a:buFont typeface="Arial" panose="020B0604020202020204" pitchFamily="34" charset="0"/>
              <a:buChar char="•"/>
            </a:pPr>
            <a:endParaRPr lang="es-MX" sz="1600" dirty="0">
              <a:latin typeface="Arial" panose="020B0604020202020204" pitchFamily="34" charset="0"/>
            </a:endParaRPr>
          </a:p>
          <a:p>
            <a:pPr marL="285750" indent="-285750" algn="just">
              <a:lnSpc>
                <a:spcPct val="150000"/>
              </a:lnSpc>
              <a:buFont typeface="Arial" panose="020B0604020202020204" pitchFamily="34" charset="0"/>
              <a:buChar char="•"/>
            </a:pPr>
            <a:r>
              <a:rPr lang="es-MX" sz="1600" dirty="0">
                <a:latin typeface="Arial" panose="020B0604020202020204" pitchFamily="34" charset="0"/>
              </a:rPr>
              <a:t>También podemos determinar que portafolios maximizan la diversificación y cuales el retorno ajustado por riesgo (v.gr., </a:t>
            </a:r>
            <a:r>
              <a:rPr lang="es-MX" sz="1600" i="1" dirty="0">
                <a:latin typeface="Arial" panose="020B0604020202020204" pitchFamily="34" charset="0"/>
              </a:rPr>
              <a:t>Sharpe ratio</a:t>
            </a:r>
            <a:r>
              <a:rPr lang="es-MX" sz="1600" dirty="0">
                <a:latin typeface="Arial" panose="020B0604020202020204" pitchFamily="34" charset="0"/>
              </a:rPr>
              <a:t>), o si hay un rango de portafolios eficientes donde se puede explotar un </a:t>
            </a:r>
            <a:r>
              <a:rPr lang="es-MX" sz="1600" i="1" dirty="0">
                <a:latin typeface="Arial" panose="020B0604020202020204" pitchFamily="34" charset="0"/>
              </a:rPr>
              <a:t>trade off </a:t>
            </a:r>
            <a:r>
              <a:rPr lang="es-MX" sz="1600" dirty="0">
                <a:latin typeface="Arial" panose="020B0604020202020204" pitchFamily="34" charset="0"/>
              </a:rPr>
              <a:t>entre retorno y riesgo (v.gr., tasa marginal de sustitución positiva entre VaR y Sharpe ratio). </a:t>
            </a:r>
          </a:p>
          <a:p>
            <a:pPr algn="just">
              <a:lnSpc>
                <a:spcPct val="150000"/>
              </a:lnSpc>
            </a:pPr>
            <a:endParaRPr lang="es-CO" sz="1600" dirty="0">
              <a:latin typeface="Arial" panose="020B0604020202020204" pitchFamily="34" charset="0"/>
            </a:endParaRPr>
          </a:p>
          <a:p>
            <a:pPr marL="285750" indent="-285750" algn="just">
              <a:lnSpc>
                <a:spcPct val="150000"/>
              </a:lnSpc>
              <a:buFont typeface="Arial" panose="020B0604020202020204" pitchFamily="34" charset="0"/>
              <a:buChar char="•"/>
            </a:pPr>
            <a:r>
              <a:rPr lang="es-CO" sz="1600" b="1" u="sng" dirty="0">
                <a:effectLst/>
                <a:latin typeface="Arial" panose="020B0604020202020204" pitchFamily="34" charset="0"/>
                <a:ea typeface="Calibri" panose="020F0502020204030204" pitchFamily="34" charset="0"/>
              </a:rPr>
              <a:t>No obstante, es importante tener en cuenta que no existe un portafolio óptimo universal, sino que es específico para cada inversionista</a:t>
            </a:r>
            <a:r>
              <a:rPr lang="es-CO" sz="1600" u="sng" dirty="0">
                <a:effectLst/>
                <a:latin typeface="Arial" panose="020B0604020202020204" pitchFamily="34" charset="0"/>
                <a:ea typeface="Calibri" panose="020F0502020204030204" pitchFamily="34" charset="0"/>
              </a:rPr>
              <a:t>.</a:t>
            </a:r>
            <a:r>
              <a:rPr lang="es-CO" sz="1600" u="sng" dirty="0">
                <a:latin typeface="Arial" panose="020B0604020202020204" pitchFamily="34" charset="0"/>
              </a:rPr>
              <a:t> </a:t>
            </a:r>
          </a:p>
        </p:txBody>
      </p:sp>
    </p:spTree>
    <p:extLst>
      <p:ext uri="{BB962C8B-B14F-4D97-AF65-F5344CB8AC3E}">
        <p14:creationId xmlns:p14="http://schemas.microsoft.com/office/powerpoint/2010/main" val="2358943980"/>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Criterios de selección/escogencia de portafolios óptimos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grpSp>
        <p:nvGrpSpPr>
          <p:cNvPr id="2" name="Grupo 3">
            <a:extLst>
              <a:ext uri="{FF2B5EF4-FFF2-40B4-BE49-F238E27FC236}">
                <a16:creationId xmlns:a16="http://schemas.microsoft.com/office/drawing/2014/main" id="{AC7ACBC6-71BC-D4B4-4572-5B30FA38801A}"/>
              </a:ext>
            </a:extLst>
          </p:cNvPr>
          <p:cNvGrpSpPr/>
          <p:nvPr/>
        </p:nvGrpSpPr>
        <p:grpSpPr>
          <a:xfrm>
            <a:off x="701336" y="2598209"/>
            <a:ext cx="10551935" cy="3648789"/>
            <a:chOff x="8363" y="1562470"/>
            <a:chExt cx="12183636" cy="4177278"/>
          </a:xfrm>
        </p:grpSpPr>
        <p:pic>
          <p:nvPicPr>
            <p:cNvPr id="4" name="Picture 3">
              <a:extLst>
                <a:ext uri="{FF2B5EF4-FFF2-40B4-BE49-F238E27FC236}">
                  <a16:creationId xmlns:a16="http://schemas.microsoft.com/office/drawing/2014/main" id="{3D1EF474-DAD9-50B7-713D-DC10EA61C6F7}"/>
                </a:ext>
              </a:extLst>
            </p:cNvPr>
            <p:cNvPicPr>
              <a:picLocks noChangeAspect="1"/>
            </p:cNvPicPr>
            <p:nvPr/>
          </p:nvPicPr>
          <p:blipFill>
            <a:blip r:embed="rId2"/>
            <a:stretch>
              <a:fillRect/>
            </a:stretch>
          </p:blipFill>
          <p:spPr>
            <a:xfrm>
              <a:off x="6335016" y="1562470"/>
              <a:ext cx="5856983" cy="4177278"/>
            </a:xfrm>
            <a:prstGeom prst="rect">
              <a:avLst/>
            </a:prstGeom>
          </p:spPr>
        </p:pic>
        <p:pic>
          <p:nvPicPr>
            <p:cNvPr id="5" name="Picture 4">
              <a:extLst>
                <a:ext uri="{FF2B5EF4-FFF2-40B4-BE49-F238E27FC236}">
                  <a16:creationId xmlns:a16="http://schemas.microsoft.com/office/drawing/2014/main" id="{481FB229-D8DA-7835-4892-13E47B5C6B85}"/>
                </a:ext>
              </a:extLst>
            </p:cNvPr>
            <p:cNvPicPr>
              <a:picLocks noChangeAspect="1"/>
            </p:cNvPicPr>
            <p:nvPr/>
          </p:nvPicPr>
          <p:blipFill>
            <a:blip r:embed="rId3"/>
            <a:stretch>
              <a:fillRect/>
            </a:stretch>
          </p:blipFill>
          <p:spPr>
            <a:xfrm>
              <a:off x="8363" y="1641058"/>
              <a:ext cx="6370466" cy="3927722"/>
            </a:xfrm>
            <a:prstGeom prst="rect">
              <a:avLst/>
            </a:prstGeom>
          </p:spPr>
        </p:pic>
      </p:grpSp>
      <p:sp>
        <p:nvSpPr>
          <p:cNvPr id="6" name="TextBox 5">
            <a:extLst>
              <a:ext uri="{FF2B5EF4-FFF2-40B4-BE49-F238E27FC236}">
                <a16:creationId xmlns:a16="http://schemas.microsoft.com/office/drawing/2014/main" id="{F3568B02-A02A-BFE6-7E57-804EA25FC373}"/>
              </a:ext>
            </a:extLst>
          </p:cNvPr>
          <p:cNvSpPr txBox="1"/>
          <p:nvPr/>
        </p:nvSpPr>
        <p:spPr>
          <a:xfrm>
            <a:off x="908812" y="1678891"/>
            <a:ext cx="9840467" cy="78534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sz="1600" dirty="0">
                <a:latin typeface="Arial" panose="020B0604020202020204" pitchFamily="34" charset="0"/>
              </a:rPr>
              <a:t>P</a:t>
            </a:r>
            <a:r>
              <a:rPr lang="es-MX" sz="1600" dirty="0">
                <a:latin typeface="Arial" panose="020B0604020202020204" pitchFamily="34" charset="0"/>
              </a:rPr>
              <a:t>ortafolios óptimos según criterios de mínima varianza, mínimo </a:t>
            </a:r>
            <a:r>
              <a:rPr lang="es-MX" sz="1600" i="1" dirty="0">
                <a:latin typeface="Arial" panose="020B0604020202020204" pitchFamily="34" charset="0"/>
              </a:rPr>
              <a:t>drawdown</a:t>
            </a:r>
            <a:r>
              <a:rPr lang="es-MX" sz="1600" dirty="0">
                <a:latin typeface="Arial" panose="020B0604020202020204" pitchFamily="34" charset="0"/>
              </a:rPr>
              <a:t>, y máximos CVaR, </a:t>
            </a:r>
            <a:r>
              <a:rPr lang="es-MX" sz="1600" i="1" dirty="0">
                <a:latin typeface="Arial" panose="020B0604020202020204" pitchFamily="34" charset="0"/>
              </a:rPr>
              <a:t>Sharpe ratio</a:t>
            </a:r>
            <a:r>
              <a:rPr lang="es-MX" sz="1600" dirty="0">
                <a:latin typeface="Arial" panose="020B0604020202020204" pitchFamily="34" charset="0"/>
              </a:rPr>
              <a:t> y diversificación. </a:t>
            </a:r>
          </a:p>
        </p:txBody>
      </p:sp>
    </p:spTree>
    <p:extLst>
      <p:ext uri="{BB962C8B-B14F-4D97-AF65-F5344CB8AC3E}">
        <p14:creationId xmlns:p14="http://schemas.microsoft.com/office/powerpoint/2010/main" val="324977992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Alternativas para escogencia de un índice de referencia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EBE8D21-E570-5E79-9515-8163B1ED3911}"/>
              </a:ext>
            </a:extLst>
          </p:cNvPr>
          <p:cNvPicPr>
            <a:picLocks noChangeAspect="1"/>
          </p:cNvPicPr>
          <p:nvPr/>
        </p:nvPicPr>
        <p:blipFill>
          <a:blip r:embed="rId2"/>
          <a:stretch>
            <a:fillRect/>
          </a:stretch>
        </p:blipFill>
        <p:spPr>
          <a:xfrm>
            <a:off x="28575" y="1094826"/>
            <a:ext cx="12144375" cy="5321184"/>
          </a:xfrm>
          <a:prstGeom prst="rect">
            <a:avLst/>
          </a:prstGeom>
        </p:spPr>
      </p:pic>
    </p:spTree>
    <p:extLst>
      <p:ext uri="{BB962C8B-B14F-4D97-AF65-F5344CB8AC3E}">
        <p14:creationId xmlns:p14="http://schemas.microsoft.com/office/powerpoint/2010/main" val="33488439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Etapas de la asignación de riesgo de un portafolio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10117254"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D1F87A06-1B49-1589-56F3-A04A59F7F438}"/>
              </a:ext>
            </a:extLst>
          </p:cNvPr>
          <p:cNvGrpSpPr/>
          <p:nvPr/>
        </p:nvGrpSpPr>
        <p:grpSpPr>
          <a:xfrm>
            <a:off x="1210724" y="1614134"/>
            <a:ext cx="8856554" cy="4342665"/>
            <a:chOff x="1210724" y="1614134"/>
            <a:chExt cx="8856554" cy="4342665"/>
          </a:xfrm>
        </p:grpSpPr>
        <p:sp>
          <p:nvSpPr>
            <p:cNvPr id="4" name="Asignación estratégica de activos">
              <a:extLst>
                <a:ext uri="{FF2B5EF4-FFF2-40B4-BE49-F238E27FC236}">
                  <a16:creationId xmlns:a16="http://schemas.microsoft.com/office/drawing/2014/main" id="{A39FA3E7-1C43-7355-C042-C108916895B4}"/>
                </a:ext>
              </a:extLst>
            </p:cNvPr>
            <p:cNvSpPr/>
            <p:nvPr/>
          </p:nvSpPr>
          <p:spPr>
            <a:xfrm>
              <a:off x="1338246" y="1851774"/>
              <a:ext cx="2787626" cy="2787626"/>
            </a:xfrm>
            <a:prstGeom prst="rightArrow">
              <a:avLst>
                <a:gd name="adj1" fmla="val 32000"/>
                <a:gd name="adj2" fmla="val 64000"/>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9377" tIns="39377" rIns="39377" bIns="39377" anchor="ctr"/>
            <a:lstStyle>
              <a:lvl1pPr>
                <a:defRPr sz="2400">
                  <a:solidFill>
                    <a:srgbClr val="FFFFFF"/>
                  </a:solidFill>
                </a:defRPr>
              </a:lvl1pPr>
            </a:lstStyle>
            <a:p>
              <a:pPr algn="ctr"/>
              <a:r>
                <a:rPr sz="1600" dirty="0">
                  <a:latin typeface="Arial" panose="020B0604020202020204" pitchFamily="34" charset="0"/>
                  <a:cs typeface="Arial" panose="020B0604020202020204" pitchFamily="34" charset="0"/>
                </a:rPr>
                <a:t>Asignación estratégica de activos </a:t>
              </a:r>
            </a:p>
          </p:txBody>
        </p:sp>
        <p:sp>
          <p:nvSpPr>
            <p:cNvPr id="5" name="Asignación táctica de activos">
              <a:extLst>
                <a:ext uri="{FF2B5EF4-FFF2-40B4-BE49-F238E27FC236}">
                  <a16:creationId xmlns:a16="http://schemas.microsoft.com/office/drawing/2014/main" id="{5515CA03-817A-EB76-637E-82B226346A57}"/>
                </a:ext>
              </a:extLst>
            </p:cNvPr>
            <p:cNvSpPr/>
            <p:nvPr/>
          </p:nvSpPr>
          <p:spPr>
            <a:xfrm>
              <a:off x="4405369" y="1828590"/>
              <a:ext cx="2787626" cy="2787626"/>
            </a:xfrm>
            <a:prstGeom prst="rightArrow">
              <a:avLst>
                <a:gd name="adj1" fmla="val 32000"/>
                <a:gd name="adj2" fmla="val 64000"/>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9377" tIns="39377" rIns="39377" bIns="39377" anchor="ctr"/>
            <a:lstStyle>
              <a:lvl1pPr>
                <a:defRPr sz="2400">
                  <a:solidFill>
                    <a:srgbClr val="FFFFFF"/>
                  </a:solidFill>
                </a:defRPr>
              </a:lvl1pPr>
            </a:lstStyle>
            <a:p>
              <a:pPr algn="ctr"/>
              <a:r>
                <a:rPr sz="1600" dirty="0">
                  <a:latin typeface="Arial" panose="020B0604020202020204" pitchFamily="34" charset="0"/>
                  <a:cs typeface="Arial" panose="020B0604020202020204" pitchFamily="34" charset="0"/>
                </a:rPr>
                <a:t>Asignación táctica </a:t>
              </a:r>
              <a:endParaRPr lang="en-US" sz="1600" dirty="0">
                <a:latin typeface="Arial" panose="020B0604020202020204" pitchFamily="34" charset="0"/>
                <a:cs typeface="Arial" panose="020B0604020202020204" pitchFamily="34" charset="0"/>
              </a:endParaRPr>
            </a:p>
            <a:p>
              <a:pPr algn="ctr"/>
              <a:r>
                <a:rPr sz="1600" dirty="0">
                  <a:latin typeface="Arial" panose="020B0604020202020204" pitchFamily="34" charset="0"/>
                  <a:cs typeface="Arial" panose="020B0604020202020204" pitchFamily="34" charset="0"/>
                </a:rPr>
                <a:t>de activos </a:t>
              </a:r>
            </a:p>
          </p:txBody>
        </p:sp>
        <p:sp>
          <p:nvSpPr>
            <p:cNvPr id="6" name="Manejo activo">
              <a:extLst>
                <a:ext uri="{FF2B5EF4-FFF2-40B4-BE49-F238E27FC236}">
                  <a16:creationId xmlns:a16="http://schemas.microsoft.com/office/drawing/2014/main" id="{1E8035D7-2320-97A2-830A-CFC070905D74}"/>
                </a:ext>
              </a:extLst>
            </p:cNvPr>
            <p:cNvSpPr/>
            <p:nvPr/>
          </p:nvSpPr>
          <p:spPr>
            <a:xfrm>
              <a:off x="8223643" y="3483565"/>
              <a:ext cx="1631453" cy="1631452"/>
            </a:xfrm>
            <a:prstGeom prst="rightArrow">
              <a:avLst>
                <a:gd name="adj1" fmla="val 32000"/>
                <a:gd name="adj2" fmla="val 90149"/>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9377" tIns="39377" rIns="39377" bIns="39377" anchor="ctr"/>
            <a:lstStyle>
              <a:lvl1pPr>
                <a:defRPr sz="2400">
                  <a:solidFill>
                    <a:srgbClr val="FFFFFF"/>
                  </a:solidFill>
                </a:defRPr>
              </a:lvl1pPr>
            </a:lstStyle>
            <a:p>
              <a:pPr algn="ctr"/>
              <a:r>
                <a:rPr sz="1600" dirty="0" err="1">
                  <a:latin typeface="Arial" panose="020B0604020202020204" pitchFamily="34" charset="0"/>
                  <a:cs typeface="Arial" panose="020B0604020202020204" pitchFamily="34" charset="0"/>
                </a:rPr>
                <a:t>Manejo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activo</a:t>
              </a:r>
              <a:r>
                <a:rPr sz="1600" dirty="0">
                  <a:latin typeface="Arial" panose="020B0604020202020204" pitchFamily="34" charset="0"/>
                  <a:cs typeface="Arial" panose="020B0604020202020204" pitchFamily="34" charset="0"/>
                </a:rPr>
                <a:t> </a:t>
              </a:r>
            </a:p>
          </p:txBody>
        </p:sp>
        <p:sp>
          <p:nvSpPr>
            <p:cNvPr id="7" name="Manejo pasivo">
              <a:extLst>
                <a:ext uri="{FF2B5EF4-FFF2-40B4-BE49-F238E27FC236}">
                  <a16:creationId xmlns:a16="http://schemas.microsoft.com/office/drawing/2014/main" id="{C354CDDC-48E1-9254-096C-34D6302D05AA}"/>
                </a:ext>
              </a:extLst>
            </p:cNvPr>
            <p:cNvSpPr/>
            <p:nvPr/>
          </p:nvSpPr>
          <p:spPr>
            <a:xfrm>
              <a:off x="8180202" y="1614134"/>
              <a:ext cx="1709971" cy="1650471"/>
            </a:xfrm>
            <a:prstGeom prst="rightArrow">
              <a:avLst>
                <a:gd name="adj1" fmla="val 32000"/>
                <a:gd name="adj2" fmla="val 90149"/>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9377" tIns="39377" rIns="39377" bIns="39377" anchor="ctr"/>
            <a:lstStyle>
              <a:lvl1pPr>
                <a:defRPr sz="2400">
                  <a:solidFill>
                    <a:srgbClr val="FFFFFF"/>
                  </a:solidFill>
                </a:defRPr>
              </a:lvl1pPr>
            </a:lstStyle>
            <a:p>
              <a:pPr algn="ctr"/>
              <a:r>
                <a:rPr sz="1600" dirty="0">
                  <a:latin typeface="Arial" panose="020B0604020202020204" pitchFamily="34" charset="0"/>
                  <a:cs typeface="Arial" panose="020B0604020202020204" pitchFamily="34" charset="0"/>
                </a:rPr>
                <a:t>Manejo </a:t>
              </a:r>
              <a:r>
                <a:rPr sz="1600" dirty="0" err="1">
                  <a:latin typeface="Arial" panose="020B0604020202020204" pitchFamily="34" charset="0"/>
                  <a:cs typeface="Arial" panose="020B0604020202020204" pitchFamily="34" charset="0"/>
                </a:rPr>
                <a:t>pasivo</a:t>
              </a:r>
              <a:r>
                <a:rPr sz="1600" dirty="0">
                  <a:latin typeface="Arial" panose="020B0604020202020204" pitchFamily="34" charset="0"/>
                  <a:cs typeface="Arial" panose="020B0604020202020204" pitchFamily="34" charset="0"/>
                </a:rPr>
                <a:t> </a:t>
              </a:r>
            </a:p>
          </p:txBody>
        </p:sp>
        <p:grpSp>
          <p:nvGrpSpPr>
            <p:cNvPr id="12" name="Group 11">
              <a:extLst>
                <a:ext uri="{FF2B5EF4-FFF2-40B4-BE49-F238E27FC236}">
                  <a16:creationId xmlns:a16="http://schemas.microsoft.com/office/drawing/2014/main" id="{54FBCF8B-1A94-6ADA-463B-0CC7B6B2923F}"/>
                </a:ext>
              </a:extLst>
            </p:cNvPr>
            <p:cNvGrpSpPr/>
            <p:nvPr/>
          </p:nvGrpSpPr>
          <p:grpSpPr>
            <a:xfrm>
              <a:off x="1210724" y="5349145"/>
              <a:ext cx="8856554" cy="607654"/>
              <a:chOff x="1210724" y="5349145"/>
              <a:chExt cx="8856554" cy="607654"/>
            </a:xfrm>
          </p:grpSpPr>
          <p:sp>
            <p:nvSpPr>
              <p:cNvPr id="8" name="Definición de riesgo total…">
                <a:extLst>
                  <a:ext uri="{FF2B5EF4-FFF2-40B4-BE49-F238E27FC236}">
                    <a16:creationId xmlns:a16="http://schemas.microsoft.com/office/drawing/2014/main" id="{2AA7BF0B-A392-8204-CF68-4C6FD1B32134}"/>
                  </a:ext>
                </a:extLst>
              </p:cNvPr>
              <p:cNvSpPr/>
              <p:nvPr/>
            </p:nvSpPr>
            <p:spPr>
              <a:xfrm>
                <a:off x="1210724" y="5349145"/>
                <a:ext cx="2687432" cy="571966"/>
              </a:xfrm>
              <a:prstGeom prst="rect">
                <a:avLst/>
              </a:prstGeom>
              <a:ln w="12700">
                <a:miter lim="400000"/>
              </a:ln>
              <a:extLst>
                <a:ext uri="{C572A759-6A51-4108-AA02-DFA0A04FC94B}">
                  <ma14:wrappingTextBoxFlag xmlns="" xmlns:ma14="http://schemas.microsoft.com/office/mac/drawingml/2011/main" val="1"/>
                </a:ext>
              </a:extLst>
            </p:spPr>
            <p:txBody>
              <a:bodyPr wrap="square" lIns="39377" tIns="39377" rIns="39377" bIns="39377" anchor="ctr">
                <a:spAutoFit/>
              </a:bodyPr>
              <a:lstStyle/>
              <a:p>
                <a:pPr algn="ctr"/>
                <a:r>
                  <a:rPr sz="1600" dirty="0" err="1">
                    <a:latin typeface="Arial" panose="020B0604020202020204" pitchFamily="34" charset="0"/>
                    <a:cs typeface="Arial" panose="020B0604020202020204" pitchFamily="34" charset="0"/>
                  </a:rPr>
                  <a:t>Definición</a:t>
                </a:r>
                <a:r>
                  <a:rPr sz="1600" dirty="0">
                    <a:latin typeface="Arial" panose="020B0604020202020204" pitchFamily="34" charset="0"/>
                    <a:cs typeface="Arial" panose="020B0604020202020204" pitchFamily="34" charset="0"/>
                  </a:rPr>
                  <a:t> de </a:t>
                </a:r>
                <a:r>
                  <a:rPr sz="1600" dirty="0" err="1">
                    <a:latin typeface="Arial" panose="020B0604020202020204" pitchFamily="34" charset="0"/>
                    <a:cs typeface="Arial" panose="020B0604020202020204" pitchFamily="34" charset="0"/>
                  </a:rPr>
                  <a:t>riesgo</a:t>
                </a:r>
                <a:r>
                  <a:rPr sz="1600" dirty="0">
                    <a:latin typeface="Arial" panose="020B0604020202020204" pitchFamily="34" charset="0"/>
                    <a:cs typeface="Arial" panose="020B0604020202020204" pitchFamily="34" charset="0"/>
                  </a:rPr>
                  <a:t> total</a:t>
                </a:r>
              </a:p>
              <a:p>
                <a:pPr algn="ctr"/>
                <a:r>
                  <a:rPr sz="1600" dirty="0" err="1">
                    <a:latin typeface="Arial" panose="020B0604020202020204" pitchFamily="34" charset="0"/>
                    <a:cs typeface="Arial" panose="020B0604020202020204" pitchFamily="34" charset="0"/>
                  </a:rPr>
                  <a:t>Portafolio</a:t>
                </a:r>
                <a:r>
                  <a:rPr sz="1600" dirty="0">
                    <a:latin typeface="Arial" panose="020B0604020202020204" pitchFamily="34" charset="0"/>
                    <a:cs typeface="Arial" panose="020B0604020202020204" pitchFamily="34" charset="0"/>
                  </a:rPr>
                  <a:t> de </a:t>
                </a:r>
                <a:r>
                  <a:rPr sz="1600" dirty="0" err="1">
                    <a:latin typeface="Arial" panose="020B0604020202020204" pitchFamily="34" charset="0"/>
                    <a:cs typeface="Arial" panose="020B0604020202020204" pitchFamily="34" charset="0"/>
                  </a:rPr>
                  <a:t>referencia</a:t>
                </a:r>
                <a:r>
                  <a:rPr sz="1600" dirty="0">
                    <a:latin typeface="Arial" panose="020B0604020202020204" pitchFamily="34" charset="0"/>
                    <a:cs typeface="Arial" panose="020B0604020202020204" pitchFamily="34" charset="0"/>
                  </a:rPr>
                  <a:t> </a:t>
                </a:r>
              </a:p>
            </p:txBody>
          </p:sp>
          <p:sp>
            <p:nvSpPr>
              <p:cNvPr id="9" name="Ajuste de pesos…">
                <a:extLst>
                  <a:ext uri="{FF2B5EF4-FFF2-40B4-BE49-F238E27FC236}">
                    <a16:creationId xmlns:a16="http://schemas.microsoft.com/office/drawing/2014/main" id="{A9C5AD80-A444-F509-6000-AF18E74DDD24}"/>
                  </a:ext>
                </a:extLst>
              </p:cNvPr>
              <p:cNvSpPr/>
              <p:nvPr/>
            </p:nvSpPr>
            <p:spPr>
              <a:xfrm>
                <a:off x="4186828" y="5349145"/>
                <a:ext cx="3133355" cy="571966"/>
              </a:xfrm>
              <a:prstGeom prst="rect">
                <a:avLst/>
              </a:prstGeom>
              <a:ln w="12700">
                <a:miter lim="400000"/>
              </a:ln>
              <a:extLst>
                <a:ext uri="{C572A759-6A51-4108-AA02-DFA0A04FC94B}">
                  <ma14:wrappingTextBoxFlag xmlns="" xmlns:ma14="http://schemas.microsoft.com/office/mac/drawingml/2011/main" val="1"/>
                </a:ext>
              </a:extLst>
            </p:spPr>
            <p:txBody>
              <a:bodyPr lIns="39377" tIns="39377" rIns="39377" bIns="39377" anchor="ctr">
                <a:spAutoFit/>
              </a:bodyPr>
              <a:lstStyle/>
              <a:p>
                <a:pPr algn="ctr"/>
                <a:r>
                  <a:rPr sz="1600" dirty="0" err="1">
                    <a:latin typeface="Arial" panose="020B0604020202020204" pitchFamily="34" charset="0"/>
                    <a:cs typeface="Arial" panose="020B0604020202020204" pitchFamily="34" charset="0"/>
                  </a:rPr>
                  <a:t>Ajuste</a:t>
                </a:r>
                <a:r>
                  <a:rPr sz="1600" dirty="0">
                    <a:latin typeface="Arial" panose="020B0604020202020204" pitchFamily="34" charset="0"/>
                    <a:cs typeface="Arial" panose="020B0604020202020204" pitchFamily="34" charset="0"/>
                  </a:rPr>
                  <a:t> de pesos </a:t>
                </a:r>
              </a:p>
              <a:p>
                <a:pPr algn="ctr"/>
                <a:r>
                  <a:rPr sz="1600" dirty="0" err="1">
                    <a:latin typeface="Arial" panose="020B0604020202020204" pitchFamily="34" charset="0"/>
                    <a:cs typeface="Arial" panose="020B0604020202020204" pitchFamily="34" charset="0"/>
                  </a:rPr>
                  <a:t>Portafolio</a:t>
                </a:r>
                <a:r>
                  <a:rPr sz="1600" dirty="0">
                    <a:latin typeface="Arial" panose="020B0604020202020204" pitchFamily="34" charset="0"/>
                    <a:cs typeface="Arial" panose="020B0604020202020204" pitchFamily="34" charset="0"/>
                  </a:rPr>
                  <a:t> de </a:t>
                </a:r>
                <a:r>
                  <a:rPr sz="1600" dirty="0" err="1">
                    <a:latin typeface="Arial" panose="020B0604020202020204" pitchFamily="34" charset="0"/>
                    <a:cs typeface="Arial" panose="020B0604020202020204" pitchFamily="34" charset="0"/>
                  </a:rPr>
                  <a:t>referencia</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ajustado</a:t>
                </a:r>
                <a:endParaRPr sz="1600" dirty="0">
                  <a:latin typeface="Arial" panose="020B0604020202020204" pitchFamily="34" charset="0"/>
                  <a:cs typeface="Arial" panose="020B0604020202020204" pitchFamily="34" charset="0"/>
                </a:endParaRPr>
              </a:p>
            </p:txBody>
          </p:sp>
          <p:sp>
            <p:nvSpPr>
              <p:cNvPr id="10" name="Portafolio final">
                <a:extLst>
                  <a:ext uri="{FF2B5EF4-FFF2-40B4-BE49-F238E27FC236}">
                    <a16:creationId xmlns:a16="http://schemas.microsoft.com/office/drawing/2014/main" id="{2E18B914-E9BE-F751-0AA8-442CB601DFE9}"/>
                  </a:ext>
                </a:extLst>
              </p:cNvPr>
              <p:cNvSpPr/>
              <p:nvPr/>
            </p:nvSpPr>
            <p:spPr>
              <a:xfrm>
                <a:off x="7874677" y="5384833"/>
                <a:ext cx="2192601" cy="571966"/>
              </a:xfrm>
              <a:prstGeom prst="rect">
                <a:avLst/>
              </a:prstGeom>
              <a:ln w="12700">
                <a:miter lim="400000"/>
              </a:ln>
              <a:extLst>
                <a:ext uri="{C572A759-6A51-4108-AA02-DFA0A04FC94B}">
                  <ma14:wrappingTextBoxFlag xmlns="" xmlns:ma14="http://schemas.microsoft.com/office/mac/drawingml/2011/main" val="1"/>
                </a:ext>
              </a:extLst>
            </p:spPr>
            <p:txBody>
              <a:bodyPr wrap="square" lIns="39377" tIns="39377" rIns="39377" bIns="39377" anchor="ctr">
                <a:spAutoFit/>
              </a:bodyPr>
              <a:lstStyle/>
              <a:p>
                <a:pPr algn="ctr"/>
                <a:r>
                  <a:rPr sz="1600" dirty="0">
                    <a:latin typeface="Arial" panose="020B0604020202020204" pitchFamily="34" charset="0"/>
                    <a:cs typeface="Arial" panose="020B0604020202020204" pitchFamily="34" charset="0"/>
                  </a:rPr>
                  <a:t>Portafolio </a:t>
                </a:r>
                <a:r>
                  <a:rPr sz="1600" dirty="0" err="1">
                    <a:latin typeface="Arial" panose="020B0604020202020204" pitchFamily="34" charset="0"/>
                    <a:cs typeface="Arial" panose="020B0604020202020204" pitchFamily="34" charset="0"/>
                  </a:rPr>
                  <a:t>final</a:t>
                </a:r>
                <a:r>
                  <a:rPr lang="en-US" sz="1600" dirty="0" err="1">
                    <a:latin typeface="Arial" panose="020B0604020202020204" pitchFamily="34" charset="0"/>
                    <a:cs typeface="Arial" panose="020B0604020202020204" pitchFamily="34" charset="0"/>
                  </a:rPr>
                  <a:t>mente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implementado</a:t>
                </a:r>
                <a:r>
                  <a:rPr sz="1600" dirty="0">
                    <a:latin typeface="Arial" panose="020B0604020202020204" pitchFamily="34" charset="0"/>
                    <a:cs typeface="Arial" panose="020B0604020202020204" pitchFamily="34" charset="0"/>
                  </a:rPr>
                  <a:t> </a:t>
                </a:r>
              </a:p>
            </p:txBody>
          </p:sp>
        </p:grpSp>
      </p:grpSp>
    </p:spTree>
    <p:extLst>
      <p:ext uri="{BB962C8B-B14F-4D97-AF65-F5344CB8AC3E}">
        <p14:creationId xmlns:p14="http://schemas.microsoft.com/office/powerpoint/2010/main" val="154233239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¿Qué es la asignación táctica de activos?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C20EB4F-BCCB-629C-8AB1-99A12ACBBAA3}"/>
              </a:ext>
            </a:extLst>
          </p:cNvPr>
          <p:cNvSpPr txBox="1"/>
          <p:nvPr/>
        </p:nvSpPr>
        <p:spPr>
          <a:xfrm>
            <a:off x="908812" y="1678891"/>
            <a:ext cx="9840467" cy="41554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dirty="0">
                <a:latin typeface="Arial" panose="020B0604020202020204" pitchFamily="34" charset="0"/>
              </a:rPr>
              <a:t>Estrategia dinámica que ajusta el portafolio de referencia.</a:t>
            </a:r>
          </a:p>
          <a:p>
            <a:pPr algn="just">
              <a:lnSpc>
                <a:spcPct val="150000"/>
              </a:lnSpc>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r>
              <a:rPr lang="es-MX" dirty="0">
                <a:latin typeface="Arial" panose="020B0604020202020204" pitchFamily="34" charset="0"/>
              </a:rPr>
              <a:t>Su objetivo es mejorar el retorno ajustado por riesgo frente a una estrategia pasiva.</a:t>
            </a:r>
          </a:p>
          <a:p>
            <a:pPr algn="just">
              <a:lnSpc>
                <a:spcPct val="150000"/>
              </a:lnSpc>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r>
              <a:rPr lang="es-MX" dirty="0">
                <a:latin typeface="Arial" panose="020B0604020202020204" pitchFamily="34" charset="0"/>
              </a:rPr>
              <a:t>Es una estrategia de mediano plazo.</a:t>
            </a:r>
          </a:p>
          <a:p>
            <a:pPr algn="just">
              <a:lnSpc>
                <a:spcPct val="150000"/>
              </a:lnSpc>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r>
              <a:rPr lang="es-MX" dirty="0">
                <a:latin typeface="Arial" panose="020B0604020202020204" pitchFamily="34" charset="0"/>
              </a:rPr>
              <a:t>La decisión es tomada por un nivel táctico de la organización (comité de altos ejecutivos).</a:t>
            </a:r>
          </a:p>
          <a:p>
            <a:pPr algn="just">
              <a:lnSpc>
                <a:spcPct val="150000"/>
              </a:lnSpc>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r>
              <a:rPr lang="es-MX" dirty="0">
                <a:latin typeface="Arial" panose="020B0604020202020204" pitchFamily="34" charset="0"/>
              </a:rPr>
              <a:t>No se hace selección de títulos individuales. </a:t>
            </a: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6998933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1" y="1313022"/>
            <a:ext cx="6206610" cy="307777"/>
          </a:xfrm>
          <a:prstGeom prst="rect">
            <a:avLst/>
          </a:prstGeom>
          <a:noFill/>
        </p:spPr>
        <p:txBody>
          <a:bodyPr wrap="square" lIns="0" tIns="0" rIns="0" bIns="0" rtlCol="0">
            <a:spAutoFit/>
          </a:bodyPr>
          <a:lstStyle/>
          <a:p>
            <a:r>
              <a:rPr kumimoji="0" lang="es-CO" sz="2000" b="1" i="0" u="none" strike="noStrike" kern="1200" cap="none" spc="0" normalizeH="0" baseline="0" noProof="0" dirty="0">
                <a:ln>
                  <a:noFill/>
                </a:ln>
                <a:solidFill>
                  <a:srgbClr val="263A90"/>
                </a:solidFill>
                <a:effectLst/>
                <a:uLnTx/>
                <a:uFillTx/>
                <a:latin typeface="Arial" panose="020B0604020202020204" pitchFamily="34" charset="0"/>
                <a:ea typeface="+mj-ea"/>
                <a:cs typeface="Arial" panose="020B0604020202020204" pitchFamily="34" charset="0"/>
              </a:rPr>
              <a:t>Lo que los mercados le dan a los inversionistas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15" name="Rectangle 14">
            <a:extLst>
              <a:ext uri="{FF2B5EF4-FFF2-40B4-BE49-F238E27FC236}">
                <a16:creationId xmlns:a16="http://schemas.microsoft.com/office/drawing/2014/main" id="{77DEB115-B107-4B13-A987-BB06701C9CAA}"/>
              </a:ext>
            </a:extLst>
          </p:cNvPr>
          <p:cNvSpPr/>
          <p:nvPr/>
        </p:nvSpPr>
        <p:spPr>
          <a:xfrm>
            <a:off x="1061849" y="1809495"/>
            <a:ext cx="9534392" cy="323678"/>
          </a:xfrm>
          <a:prstGeom prst="rect">
            <a:avLst/>
          </a:prstGeom>
        </p:spPr>
        <p:txBody>
          <a:bodyPr wrap="square" lIns="0" tIns="0" rIns="0" bIns="0">
            <a:spAutoFit/>
          </a:bodyPr>
          <a:lstStyle/>
          <a:p>
            <a:pPr marL="171450" indent="-171450" algn="just">
              <a:lnSpc>
                <a:spcPct val="150000"/>
              </a:lnSpc>
              <a:buFont typeface="Arial" panose="020B0604020202020204" pitchFamily="34" charset="0"/>
              <a:buChar char="•"/>
            </a:pPr>
            <a:r>
              <a:rPr lang="en-US" sz="1600" dirty="0">
                <a:latin typeface="Arial" panose="020B0604020202020204" pitchFamily="34" charset="0"/>
                <a:ea typeface="PT Sans" panose="020B0503020203020204" pitchFamily="34" charset="0"/>
                <a:cs typeface="Arial" panose="020B0604020202020204" pitchFamily="34" charset="0"/>
              </a:rPr>
              <a:t>La realidad es…</a:t>
            </a:r>
            <a:endParaRPr lang="es-CO" sz="1600" dirty="0">
              <a:latin typeface="Arial" panose="020B0604020202020204" pitchFamily="34" charset="0"/>
              <a:ea typeface="PT Sans" panose="020B0503020203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1. </a:t>
            </a:r>
            <a:r>
              <a:rPr lang="es-CO" sz="3600" b="1" dirty="0">
                <a:solidFill>
                  <a:srgbClr val="263A8B"/>
                </a:solidFill>
                <a:latin typeface="Arial" panose="020B0604020202020204" pitchFamily="34" charset="0"/>
                <a:cs typeface="Arial" panose="020B0604020202020204" pitchFamily="34" charset="0"/>
              </a:rPr>
              <a:t>Objetivos </a:t>
            </a:r>
            <a:r>
              <a:rPr lang="es-CO" sz="3600" b="1" dirty="0">
                <a:latin typeface="Arial" panose="020B0604020202020204" pitchFamily="34" charset="0"/>
                <a:cs typeface="Arial" panose="020B0604020202020204" pitchFamily="34" charset="0"/>
              </a:rPr>
              <a:t>de inversión</a:t>
            </a:r>
            <a:endParaRPr lang="en-US" sz="36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C4816B8-4DAA-688C-04EE-5ED930868913}"/>
              </a:ext>
            </a:extLst>
          </p:cNvPr>
          <p:cNvSpPr txBox="1"/>
          <p:nvPr/>
        </p:nvSpPr>
        <p:spPr>
          <a:xfrm>
            <a:off x="2127721" y="6033569"/>
            <a:ext cx="8703036" cy="276999"/>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Fuente: </a:t>
            </a:r>
            <a:r>
              <a:rPr lang="en-US" sz="1200" dirty="0">
                <a:latin typeface="Arial" panose="020B0604020202020204" pitchFamily="34" charset="0"/>
                <a:cs typeface="Arial" panose="020B0604020202020204" pitchFamily="34" charset="0"/>
              </a:rPr>
              <a:t>Presentación de Nick Wade: Intra Horizon Risk.pdf (</a:t>
            </a:r>
            <a:r>
              <a:rPr lang="en-US" sz="1200" i="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www.northinfo.com/documents/393.pdf</a:t>
            </a:r>
            <a:r>
              <a:rPr lang="en-US" sz="1200" dirty="0">
                <a:latin typeface="Arial" panose="020B0604020202020204" pitchFamily="34" charset="0"/>
                <a:cs typeface="Arial" panose="020B0604020202020204" pitchFamily="34" charset="0"/>
              </a:rPr>
              <a:t>)</a:t>
            </a:r>
          </a:p>
        </p:txBody>
      </p:sp>
      <p:pic>
        <p:nvPicPr>
          <p:cNvPr id="2" name="Picture 2">
            <a:extLst>
              <a:ext uri="{FF2B5EF4-FFF2-40B4-BE49-F238E27FC236}">
                <a16:creationId xmlns:a16="http://schemas.microsoft.com/office/drawing/2014/main" id="{CCB93B5B-63AB-4316-6EDE-3F5315882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826" y="2140689"/>
            <a:ext cx="6345248" cy="3905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90719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Proceso de la asignación táctica de activos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0F819146-02DE-993F-432C-B280A06B7090}"/>
              </a:ext>
            </a:extLst>
          </p:cNvPr>
          <p:cNvGrpSpPr/>
          <p:nvPr/>
        </p:nvGrpSpPr>
        <p:grpSpPr>
          <a:xfrm>
            <a:off x="1009748" y="1918524"/>
            <a:ext cx="10661930" cy="4328474"/>
            <a:chOff x="1009748" y="2252490"/>
            <a:chExt cx="10661930" cy="4328474"/>
          </a:xfrm>
        </p:grpSpPr>
        <p:grpSp>
          <p:nvGrpSpPr>
            <p:cNvPr id="33" name="Group 32">
              <a:extLst>
                <a:ext uri="{FF2B5EF4-FFF2-40B4-BE49-F238E27FC236}">
                  <a16:creationId xmlns:a16="http://schemas.microsoft.com/office/drawing/2014/main" id="{1573FFF3-032B-E6D7-631B-D348E2FF91BD}"/>
                </a:ext>
              </a:extLst>
            </p:cNvPr>
            <p:cNvGrpSpPr/>
            <p:nvPr/>
          </p:nvGrpSpPr>
          <p:grpSpPr>
            <a:xfrm>
              <a:off x="1009748" y="2252490"/>
              <a:ext cx="10661930" cy="4328474"/>
              <a:chOff x="1018593" y="2186061"/>
              <a:chExt cx="10661930" cy="4328474"/>
            </a:xfrm>
          </p:grpSpPr>
          <p:pic>
            <p:nvPicPr>
              <p:cNvPr id="34" name="Picture 2" descr="Front Office | INvest2">
                <a:extLst>
                  <a:ext uri="{FF2B5EF4-FFF2-40B4-BE49-F238E27FC236}">
                    <a16:creationId xmlns:a16="http://schemas.microsoft.com/office/drawing/2014/main" id="{4069E690-493D-B992-3494-18C353142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085" y="3055639"/>
                <a:ext cx="2638425" cy="2638425"/>
              </a:xfrm>
              <a:prstGeom prst="rect">
                <a:avLst/>
              </a:prstGeom>
              <a:noFill/>
              <a:extLst>
                <a:ext uri="{909E8E84-426E-40DD-AFC4-6F175D3DCCD1}">
                  <a14:hiddenFill xmlns:a14="http://schemas.microsoft.com/office/drawing/2010/main">
                    <a:solidFill>
                      <a:srgbClr val="FFFFFF"/>
                    </a:solidFill>
                  </a14:hiddenFill>
                </a:ext>
              </a:extLst>
            </p:spPr>
          </p:pic>
          <p:sp>
            <p:nvSpPr>
              <p:cNvPr id="39" name="Oval 38">
                <a:extLst>
                  <a:ext uri="{FF2B5EF4-FFF2-40B4-BE49-F238E27FC236}">
                    <a16:creationId xmlns:a16="http://schemas.microsoft.com/office/drawing/2014/main" id="{8000A6CB-5A8A-631F-B0A0-C58D6D8C4F34}"/>
                  </a:ext>
                </a:extLst>
              </p:cNvPr>
              <p:cNvSpPr/>
              <p:nvPr/>
            </p:nvSpPr>
            <p:spPr>
              <a:xfrm>
                <a:off x="1018593" y="2235167"/>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Oval 39">
                <a:extLst>
                  <a:ext uri="{FF2B5EF4-FFF2-40B4-BE49-F238E27FC236}">
                    <a16:creationId xmlns:a16="http://schemas.microsoft.com/office/drawing/2014/main" id="{88287BB4-2B49-64E0-2452-064B2E4BF1FD}"/>
                  </a:ext>
                </a:extLst>
              </p:cNvPr>
              <p:cNvSpPr/>
              <p:nvPr/>
            </p:nvSpPr>
            <p:spPr>
              <a:xfrm>
                <a:off x="1019851" y="3780491"/>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 name="Picture 12" descr="Volatility Icons - Download Free Vector Icons | Noun Project">
                <a:extLst>
                  <a:ext uri="{FF2B5EF4-FFF2-40B4-BE49-F238E27FC236}">
                    <a16:creationId xmlns:a16="http://schemas.microsoft.com/office/drawing/2014/main" id="{DAFCE82D-C1CB-5E0D-D8E3-FB102381C949}"/>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99175" y="3799541"/>
                <a:ext cx="1046606" cy="104660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1A62717-6AF6-E09E-E03E-002F991F2234}"/>
                  </a:ext>
                </a:extLst>
              </p:cNvPr>
              <p:cNvSpPr txBox="1"/>
              <p:nvPr/>
            </p:nvSpPr>
            <p:spPr>
              <a:xfrm>
                <a:off x="2339565" y="4201912"/>
                <a:ext cx="1549125" cy="307777"/>
              </a:xfrm>
              <a:prstGeom prst="rect">
                <a:avLst/>
              </a:prstGeom>
              <a:noFill/>
            </p:spPr>
            <p:txBody>
              <a:bodyPr wrap="square" lIns="0" tIns="0" rIns="0" bIns="0" rtlCol="0">
                <a:spAutoFit/>
              </a:bodyPr>
              <a:lstStyle/>
              <a:p>
                <a:r>
                  <a:rPr lang="es-CO" sz="2000" b="1">
                    <a:solidFill>
                      <a:srgbClr val="263A8B"/>
                    </a:solidFill>
                    <a:latin typeface="Arial" panose="020B0604020202020204" pitchFamily="34" charset="0"/>
                    <a:ea typeface="Source Sans Pro" panose="020B0503030403020204" pitchFamily="34" charset="0"/>
                    <a:cs typeface="Arial" panose="020B0604020202020204" pitchFamily="34" charset="0"/>
                  </a:rPr>
                  <a:t>Volatilidad</a:t>
                </a:r>
                <a:endParaRPr lang="en-US" sz="2000" b="1">
                  <a:solidFill>
                    <a:srgbClr val="263A8B"/>
                  </a:solidFill>
                  <a:latin typeface="Arial" panose="020B0604020202020204" pitchFamily="34" charset="0"/>
                  <a:ea typeface="Source Sans Pro" panose="020B0503030403020204" pitchFamily="34" charset="0"/>
                  <a:cs typeface="Arial" panose="020B0604020202020204" pitchFamily="34" charset="0"/>
                </a:endParaRPr>
              </a:p>
            </p:txBody>
          </p:sp>
          <p:sp>
            <p:nvSpPr>
              <p:cNvPr id="43" name="Oval 42">
                <a:extLst>
                  <a:ext uri="{FF2B5EF4-FFF2-40B4-BE49-F238E27FC236}">
                    <a16:creationId xmlns:a16="http://schemas.microsoft.com/office/drawing/2014/main" id="{9DF111B1-E3E4-8E2C-FAD3-327A5904AED8}"/>
                  </a:ext>
                </a:extLst>
              </p:cNvPr>
              <p:cNvSpPr/>
              <p:nvPr/>
            </p:nvSpPr>
            <p:spPr>
              <a:xfrm>
                <a:off x="1018593" y="5325815"/>
                <a:ext cx="1188720" cy="1188720"/>
              </a:xfrm>
              <a:prstGeom prst="ellipse">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TextBox 43">
                <a:extLst>
                  <a:ext uri="{FF2B5EF4-FFF2-40B4-BE49-F238E27FC236}">
                    <a16:creationId xmlns:a16="http://schemas.microsoft.com/office/drawing/2014/main" id="{9BD1053B-FD05-E7CF-ED35-113484178AEB}"/>
                  </a:ext>
                </a:extLst>
              </p:cNvPr>
              <p:cNvSpPr txBox="1"/>
              <p:nvPr/>
            </p:nvSpPr>
            <p:spPr>
              <a:xfrm>
                <a:off x="2338307" y="5766286"/>
                <a:ext cx="1793176" cy="307777"/>
              </a:xfrm>
              <a:prstGeom prst="rect">
                <a:avLst/>
              </a:prstGeom>
              <a:noFill/>
            </p:spPr>
            <p:txBody>
              <a:bodyPr wrap="square" lIns="0" tIns="0" rIns="0" bIns="0" rtlCol="0">
                <a:spAutoFit/>
              </a:bodyPr>
              <a:lstStyle/>
              <a:p>
                <a:r>
                  <a:rPr lang="es-CO" sz="2000" b="1">
                    <a:solidFill>
                      <a:srgbClr val="263A8B"/>
                    </a:solidFill>
                    <a:latin typeface="Arial" panose="020B0604020202020204" pitchFamily="34" charset="0"/>
                    <a:ea typeface="Source Sans Pro" panose="020B0503030403020204" pitchFamily="34" charset="0"/>
                    <a:cs typeface="Arial" panose="020B0604020202020204" pitchFamily="34" charset="0"/>
                  </a:rPr>
                  <a:t>Correlaciones</a:t>
                </a:r>
                <a:endParaRPr lang="en-US" sz="2000" b="1">
                  <a:solidFill>
                    <a:srgbClr val="263A8B"/>
                  </a:solidFill>
                  <a:latin typeface="Arial" panose="020B0604020202020204" pitchFamily="34" charset="0"/>
                  <a:ea typeface="Source Sans Pro" panose="020B0503030403020204" pitchFamily="34" charset="0"/>
                  <a:cs typeface="Arial" panose="020B0604020202020204" pitchFamily="34" charset="0"/>
                </a:endParaRPr>
              </a:p>
            </p:txBody>
          </p:sp>
          <p:pic>
            <p:nvPicPr>
              <p:cNvPr id="45" name="Picture 14" descr="Correlation Icons - Download Free Vector Icons | Noun Project">
                <a:extLst>
                  <a:ext uri="{FF2B5EF4-FFF2-40B4-BE49-F238E27FC236}">
                    <a16:creationId xmlns:a16="http://schemas.microsoft.com/office/drawing/2014/main" id="{AB323D5C-15FC-BA5A-0166-7D0DED4065D9}"/>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22797" y="5547832"/>
                <a:ext cx="778989" cy="778989"/>
              </a:xfrm>
              <a:prstGeom prst="rect">
                <a:avLst/>
              </a:prstGeom>
              <a:noFill/>
              <a:extLst>
                <a:ext uri="{909E8E84-426E-40DD-AFC4-6F175D3DCCD1}">
                  <a14:hiddenFill xmlns:a14="http://schemas.microsoft.com/office/drawing/2010/main">
                    <a:solidFill>
                      <a:srgbClr val="FFFFFF"/>
                    </a:solidFill>
                  </a14:hiddenFill>
                </a:ext>
              </a:extLst>
            </p:spPr>
          </p:pic>
          <p:sp>
            <p:nvSpPr>
              <p:cNvPr id="46" name="Arrow: Right 45">
                <a:extLst>
                  <a:ext uri="{FF2B5EF4-FFF2-40B4-BE49-F238E27FC236}">
                    <a16:creationId xmlns:a16="http://schemas.microsoft.com/office/drawing/2014/main" id="{2A65B93C-A134-BDD6-FFF6-9EE36E0A281F}"/>
                  </a:ext>
                </a:extLst>
              </p:cNvPr>
              <p:cNvSpPr/>
              <p:nvPr/>
            </p:nvSpPr>
            <p:spPr>
              <a:xfrm>
                <a:off x="7080591" y="3762784"/>
                <a:ext cx="733350" cy="112012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ight Brace 46">
                <a:extLst>
                  <a:ext uri="{FF2B5EF4-FFF2-40B4-BE49-F238E27FC236}">
                    <a16:creationId xmlns:a16="http://schemas.microsoft.com/office/drawing/2014/main" id="{3A8A2E00-B732-D049-58C0-88D75E74F001}"/>
                  </a:ext>
                </a:extLst>
              </p:cNvPr>
              <p:cNvSpPr/>
              <p:nvPr/>
            </p:nvSpPr>
            <p:spPr>
              <a:xfrm>
                <a:off x="4019684" y="2235167"/>
                <a:ext cx="774328" cy="4279368"/>
              </a:xfrm>
              <a:prstGeom prst="righ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48" name="Picture 10" descr="Profit Png Pic - Profit Icon Png, Transparent Png , Transparent Png Image -  PNGitem">
                <a:extLst>
                  <a:ext uri="{FF2B5EF4-FFF2-40B4-BE49-F238E27FC236}">
                    <a16:creationId xmlns:a16="http://schemas.microsoft.com/office/drawing/2014/main" id="{FF880C52-9441-9ED1-50E3-0E6F94C0F219}"/>
                  </a:ext>
                </a:extLst>
              </p:cNvPr>
              <p:cNvPicPr>
                <a:picLocks noChangeAspect="1" noChangeArrowheads="1"/>
              </p:cNvPicPr>
              <p:nvPr/>
            </p:nvPicPr>
            <p:blipFill>
              <a:blip r:embed="rId5">
                <a:clrChange>
                  <a:clrFrom>
                    <a:srgbClr val="F7F7F7"/>
                  </a:clrFrom>
                  <a:clrTo>
                    <a:srgbClr val="F7F7F7">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22797" y="2480108"/>
                <a:ext cx="790272" cy="70756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66E46908-AA91-DEC0-6FB5-F8C3A7F93AC0}"/>
                  </a:ext>
                </a:extLst>
              </p:cNvPr>
              <p:cNvPicPr>
                <a:picLocks noChangeAspect="1"/>
              </p:cNvPicPr>
              <p:nvPr/>
            </p:nvPicPr>
            <p:blipFill>
              <a:blip r:embed="rId6"/>
              <a:stretch>
                <a:fillRect/>
              </a:stretch>
            </p:blipFill>
            <p:spPr>
              <a:xfrm>
                <a:off x="7890911" y="2599369"/>
                <a:ext cx="3789612" cy="3455444"/>
              </a:xfrm>
              <a:prstGeom prst="rect">
                <a:avLst/>
              </a:prstGeom>
            </p:spPr>
          </p:pic>
          <p:sp>
            <p:nvSpPr>
              <p:cNvPr id="50" name="Rectángulo 21">
                <a:extLst>
                  <a:ext uri="{FF2B5EF4-FFF2-40B4-BE49-F238E27FC236}">
                    <a16:creationId xmlns:a16="http://schemas.microsoft.com/office/drawing/2014/main" id="{3E879DF5-DEF7-0AB4-244D-05AA0C5A4253}"/>
                  </a:ext>
                </a:extLst>
              </p:cNvPr>
              <p:cNvSpPr/>
              <p:nvPr/>
            </p:nvSpPr>
            <p:spPr>
              <a:xfrm>
                <a:off x="2277169" y="2186061"/>
                <a:ext cx="1854314" cy="1374190"/>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1" name="TextBox 50">
              <a:extLst>
                <a:ext uri="{FF2B5EF4-FFF2-40B4-BE49-F238E27FC236}">
                  <a16:creationId xmlns:a16="http://schemas.microsoft.com/office/drawing/2014/main" id="{9374A70C-B15F-598C-5D74-68BADC3072B7}"/>
                </a:ext>
              </a:extLst>
            </p:cNvPr>
            <p:cNvSpPr txBox="1"/>
            <p:nvPr/>
          </p:nvSpPr>
          <p:spPr>
            <a:xfrm>
              <a:off x="2339565" y="2369017"/>
              <a:ext cx="1958287" cy="923330"/>
            </a:xfrm>
            <a:prstGeom prst="rect">
              <a:avLst/>
            </a:prstGeom>
            <a:noFill/>
          </p:spPr>
          <p:txBody>
            <a:bodyPr wrap="square" lIns="0" tIns="0" rIns="0" bIns="0" rtlCol="0">
              <a:spAutoFit/>
            </a:bodyPr>
            <a:lstStyle/>
            <a:p>
              <a:r>
                <a:rPr lang="es-CO"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Retorno</a:t>
              </a:r>
            </a:p>
            <a:p>
              <a:r>
                <a:rPr lang="es-CO" sz="2000" b="1" dirty="0">
                  <a:solidFill>
                    <a:srgbClr val="263A8B"/>
                  </a:solidFill>
                  <a:latin typeface="Arial" panose="020B0604020202020204" pitchFamily="34" charset="0"/>
                  <a:ea typeface="Source Sans Pro" panose="020B0503030403020204" pitchFamily="34" charset="0"/>
                  <a:cs typeface="Arial" panose="020B0604020202020204" pitchFamily="34" charset="0"/>
                </a:rPr>
                <a:t>Esperado de </a:t>
              </a:r>
              <a:r>
                <a:rPr lang="es-CO" sz="2000" b="1" dirty="0">
                  <a:latin typeface="Arial" panose="020B0604020202020204" pitchFamily="34" charset="0"/>
                  <a:ea typeface="Source Sans Pro" panose="020B0503030403020204" pitchFamily="34" charset="0"/>
                  <a:cs typeface="Arial" panose="020B0604020202020204" pitchFamily="34" charset="0"/>
                </a:rPr>
                <a:t>mediano plazo</a:t>
              </a:r>
              <a:endParaRPr lang="en-US" sz="2000" b="1" dirty="0">
                <a:latin typeface="Arial" panose="020B0604020202020204" pitchFamily="34" charset="0"/>
                <a:ea typeface="Source Sans Pro" panose="020B0503030403020204" pitchFamily="34" charset="0"/>
                <a:cs typeface="Arial" panose="020B0604020202020204" pitchFamily="34" charset="0"/>
              </a:endParaRPr>
            </a:p>
          </p:txBody>
        </p:sp>
      </p:grpSp>
    </p:spTree>
    <p:extLst>
      <p:ext uri="{BB962C8B-B14F-4D97-AF65-F5344CB8AC3E}">
        <p14:creationId xmlns:p14="http://schemas.microsoft.com/office/powerpoint/2010/main" val="5004068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Manejo activo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8FD155-BCE6-D88E-51D6-3550AE735A8F}"/>
              </a:ext>
            </a:extLst>
          </p:cNvPr>
          <p:cNvSpPr txBox="1"/>
          <p:nvPr/>
        </p:nvSpPr>
        <p:spPr>
          <a:xfrm>
            <a:off x="908812" y="1678891"/>
            <a:ext cx="10273438" cy="41554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CO" dirty="0">
                <a:latin typeface="Arial" panose="020B0604020202020204" pitchFamily="34" charset="0"/>
              </a:rPr>
              <a:t>Estrategia dinámica donde se seleccionan inversiones individuales con el fin de generar retornos superiores al portafolio de referencia.</a:t>
            </a:r>
          </a:p>
          <a:p>
            <a:pPr>
              <a:lnSpc>
                <a:spcPct val="150000"/>
              </a:lnSpc>
            </a:pPr>
            <a:endParaRPr lang="es-CO" dirty="0">
              <a:latin typeface="Arial" panose="020B0604020202020204" pitchFamily="34" charset="0"/>
            </a:endParaRPr>
          </a:p>
          <a:p>
            <a:pPr marL="285750" indent="-285750">
              <a:lnSpc>
                <a:spcPct val="150000"/>
              </a:lnSpc>
              <a:buFont typeface="Arial" panose="020B0604020202020204" pitchFamily="34" charset="0"/>
              <a:buChar char="•"/>
            </a:pPr>
            <a:r>
              <a:rPr lang="es-CO" dirty="0">
                <a:latin typeface="Arial" panose="020B0604020202020204" pitchFamily="34" charset="0"/>
              </a:rPr>
              <a:t>Estrategia de corto plazo.  </a:t>
            </a:r>
          </a:p>
          <a:p>
            <a:pPr>
              <a:lnSpc>
                <a:spcPct val="150000"/>
              </a:lnSpc>
            </a:pPr>
            <a:endParaRPr lang="es-CO" dirty="0">
              <a:latin typeface="Arial" panose="020B0604020202020204" pitchFamily="34" charset="0"/>
            </a:endParaRPr>
          </a:p>
          <a:p>
            <a:pPr marL="285750" indent="-285750">
              <a:lnSpc>
                <a:spcPct val="150000"/>
              </a:lnSpc>
              <a:buFont typeface="Arial" panose="020B0604020202020204" pitchFamily="34" charset="0"/>
              <a:buChar char="•"/>
            </a:pPr>
            <a:r>
              <a:rPr lang="es-CO" dirty="0">
                <a:latin typeface="Arial" panose="020B0604020202020204" pitchFamily="34" charset="0"/>
              </a:rPr>
              <a:t>Las decisiones son tomadas el nivel operativo de la organización (administradores de portafolio).</a:t>
            </a:r>
          </a:p>
          <a:p>
            <a:pPr>
              <a:lnSpc>
                <a:spcPct val="150000"/>
              </a:lnSpc>
            </a:pPr>
            <a:endParaRPr lang="es-CO" dirty="0">
              <a:latin typeface="Arial" panose="020B0604020202020204" pitchFamily="34" charset="0"/>
            </a:endParaRPr>
          </a:p>
          <a:p>
            <a:pPr marL="285750" indent="-285750">
              <a:lnSpc>
                <a:spcPct val="150000"/>
              </a:lnSpc>
              <a:buFont typeface="Arial" panose="020B0604020202020204" pitchFamily="34" charset="0"/>
              <a:buChar char="•"/>
            </a:pPr>
            <a:r>
              <a:rPr lang="es-CO" dirty="0">
                <a:latin typeface="Arial" panose="020B0604020202020204" pitchFamily="34" charset="0"/>
              </a:rPr>
              <a:t>Genera más costos de operación y de transacción que el manejo pasivo o que la asignación táctica de activos.</a:t>
            </a: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399954397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Ejemplos de manejo activo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8FD155-BCE6-D88E-51D6-3550AE735A8F}"/>
              </a:ext>
            </a:extLst>
          </p:cNvPr>
          <p:cNvSpPr txBox="1"/>
          <p:nvPr/>
        </p:nvSpPr>
        <p:spPr>
          <a:xfrm>
            <a:off x="908812" y="1678891"/>
            <a:ext cx="10273438" cy="41554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MX" dirty="0">
                <a:latin typeface="Arial" panose="020B0604020202020204" pitchFamily="34" charset="0"/>
              </a:rPr>
              <a:t>Diferencias en los pesos del portafolio frente a portafolio de referencia.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Cambios en la duración del portafolio (para renta fija).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Diferencias en la composición cambiaria frente a portafolio de referencia.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Selección de sectores (acciones energía vs. acciones industriales). </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Selección de títulos individuales. (acciones, bonos,…)</a:t>
            </a: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61791058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Manejo activo y eficiencia de los mercados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8FD155-BCE6-D88E-51D6-3550AE735A8F}"/>
              </a:ext>
            </a:extLst>
          </p:cNvPr>
          <p:cNvSpPr txBox="1"/>
          <p:nvPr/>
        </p:nvSpPr>
        <p:spPr>
          <a:xfrm>
            <a:off x="908812" y="1678891"/>
            <a:ext cx="10273438" cy="49864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MX" dirty="0">
                <a:latin typeface="Arial" panose="020B0604020202020204" pitchFamily="34" charset="0"/>
              </a:rPr>
              <a:t>El manejo activo parte de la premisa que los mercados no son 100% eficientes</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¿Qué provoca ineficiencia en los mercados?</a:t>
            </a:r>
          </a:p>
          <a:p>
            <a:pPr marL="742950" lvl="1" indent="-285750">
              <a:lnSpc>
                <a:spcPct val="150000"/>
              </a:lnSpc>
              <a:buFont typeface="Arial" panose="020B0604020202020204" pitchFamily="34" charset="0"/>
              <a:buChar char="•"/>
            </a:pPr>
            <a:r>
              <a:rPr lang="es-MX" dirty="0">
                <a:latin typeface="Arial" panose="020B0604020202020204" pitchFamily="34" charset="0"/>
              </a:rPr>
              <a:t>Inversionistas no sofisticados</a:t>
            </a:r>
          </a:p>
          <a:p>
            <a:pPr marL="742950" lvl="1" indent="-285750">
              <a:lnSpc>
                <a:spcPct val="150000"/>
              </a:lnSpc>
              <a:buFont typeface="Arial" panose="020B0604020202020204" pitchFamily="34" charset="0"/>
              <a:buChar char="•"/>
            </a:pPr>
            <a:r>
              <a:rPr lang="es-MX" dirty="0">
                <a:latin typeface="Arial" panose="020B0604020202020204" pitchFamily="34" charset="0"/>
              </a:rPr>
              <a:t>Asimetrías de información</a:t>
            </a:r>
          </a:p>
          <a:p>
            <a:pPr marL="742950" lvl="1" indent="-285750">
              <a:lnSpc>
                <a:spcPct val="150000"/>
              </a:lnSpc>
              <a:buFont typeface="Arial" panose="020B0604020202020204" pitchFamily="34" charset="0"/>
              <a:buChar char="•"/>
            </a:pPr>
            <a:r>
              <a:rPr lang="es-MX" dirty="0">
                <a:latin typeface="Arial" panose="020B0604020202020204" pitchFamily="34" charset="0"/>
              </a:rPr>
              <a:t>Restricciones para transar</a:t>
            </a:r>
          </a:p>
          <a:p>
            <a:pPr marL="742950" lvl="1" indent="-285750">
              <a:lnSpc>
                <a:spcPct val="150000"/>
              </a:lnSpc>
              <a:buFont typeface="Arial" panose="020B0604020202020204" pitchFamily="34" charset="0"/>
              <a:buChar char="•"/>
            </a:pPr>
            <a:r>
              <a:rPr lang="es-MX" dirty="0">
                <a:latin typeface="Arial" panose="020B0604020202020204" pitchFamily="34" charset="0"/>
              </a:rPr>
              <a:t>Actores en los mercados que no necesariamente invierten</a:t>
            </a:r>
          </a:p>
          <a:p>
            <a:pPr marL="742950" lvl="1" indent="-285750">
              <a:lnSpc>
                <a:spcPct val="150000"/>
              </a:lnSpc>
              <a:buFont typeface="Arial" panose="020B0604020202020204" pitchFamily="34" charset="0"/>
              <a:buChar char="•"/>
            </a:pPr>
            <a:r>
              <a:rPr lang="es-MX" dirty="0">
                <a:latin typeface="Arial" panose="020B0604020202020204" pitchFamily="34" charset="0"/>
              </a:rPr>
              <a:t>Sesgos comportamentales:</a:t>
            </a:r>
          </a:p>
          <a:p>
            <a:pPr marL="1200150" lvl="2" indent="-285750">
              <a:lnSpc>
                <a:spcPct val="150000"/>
              </a:lnSpc>
              <a:buFont typeface="Arial" panose="020B0604020202020204" pitchFamily="34" charset="0"/>
              <a:buChar char="•"/>
            </a:pPr>
            <a:r>
              <a:rPr lang="es-MX" dirty="0">
                <a:latin typeface="Arial" panose="020B0604020202020204" pitchFamily="34" charset="0"/>
              </a:rPr>
              <a:t>Aversión a las pérdidas</a:t>
            </a:r>
          </a:p>
          <a:p>
            <a:pPr marL="1200150" lvl="2" indent="-285750">
              <a:lnSpc>
                <a:spcPct val="150000"/>
              </a:lnSpc>
              <a:buFont typeface="Arial" panose="020B0604020202020204" pitchFamily="34" charset="0"/>
              <a:buChar char="•"/>
            </a:pPr>
            <a:r>
              <a:rPr lang="es-MX" dirty="0">
                <a:latin typeface="Arial" panose="020B0604020202020204" pitchFamily="34" charset="0"/>
              </a:rPr>
              <a:t>Efecto «rebaño»</a:t>
            </a:r>
          </a:p>
          <a:p>
            <a:pPr marL="1200150" lvl="2" indent="-285750">
              <a:lnSpc>
                <a:spcPct val="150000"/>
              </a:lnSpc>
              <a:buFont typeface="Arial" panose="020B0604020202020204" pitchFamily="34" charset="0"/>
              <a:buChar char="•"/>
            </a:pPr>
            <a:r>
              <a:rPr lang="es-MX" dirty="0">
                <a:latin typeface="Arial" panose="020B0604020202020204" pitchFamily="34" charset="0"/>
              </a:rPr>
              <a:t>Sobre confianza </a:t>
            </a: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204140706"/>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Manejo pasivo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8FD155-BCE6-D88E-51D6-3550AE735A8F}"/>
              </a:ext>
            </a:extLst>
          </p:cNvPr>
          <p:cNvSpPr txBox="1"/>
          <p:nvPr/>
        </p:nvSpPr>
        <p:spPr>
          <a:xfrm>
            <a:off x="908812" y="1678891"/>
            <a:ext cx="10273438" cy="41554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MX" dirty="0">
                <a:latin typeface="Arial" panose="020B0604020202020204" pitchFamily="34" charset="0"/>
              </a:rPr>
              <a:t>El manejo pasivo implica invertir de acuerdo a un portafolio de referencia (v.gr., replicar el índice)</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Las principales ventajas del manejo pasivo son las siguientes:</a:t>
            </a:r>
          </a:p>
          <a:p>
            <a:pPr marL="742950" lvl="1" indent="-285750">
              <a:lnSpc>
                <a:spcPct val="150000"/>
              </a:lnSpc>
              <a:buFont typeface="Arial" panose="020B0604020202020204" pitchFamily="34" charset="0"/>
              <a:buChar char="•"/>
            </a:pPr>
            <a:r>
              <a:rPr lang="es-MX" dirty="0">
                <a:latin typeface="Arial" panose="020B0604020202020204" pitchFamily="34" charset="0"/>
              </a:rPr>
              <a:t>Bajos costos de implementación y de transacción</a:t>
            </a:r>
          </a:p>
          <a:p>
            <a:pPr marL="742950" lvl="1" indent="-285750">
              <a:lnSpc>
                <a:spcPct val="150000"/>
              </a:lnSpc>
              <a:buFont typeface="Arial" panose="020B0604020202020204" pitchFamily="34" charset="0"/>
              <a:buChar char="•"/>
            </a:pPr>
            <a:r>
              <a:rPr lang="es-MX" dirty="0">
                <a:latin typeface="Arial" panose="020B0604020202020204" pitchFamily="34" charset="0"/>
              </a:rPr>
              <a:t>Transparencia</a:t>
            </a:r>
          </a:p>
          <a:p>
            <a:pPr marL="742950" lvl="1" indent="-285750">
              <a:lnSpc>
                <a:spcPct val="150000"/>
              </a:lnSpc>
              <a:buFont typeface="Arial" panose="020B0604020202020204" pitchFamily="34" charset="0"/>
              <a:buChar char="•"/>
            </a:pPr>
            <a:r>
              <a:rPr lang="es-MX" dirty="0">
                <a:latin typeface="Arial" panose="020B0604020202020204" pitchFamily="34" charset="0"/>
              </a:rPr>
              <a:t>Eficiencia tributaria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742950" lvl="1" indent="-285750">
              <a:lnSpc>
                <a:spcPct val="150000"/>
              </a:lnSpc>
              <a:buFont typeface="Arial" panose="020B0604020202020204" pitchFamily="34" charset="0"/>
              <a:buChar char="•"/>
            </a:pPr>
            <a:r>
              <a:rPr lang="es-MX" dirty="0">
                <a:latin typeface="Arial" panose="020B0604020202020204" pitchFamily="34" charset="0"/>
              </a:rPr>
              <a:t>Dificultades que existen para generar excesos de retorno activos</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143965767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Beta y Alfa</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8FD155-BCE6-D88E-51D6-3550AE735A8F}"/>
              </a:ext>
            </a:extLst>
          </p:cNvPr>
          <p:cNvSpPr txBox="1"/>
          <p:nvPr/>
        </p:nvSpPr>
        <p:spPr>
          <a:xfrm>
            <a:off x="908812" y="1678891"/>
            <a:ext cx="10273438" cy="54019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MX" dirty="0">
                <a:latin typeface="Arial" panose="020B0604020202020204" pitchFamily="34" charset="0"/>
              </a:rPr>
              <a:t>Son dos de los conceptos más relevantes en la administración de portafolios.</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Beta corresponde al retorno que proviene de estar expuesto a riesgos sistémicos.</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En la práctica, beta corresponde a los retornos que se pueden obtener a través de índices de referencia.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Alfa es el retorno adicional que puede generar el administrador de un portafolio al desviarse de su portafolio de referencia.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En la práctica, alfa es la diferencia de retorno entre un portafolio y su índice de referencia.</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166030408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09748" y="1187183"/>
            <a:ext cx="8729055" cy="307777"/>
          </a:xfrm>
          <a:prstGeom prst="rect">
            <a:avLst/>
          </a:prstGeom>
          <a:noFill/>
        </p:spPr>
        <p:txBody>
          <a:bodyPr wrap="square" lIns="0" tIns="0" rIns="0" bIns="0" rtlCol="0">
            <a:spAutoFit/>
          </a:bodyPr>
          <a:lstStyle/>
          <a:p>
            <a:r>
              <a:rPr lang="es-CO" sz="2000" b="1" dirty="0">
                <a:solidFill>
                  <a:srgbClr val="263A90"/>
                </a:solidFill>
                <a:latin typeface="Arial" panose="020B0604020202020204" pitchFamily="34" charset="0"/>
                <a:ea typeface="+mj-ea"/>
                <a:cs typeface="Arial" panose="020B0604020202020204" pitchFamily="34" charset="0"/>
              </a:rPr>
              <a:t>¿Se debe escoger un solo tipo de administración de portafolio?</a:t>
            </a:r>
            <a:endParaRPr lang="en-US" sz="2000" b="1" dirty="0">
              <a:solidFill>
                <a:srgbClr val="263A90"/>
              </a:solidFill>
              <a:latin typeface="Arial" panose="020B0604020202020204" pitchFamily="34" charset="0"/>
              <a:ea typeface="+mj-ea"/>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3.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táctica y manejo activo</a:t>
            </a:r>
            <a:endParaRPr lang="en-US"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8FD155-BCE6-D88E-51D6-3550AE735A8F}"/>
              </a:ext>
            </a:extLst>
          </p:cNvPr>
          <p:cNvSpPr txBox="1"/>
          <p:nvPr/>
        </p:nvSpPr>
        <p:spPr>
          <a:xfrm>
            <a:off x="908812" y="1678891"/>
            <a:ext cx="10273438" cy="249350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MX" dirty="0">
                <a:latin typeface="Arial" panose="020B0604020202020204" pitchFamily="34" charset="0"/>
              </a:rPr>
              <a:t>No, cada alternativa tiene ventajas y desventajas</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nSpc>
                <a:spcPct val="150000"/>
              </a:lnSpc>
              <a:buFont typeface="Arial" panose="020B0604020202020204" pitchFamily="34" charset="0"/>
              <a:buChar char="•"/>
            </a:pPr>
            <a:r>
              <a:rPr lang="es-MX" dirty="0">
                <a:latin typeface="Arial" panose="020B0604020202020204" pitchFamily="34" charset="0"/>
              </a:rPr>
              <a:t>Es posible combinar todas las alternativas discutidas anteriormente para aumentar la eficiencia del portafolio</a:t>
            </a:r>
          </a:p>
          <a:p>
            <a:pPr marL="285750" indent="-285750">
              <a:lnSpc>
                <a:spcPct val="150000"/>
              </a:lnSpc>
              <a:buFont typeface="Arial" panose="020B0604020202020204" pitchFamily="34" charset="0"/>
              <a:buChar char="•"/>
            </a:pPr>
            <a:endParaRPr lang="es-MX" dirty="0">
              <a:latin typeface="Arial" panose="020B0604020202020204" pitchFamily="34" charset="0"/>
            </a:endParaRPr>
          </a:p>
          <a:p>
            <a:pPr marL="285750" indent="-285750" algn="just">
              <a:lnSpc>
                <a:spcPct val="150000"/>
              </a:lnSpc>
              <a:buFont typeface="Arial" panose="020B0604020202020204" pitchFamily="34" charset="0"/>
              <a:buChar char="•"/>
            </a:pPr>
            <a:endParaRPr lang="es-CO" sz="1600" u="sng" dirty="0">
              <a:latin typeface="Arial" panose="020B0604020202020204" pitchFamily="34" charset="0"/>
            </a:endParaRPr>
          </a:p>
        </p:txBody>
      </p:sp>
    </p:spTree>
    <p:extLst>
      <p:ext uri="{BB962C8B-B14F-4D97-AF65-F5344CB8AC3E}">
        <p14:creationId xmlns:p14="http://schemas.microsoft.com/office/powerpoint/2010/main" val="268684832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4">
            <a:extLst>
              <a:ext uri="{FF2B5EF4-FFF2-40B4-BE49-F238E27FC236}">
                <a16:creationId xmlns:a16="http://schemas.microsoft.com/office/drawing/2014/main" id="{C837F7D9-9F70-444C-B0FA-0F4202666046}"/>
              </a:ext>
            </a:extLst>
          </p:cNvPr>
          <p:cNvSpPr/>
          <p:nvPr/>
        </p:nvSpPr>
        <p:spPr>
          <a:xfrm>
            <a:off x="0" y="1"/>
            <a:ext cx="12192000" cy="6858000"/>
          </a:xfrm>
          <a:prstGeom prst="rect">
            <a:avLst/>
          </a:prstGeom>
          <a:solidFill>
            <a:srgbClr val="263A8B">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4" name="Gráfico 23">
            <a:extLst>
              <a:ext uri="{FF2B5EF4-FFF2-40B4-BE49-F238E27FC236}">
                <a16:creationId xmlns:a16="http://schemas.microsoft.com/office/drawing/2014/main" id="{E2206889-8AC0-4A30-B600-57EAE18799D2}"/>
              </a:ext>
            </a:extLst>
          </p:cNvPr>
          <p:cNvGrpSpPr/>
          <p:nvPr/>
        </p:nvGrpSpPr>
        <p:grpSpPr>
          <a:xfrm>
            <a:off x="3193596" y="853217"/>
            <a:ext cx="5804807" cy="5393781"/>
            <a:chOff x="4614862" y="2052637"/>
            <a:chExt cx="2959417" cy="2749867"/>
          </a:xfrm>
          <a:solidFill>
            <a:schemeClr val="bg1">
              <a:alpha val="8000"/>
            </a:schemeClr>
          </a:solidFill>
        </p:grpSpPr>
        <p:sp>
          <p:nvSpPr>
            <p:cNvPr id="17" name="Gráfico 23">
              <a:extLst>
                <a:ext uri="{FF2B5EF4-FFF2-40B4-BE49-F238E27FC236}">
                  <a16:creationId xmlns:a16="http://schemas.microsoft.com/office/drawing/2014/main" id="{95567E81-DCE1-4F8C-AF29-DD2D98E966CE}"/>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18" name="Gráfico 23">
              <a:extLst>
                <a:ext uri="{FF2B5EF4-FFF2-40B4-BE49-F238E27FC236}">
                  <a16:creationId xmlns:a16="http://schemas.microsoft.com/office/drawing/2014/main" id="{D391A04E-D517-47CC-849F-63BBF4B1878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grpSp>
        <p:nvGrpSpPr>
          <p:cNvPr id="19" name="Gráfico 8">
            <a:extLst>
              <a:ext uri="{FF2B5EF4-FFF2-40B4-BE49-F238E27FC236}">
                <a16:creationId xmlns:a16="http://schemas.microsoft.com/office/drawing/2014/main" id="{E36E5C25-F2BC-427D-8876-3BEBB6C4949D}"/>
              </a:ext>
            </a:extLst>
          </p:cNvPr>
          <p:cNvGrpSpPr/>
          <p:nvPr/>
        </p:nvGrpSpPr>
        <p:grpSpPr>
          <a:xfrm>
            <a:off x="5247409" y="2886119"/>
            <a:ext cx="1697182" cy="1085762"/>
            <a:chOff x="3381386" y="-1893901"/>
            <a:chExt cx="4125013" cy="2638950"/>
          </a:xfrm>
          <a:solidFill>
            <a:schemeClr val="bg1"/>
          </a:solidFill>
        </p:grpSpPr>
        <p:sp>
          <p:nvSpPr>
            <p:cNvPr id="20" name="Gráfico 8">
              <a:extLst>
                <a:ext uri="{FF2B5EF4-FFF2-40B4-BE49-F238E27FC236}">
                  <a16:creationId xmlns:a16="http://schemas.microsoft.com/office/drawing/2014/main" id="{9AF97C15-4819-41DE-A63C-89D100BBD10B}"/>
                </a:ext>
              </a:extLst>
            </p:cNvPr>
            <p:cNvSpPr/>
            <p:nvPr/>
          </p:nvSpPr>
          <p:spPr>
            <a:xfrm>
              <a:off x="4893890" y="-1677073"/>
              <a:ext cx="1100003" cy="1025964"/>
            </a:xfrm>
            <a:custGeom>
              <a:avLst/>
              <a:gdLst>
                <a:gd name="connsiteX0" fmla="*/ 333174 w 1100003"/>
                <a:gd name="connsiteY0" fmla="*/ 1025965 h 1025964"/>
                <a:gd name="connsiteX1" fmla="*/ 550002 w 1100003"/>
                <a:gd name="connsiteY1" fmla="*/ 565867 h 1025964"/>
                <a:gd name="connsiteX2" fmla="*/ 766829 w 1100003"/>
                <a:gd name="connsiteY2" fmla="*/ 1025965 h 1025964"/>
                <a:gd name="connsiteX3" fmla="*/ 550002 w 1100003"/>
                <a:gd name="connsiteY3" fmla="*/ 899041 h 1025964"/>
                <a:gd name="connsiteX4" fmla="*/ 333174 w 1100003"/>
                <a:gd name="connsiteY4" fmla="*/ 1025965 h 1025964"/>
                <a:gd name="connsiteX5" fmla="*/ 883176 w 1100003"/>
                <a:gd name="connsiteY5" fmla="*/ 708656 h 1025964"/>
                <a:gd name="connsiteX6" fmla="*/ 1100004 w 1100003"/>
                <a:gd name="connsiteY6" fmla="*/ 587021 h 1025964"/>
                <a:gd name="connsiteX7" fmla="*/ 592310 w 1100003"/>
                <a:gd name="connsiteY7" fmla="*/ 544713 h 1025964"/>
                <a:gd name="connsiteX8" fmla="*/ 883176 w 1100003"/>
                <a:gd name="connsiteY8" fmla="*/ 962503 h 1025964"/>
                <a:gd name="connsiteX9" fmla="*/ 883176 w 1100003"/>
                <a:gd name="connsiteY9" fmla="*/ 708656 h 1025964"/>
                <a:gd name="connsiteX10" fmla="*/ 883176 w 1100003"/>
                <a:gd name="connsiteY10" fmla="*/ 322597 h 1025964"/>
                <a:gd name="connsiteX11" fmla="*/ 883176 w 1100003"/>
                <a:gd name="connsiteY11" fmla="*/ 74039 h 1025964"/>
                <a:gd name="connsiteX12" fmla="*/ 592310 w 1100003"/>
                <a:gd name="connsiteY12" fmla="*/ 491828 h 1025964"/>
                <a:gd name="connsiteX13" fmla="*/ 1100004 w 1100003"/>
                <a:gd name="connsiteY13" fmla="*/ 449521 h 1025964"/>
                <a:gd name="connsiteX14" fmla="*/ 883176 w 1100003"/>
                <a:gd name="connsiteY14" fmla="*/ 322597 h 1025964"/>
                <a:gd name="connsiteX15" fmla="*/ 550002 w 1100003"/>
                <a:gd name="connsiteY15" fmla="*/ 126923 h 1025964"/>
                <a:gd name="connsiteX16" fmla="*/ 333174 w 1100003"/>
                <a:gd name="connsiteY16" fmla="*/ 0 h 1025964"/>
                <a:gd name="connsiteX17" fmla="*/ 550002 w 1100003"/>
                <a:gd name="connsiteY17" fmla="*/ 460098 h 1025964"/>
                <a:gd name="connsiteX18" fmla="*/ 766829 w 1100003"/>
                <a:gd name="connsiteY18" fmla="*/ 0 h 1025964"/>
                <a:gd name="connsiteX19" fmla="*/ 550002 w 1100003"/>
                <a:gd name="connsiteY19" fmla="*/ 126923 h 1025964"/>
                <a:gd name="connsiteX20" fmla="*/ 216828 w 1100003"/>
                <a:gd name="connsiteY20" fmla="*/ 322597 h 1025964"/>
                <a:gd name="connsiteX21" fmla="*/ 0 w 1100003"/>
                <a:gd name="connsiteY21" fmla="*/ 444232 h 1025964"/>
                <a:gd name="connsiteX22" fmla="*/ 507694 w 1100003"/>
                <a:gd name="connsiteY22" fmla="*/ 486540 h 1025964"/>
                <a:gd name="connsiteX23" fmla="*/ 216828 w 1100003"/>
                <a:gd name="connsiteY23" fmla="*/ 68750 h 1025964"/>
                <a:gd name="connsiteX24" fmla="*/ 216828 w 1100003"/>
                <a:gd name="connsiteY24" fmla="*/ 322597 h 1025964"/>
                <a:gd name="connsiteX25" fmla="*/ 216828 w 1100003"/>
                <a:gd name="connsiteY25" fmla="*/ 708656 h 1025964"/>
                <a:gd name="connsiteX26" fmla="*/ 216828 w 1100003"/>
                <a:gd name="connsiteY26" fmla="*/ 957215 h 1025964"/>
                <a:gd name="connsiteX27" fmla="*/ 507694 w 1100003"/>
                <a:gd name="connsiteY27" fmla="*/ 539425 h 1025964"/>
                <a:gd name="connsiteX28" fmla="*/ 0 w 1100003"/>
                <a:gd name="connsiteY28" fmla="*/ 581733 h 1025964"/>
                <a:gd name="connsiteX29" fmla="*/ 216828 w 1100003"/>
                <a:gd name="connsiteY29" fmla="*/ 708656 h 102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0003" h="1025964">
                  <a:moveTo>
                    <a:pt x="333174" y="1025965"/>
                  </a:moveTo>
                  <a:lnTo>
                    <a:pt x="550002" y="565867"/>
                  </a:lnTo>
                  <a:lnTo>
                    <a:pt x="766829" y="1025965"/>
                  </a:lnTo>
                  <a:lnTo>
                    <a:pt x="550002" y="899041"/>
                  </a:lnTo>
                  <a:lnTo>
                    <a:pt x="333174" y="1025965"/>
                  </a:lnTo>
                  <a:close/>
                  <a:moveTo>
                    <a:pt x="883176" y="708656"/>
                  </a:moveTo>
                  <a:lnTo>
                    <a:pt x="1100004" y="587021"/>
                  </a:lnTo>
                  <a:lnTo>
                    <a:pt x="592310" y="544713"/>
                  </a:lnTo>
                  <a:lnTo>
                    <a:pt x="883176" y="962503"/>
                  </a:lnTo>
                  <a:lnTo>
                    <a:pt x="883176" y="708656"/>
                  </a:lnTo>
                  <a:close/>
                  <a:moveTo>
                    <a:pt x="883176" y="322597"/>
                  </a:moveTo>
                  <a:lnTo>
                    <a:pt x="883176" y="74039"/>
                  </a:lnTo>
                  <a:lnTo>
                    <a:pt x="592310" y="491828"/>
                  </a:lnTo>
                  <a:lnTo>
                    <a:pt x="1100004" y="449521"/>
                  </a:lnTo>
                  <a:lnTo>
                    <a:pt x="883176" y="322597"/>
                  </a:lnTo>
                  <a:close/>
                  <a:moveTo>
                    <a:pt x="550002" y="126923"/>
                  </a:moveTo>
                  <a:lnTo>
                    <a:pt x="333174" y="0"/>
                  </a:lnTo>
                  <a:lnTo>
                    <a:pt x="550002" y="460098"/>
                  </a:lnTo>
                  <a:lnTo>
                    <a:pt x="766829" y="0"/>
                  </a:lnTo>
                  <a:lnTo>
                    <a:pt x="550002" y="126923"/>
                  </a:lnTo>
                  <a:close/>
                  <a:moveTo>
                    <a:pt x="216828" y="322597"/>
                  </a:moveTo>
                  <a:lnTo>
                    <a:pt x="0" y="444232"/>
                  </a:lnTo>
                  <a:lnTo>
                    <a:pt x="507694" y="486540"/>
                  </a:lnTo>
                  <a:lnTo>
                    <a:pt x="216828" y="68750"/>
                  </a:lnTo>
                  <a:lnTo>
                    <a:pt x="216828" y="322597"/>
                  </a:lnTo>
                  <a:close/>
                  <a:moveTo>
                    <a:pt x="216828" y="708656"/>
                  </a:moveTo>
                  <a:lnTo>
                    <a:pt x="216828" y="957215"/>
                  </a:lnTo>
                  <a:lnTo>
                    <a:pt x="507694" y="539425"/>
                  </a:lnTo>
                  <a:lnTo>
                    <a:pt x="0" y="581733"/>
                  </a:lnTo>
                  <a:lnTo>
                    <a:pt x="216828" y="708656"/>
                  </a:lnTo>
                  <a:close/>
                </a:path>
              </a:pathLst>
            </a:custGeom>
            <a:grpFill/>
            <a:ln w="52876" cap="flat">
              <a:noFill/>
              <a:prstDash val="solid"/>
              <a:miter/>
            </a:ln>
          </p:spPr>
          <p:txBody>
            <a:bodyPr rtlCol="0" anchor="ctr"/>
            <a:lstStyle/>
            <a:p>
              <a:endParaRPr lang="es-CO"/>
            </a:p>
          </p:txBody>
        </p:sp>
        <p:sp>
          <p:nvSpPr>
            <p:cNvPr id="21" name="Gráfico 8">
              <a:extLst>
                <a:ext uri="{FF2B5EF4-FFF2-40B4-BE49-F238E27FC236}">
                  <a16:creationId xmlns:a16="http://schemas.microsoft.com/office/drawing/2014/main" id="{A8C188BC-07E7-4224-92D6-B0D93E55CBEB}"/>
                </a:ext>
              </a:extLst>
            </p:cNvPr>
            <p:cNvSpPr/>
            <p:nvPr/>
          </p:nvSpPr>
          <p:spPr>
            <a:xfrm>
              <a:off x="4629466" y="-1893901"/>
              <a:ext cx="1623562" cy="1512504"/>
            </a:xfrm>
            <a:custGeom>
              <a:avLst/>
              <a:gdLst>
                <a:gd name="connsiteX0" fmla="*/ 576444 w 1623562"/>
                <a:gd name="connsiteY0" fmla="*/ 169231 h 1512504"/>
                <a:gd name="connsiteX1" fmla="*/ 333174 w 1623562"/>
                <a:gd name="connsiteY1" fmla="*/ 216828 h 1512504"/>
                <a:gd name="connsiteX2" fmla="*/ 454809 w 1623562"/>
                <a:gd name="connsiteY2" fmla="*/ 0 h 1512504"/>
                <a:gd name="connsiteX3" fmla="*/ 470675 w 1623562"/>
                <a:gd name="connsiteY3" fmla="*/ 121635 h 1512504"/>
                <a:gd name="connsiteX4" fmla="*/ 576444 w 1623562"/>
                <a:gd name="connsiteY4" fmla="*/ 169231 h 1512504"/>
                <a:gd name="connsiteX5" fmla="*/ 322597 w 1623562"/>
                <a:gd name="connsiteY5" fmla="*/ 227405 h 1512504"/>
                <a:gd name="connsiteX6" fmla="*/ 280289 w 1623562"/>
                <a:gd name="connsiteY6" fmla="*/ 116347 h 1512504"/>
                <a:gd name="connsiteX7" fmla="*/ 222116 w 1623562"/>
                <a:gd name="connsiteY7" fmla="*/ 359617 h 1512504"/>
                <a:gd name="connsiteX8" fmla="*/ 444232 w 1623562"/>
                <a:gd name="connsiteY8" fmla="*/ 248558 h 1512504"/>
                <a:gd name="connsiteX9" fmla="*/ 322597 w 1623562"/>
                <a:gd name="connsiteY9" fmla="*/ 227405 h 1512504"/>
                <a:gd name="connsiteX10" fmla="*/ 211539 w 1623562"/>
                <a:gd name="connsiteY10" fmla="*/ 370193 h 1512504"/>
                <a:gd name="connsiteX11" fmla="*/ 142789 w 1623562"/>
                <a:gd name="connsiteY11" fmla="*/ 269712 h 1512504"/>
                <a:gd name="connsiteX12" fmla="*/ 148077 w 1623562"/>
                <a:gd name="connsiteY12" fmla="*/ 518271 h 1512504"/>
                <a:gd name="connsiteX13" fmla="*/ 333174 w 1623562"/>
                <a:gd name="connsiteY13" fmla="*/ 354328 h 1512504"/>
                <a:gd name="connsiteX14" fmla="*/ 211539 w 1623562"/>
                <a:gd name="connsiteY14" fmla="*/ 370193 h 1512504"/>
                <a:gd name="connsiteX15" fmla="*/ 137500 w 1623562"/>
                <a:gd name="connsiteY15" fmla="*/ 539425 h 1512504"/>
                <a:gd name="connsiteX16" fmla="*/ 42308 w 1623562"/>
                <a:gd name="connsiteY16" fmla="*/ 465386 h 1512504"/>
                <a:gd name="connsiteX17" fmla="*/ 111058 w 1623562"/>
                <a:gd name="connsiteY17" fmla="*/ 703368 h 1512504"/>
                <a:gd name="connsiteX18" fmla="*/ 248558 w 1623562"/>
                <a:gd name="connsiteY18" fmla="*/ 497117 h 1512504"/>
                <a:gd name="connsiteX19" fmla="*/ 137500 w 1623562"/>
                <a:gd name="connsiteY19" fmla="*/ 539425 h 1512504"/>
                <a:gd name="connsiteX20" fmla="*/ 111058 w 1623562"/>
                <a:gd name="connsiteY20" fmla="*/ 719233 h 1512504"/>
                <a:gd name="connsiteX21" fmla="*/ 0 w 1623562"/>
                <a:gd name="connsiteY21" fmla="*/ 671637 h 1512504"/>
                <a:gd name="connsiteX22" fmla="*/ 126923 w 1623562"/>
                <a:gd name="connsiteY22" fmla="*/ 883176 h 1512504"/>
                <a:gd name="connsiteX23" fmla="*/ 211539 w 1623562"/>
                <a:gd name="connsiteY23" fmla="*/ 650483 h 1512504"/>
                <a:gd name="connsiteX24" fmla="*/ 111058 w 1623562"/>
                <a:gd name="connsiteY24" fmla="*/ 719233 h 1512504"/>
                <a:gd name="connsiteX25" fmla="*/ 132212 w 1623562"/>
                <a:gd name="connsiteY25" fmla="*/ 899041 h 1512504"/>
                <a:gd name="connsiteX26" fmla="*/ 10577 w 1623562"/>
                <a:gd name="connsiteY26" fmla="*/ 877887 h 1512504"/>
                <a:gd name="connsiteX27" fmla="*/ 190385 w 1623562"/>
                <a:gd name="connsiteY27" fmla="*/ 1052407 h 1512504"/>
                <a:gd name="connsiteX28" fmla="*/ 211539 w 1623562"/>
                <a:gd name="connsiteY28" fmla="*/ 803849 h 1512504"/>
                <a:gd name="connsiteX29" fmla="*/ 132212 w 1623562"/>
                <a:gd name="connsiteY29" fmla="*/ 899041 h 1512504"/>
                <a:gd name="connsiteX30" fmla="*/ 195674 w 1623562"/>
                <a:gd name="connsiteY30" fmla="*/ 1068273 h 1512504"/>
                <a:gd name="connsiteX31" fmla="*/ 74039 w 1623562"/>
                <a:gd name="connsiteY31" fmla="*/ 1078850 h 1512504"/>
                <a:gd name="connsiteX32" fmla="*/ 290866 w 1623562"/>
                <a:gd name="connsiteY32" fmla="*/ 1200485 h 1512504"/>
                <a:gd name="connsiteX33" fmla="*/ 248558 w 1623562"/>
                <a:gd name="connsiteY33" fmla="*/ 957215 h 1512504"/>
                <a:gd name="connsiteX34" fmla="*/ 195674 w 1623562"/>
                <a:gd name="connsiteY34" fmla="*/ 1068273 h 1512504"/>
                <a:gd name="connsiteX35" fmla="*/ 306732 w 1623562"/>
                <a:gd name="connsiteY35" fmla="*/ 1211062 h 1512504"/>
                <a:gd name="connsiteX36" fmla="*/ 190385 w 1623562"/>
                <a:gd name="connsiteY36" fmla="*/ 1253369 h 1512504"/>
                <a:gd name="connsiteX37" fmla="*/ 428367 w 1623562"/>
                <a:gd name="connsiteY37" fmla="*/ 1316831 h 1512504"/>
                <a:gd name="connsiteX38" fmla="*/ 322597 w 1623562"/>
                <a:gd name="connsiteY38" fmla="*/ 1089427 h 1512504"/>
                <a:gd name="connsiteX39" fmla="*/ 306732 w 1623562"/>
                <a:gd name="connsiteY39" fmla="*/ 1211062 h 1512504"/>
                <a:gd name="connsiteX40" fmla="*/ 444232 w 1623562"/>
                <a:gd name="connsiteY40" fmla="*/ 1327408 h 1512504"/>
                <a:gd name="connsiteX41" fmla="*/ 343751 w 1623562"/>
                <a:gd name="connsiteY41" fmla="*/ 1396158 h 1512504"/>
                <a:gd name="connsiteX42" fmla="*/ 592310 w 1623562"/>
                <a:gd name="connsiteY42" fmla="*/ 1396158 h 1512504"/>
                <a:gd name="connsiteX43" fmla="*/ 433655 w 1623562"/>
                <a:gd name="connsiteY43" fmla="*/ 1205773 h 1512504"/>
                <a:gd name="connsiteX44" fmla="*/ 444232 w 1623562"/>
                <a:gd name="connsiteY44" fmla="*/ 1327408 h 1512504"/>
                <a:gd name="connsiteX45" fmla="*/ 1195196 w 1623562"/>
                <a:gd name="connsiteY45" fmla="*/ 1205773 h 1512504"/>
                <a:gd name="connsiteX46" fmla="*/ 1036542 w 1623562"/>
                <a:gd name="connsiteY46" fmla="*/ 1396158 h 1512504"/>
                <a:gd name="connsiteX47" fmla="*/ 1285100 w 1623562"/>
                <a:gd name="connsiteY47" fmla="*/ 1396158 h 1512504"/>
                <a:gd name="connsiteX48" fmla="*/ 1184619 w 1623562"/>
                <a:gd name="connsiteY48" fmla="*/ 1327408 h 1512504"/>
                <a:gd name="connsiteX49" fmla="*/ 1195196 w 1623562"/>
                <a:gd name="connsiteY49" fmla="*/ 1205773 h 1512504"/>
                <a:gd name="connsiteX50" fmla="*/ 687502 w 1623562"/>
                <a:gd name="connsiteY50" fmla="*/ 1390870 h 1512504"/>
                <a:gd name="connsiteX51" fmla="*/ 708656 w 1623562"/>
                <a:gd name="connsiteY51" fmla="*/ 1512505 h 1512504"/>
                <a:gd name="connsiteX52" fmla="*/ 814426 w 1623562"/>
                <a:gd name="connsiteY52" fmla="*/ 1285100 h 1512504"/>
                <a:gd name="connsiteX53" fmla="*/ 576444 w 1623562"/>
                <a:gd name="connsiteY53" fmla="*/ 1348562 h 1512504"/>
                <a:gd name="connsiteX54" fmla="*/ 687502 w 1623562"/>
                <a:gd name="connsiteY54" fmla="*/ 1390870 h 1512504"/>
                <a:gd name="connsiteX55" fmla="*/ 1052407 w 1623562"/>
                <a:gd name="connsiteY55" fmla="*/ 1348562 h 1512504"/>
                <a:gd name="connsiteX56" fmla="*/ 814426 w 1623562"/>
                <a:gd name="connsiteY56" fmla="*/ 1285100 h 1512504"/>
                <a:gd name="connsiteX57" fmla="*/ 920195 w 1623562"/>
                <a:gd name="connsiteY57" fmla="*/ 1512505 h 1512504"/>
                <a:gd name="connsiteX58" fmla="*/ 941349 w 1623562"/>
                <a:gd name="connsiteY58" fmla="*/ 1390870 h 1512504"/>
                <a:gd name="connsiteX59" fmla="*/ 1052407 w 1623562"/>
                <a:gd name="connsiteY59" fmla="*/ 1348562 h 1512504"/>
                <a:gd name="connsiteX60" fmla="*/ 1052407 w 1623562"/>
                <a:gd name="connsiteY60" fmla="*/ 169231 h 1512504"/>
                <a:gd name="connsiteX61" fmla="*/ 1295677 w 1623562"/>
                <a:gd name="connsiteY61" fmla="*/ 216828 h 1512504"/>
                <a:gd name="connsiteX62" fmla="*/ 1174042 w 1623562"/>
                <a:gd name="connsiteY62" fmla="*/ 0 h 1512504"/>
                <a:gd name="connsiteX63" fmla="*/ 1158177 w 1623562"/>
                <a:gd name="connsiteY63" fmla="*/ 121635 h 1512504"/>
                <a:gd name="connsiteX64" fmla="*/ 1052407 w 1623562"/>
                <a:gd name="connsiteY64" fmla="*/ 169231 h 1512504"/>
                <a:gd name="connsiteX65" fmla="*/ 1184619 w 1623562"/>
                <a:gd name="connsiteY65" fmla="*/ 248558 h 1512504"/>
                <a:gd name="connsiteX66" fmla="*/ 1406735 w 1623562"/>
                <a:gd name="connsiteY66" fmla="*/ 359617 h 1512504"/>
                <a:gd name="connsiteX67" fmla="*/ 1348562 w 1623562"/>
                <a:gd name="connsiteY67" fmla="*/ 116347 h 1512504"/>
                <a:gd name="connsiteX68" fmla="*/ 1306254 w 1623562"/>
                <a:gd name="connsiteY68" fmla="*/ 227405 h 1512504"/>
                <a:gd name="connsiteX69" fmla="*/ 1184619 w 1623562"/>
                <a:gd name="connsiteY69" fmla="*/ 248558 h 1512504"/>
                <a:gd name="connsiteX70" fmla="*/ 1375004 w 1623562"/>
                <a:gd name="connsiteY70" fmla="*/ 497117 h 1512504"/>
                <a:gd name="connsiteX71" fmla="*/ 1512505 w 1623562"/>
                <a:gd name="connsiteY71" fmla="*/ 703368 h 1512504"/>
                <a:gd name="connsiteX72" fmla="*/ 1581255 w 1623562"/>
                <a:gd name="connsiteY72" fmla="*/ 465386 h 1512504"/>
                <a:gd name="connsiteX73" fmla="*/ 1486062 w 1623562"/>
                <a:gd name="connsiteY73" fmla="*/ 539425 h 1512504"/>
                <a:gd name="connsiteX74" fmla="*/ 1375004 w 1623562"/>
                <a:gd name="connsiteY74" fmla="*/ 497117 h 1512504"/>
                <a:gd name="connsiteX75" fmla="*/ 1417312 w 1623562"/>
                <a:gd name="connsiteY75" fmla="*/ 645194 h 1512504"/>
                <a:gd name="connsiteX76" fmla="*/ 1496639 w 1623562"/>
                <a:gd name="connsiteY76" fmla="*/ 877887 h 1512504"/>
                <a:gd name="connsiteX77" fmla="*/ 1623563 w 1623562"/>
                <a:gd name="connsiteY77" fmla="*/ 666348 h 1512504"/>
                <a:gd name="connsiteX78" fmla="*/ 1512505 w 1623562"/>
                <a:gd name="connsiteY78" fmla="*/ 713945 h 1512504"/>
                <a:gd name="connsiteX79" fmla="*/ 1417312 w 1623562"/>
                <a:gd name="connsiteY79" fmla="*/ 645194 h 1512504"/>
                <a:gd name="connsiteX80" fmla="*/ 1417312 w 1623562"/>
                <a:gd name="connsiteY80" fmla="*/ 803849 h 1512504"/>
                <a:gd name="connsiteX81" fmla="*/ 1438466 w 1623562"/>
                <a:gd name="connsiteY81" fmla="*/ 1052407 h 1512504"/>
                <a:gd name="connsiteX82" fmla="*/ 1618274 w 1623562"/>
                <a:gd name="connsiteY82" fmla="*/ 877887 h 1512504"/>
                <a:gd name="connsiteX83" fmla="*/ 1496639 w 1623562"/>
                <a:gd name="connsiteY83" fmla="*/ 899041 h 1512504"/>
                <a:gd name="connsiteX84" fmla="*/ 1417312 w 1623562"/>
                <a:gd name="connsiteY84" fmla="*/ 803849 h 1512504"/>
                <a:gd name="connsiteX85" fmla="*/ 1380293 w 1623562"/>
                <a:gd name="connsiteY85" fmla="*/ 957215 h 1512504"/>
                <a:gd name="connsiteX86" fmla="*/ 1337985 w 1623562"/>
                <a:gd name="connsiteY86" fmla="*/ 1200485 h 1512504"/>
                <a:gd name="connsiteX87" fmla="*/ 1554813 w 1623562"/>
                <a:gd name="connsiteY87" fmla="*/ 1078850 h 1512504"/>
                <a:gd name="connsiteX88" fmla="*/ 1433178 w 1623562"/>
                <a:gd name="connsiteY88" fmla="*/ 1068273 h 1512504"/>
                <a:gd name="connsiteX89" fmla="*/ 1380293 w 1623562"/>
                <a:gd name="connsiteY89" fmla="*/ 957215 h 1512504"/>
                <a:gd name="connsiteX90" fmla="*/ 1306254 w 1623562"/>
                <a:gd name="connsiteY90" fmla="*/ 1094715 h 1512504"/>
                <a:gd name="connsiteX91" fmla="*/ 1200485 w 1623562"/>
                <a:gd name="connsiteY91" fmla="*/ 1316831 h 1512504"/>
                <a:gd name="connsiteX92" fmla="*/ 1438466 w 1623562"/>
                <a:gd name="connsiteY92" fmla="*/ 1253369 h 1512504"/>
                <a:gd name="connsiteX93" fmla="*/ 1322120 w 1623562"/>
                <a:gd name="connsiteY93" fmla="*/ 1211062 h 1512504"/>
                <a:gd name="connsiteX94" fmla="*/ 1306254 w 1623562"/>
                <a:gd name="connsiteY94" fmla="*/ 1094715 h 1512504"/>
                <a:gd name="connsiteX95" fmla="*/ 1295677 w 1623562"/>
                <a:gd name="connsiteY95" fmla="*/ 359617 h 1512504"/>
                <a:gd name="connsiteX96" fmla="*/ 1480774 w 1623562"/>
                <a:gd name="connsiteY96" fmla="*/ 523559 h 1512504"/>
                <a:gd name="connsiteX97" fmla="*/ 1486062 w 1623562"/>
                <a:gd name="connsiteY97" fmla="*/ 275001 h 1512504"/>
                <a:gd name="connsiteX98" fmla="*/ 1417312 w 1623562"/>
                <a:gd name="connsiteY98" fmla="*/ 370193 h 1512504"/>
                <a:gd name="connsiteX99" fmla="*/ 1295677 w 1623562"/>
                <a:gd name="connsiteY99" fmla="*/ 359617 h 151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623562" h="1512504">
                  <a:moveTo>
                    <a:pt x="576444" y="169231"/>
                  </a:moveTo>
                  <a:lnTo>
                    <a:pt x="333174" y="216828"/>
                  </a:lnTo>
                  <a:lnTo>
                    <a:pt x="454809" y="0"/>
                  </a:lnTo>
                  <a:lnTo>
                    <a:pt x="470675" y="121635"/>
                  </a:lnTo>
                  <a:lnTo>
                    <a:pt x="576444" y="169231"/>
                  </a:lnTo>
                  <a:close/>
                  <a:moveTo>
                    <a:pt x="322597" y="227405"/>
                  </a:moveTo>
                  <a:lnTo>
                    <a:pt x="280289" y="116347"/>
                  </a:lnTo>
                  <a:lnTo>
                    <a:pt x="222116" y="359617"/>
                  </a:lnTo>
                  <a:lnTo>
                    <a:pt x="444232" y="248558"/>
                  </a:lnTo>
                  <a:lnTo>
                    <a:pt x="322597" y="227405"/>
                  </a:lnTo>
                  <a:close/>
                  <a:moveTo>
                    <a:pt x="211539" y="370193"/>
                  </a:moveTo>
                  <a:lnTo>
                    <a:pt x="142789" y="269712"/>
                  </a:lnTo>
                  <a:lnTo>
                    <a:pt x="148077" y="518271"/>
                  </a:lnTo>
                  <a:lnTo>
                    <a:pt x="333174" y="354328"/>
                  </a:lnTo>
                  <a:lnTo>
                    <a:pt x="211539" y="370193"/>
                  </a:lnTo>
                  <a:close/>
                  <a:moveTo>
                    <a:pt x="137500" y="539425"/>
                  </a:moveTo>
                  <a:lnTo>
                    <a:pt x="42308" y="465386"/>
                  </a:lnTo>
                  <a:lnTo>
                    <a:pt x="111058" y="703368"/>
                  </a:lnTo>
                  <a:lnTo>
                    <a:pt x="248558" y="497117"/>
                  </a:lnTo>
                  <a:lnTo>
                    <a:pt x="137500" y="539425"/>
                  </a:lnTo>
                  <a:close/>
                  <a:moveTo>
                    <a:pt x="111058" y="719233"/>
                  </a:moveTo>
                  <a:lnTo>
                    <a:pt x="0" y="671637"/>
                  </a:lnTo>
                  <a:lnTo>
                    <a:pt x="126923" y="883176"/>
                  </a:lnTo>
                  <a:lnTo>
                    <a:pt x="211539" y="650483"/>
                  </a:lnTo>
                  <a:lnTo>
                    <a:pt x="111058" y="719233"/>
                  </a:lnTo>
                  <a:close/>
                  <a:moveTo>
                    <a:pt x="132212" y="899041"/>
                  </a:moveTo>
                  <a:lnTo>
                    <a:pt x="10577" y="877887"/>
                  </a:lnTo>
                  <a:lnTo>
                    <a:pt x="190385" y="1052407"/>
                  </a:lnTo>
                  <a:lnTo>
                    <a:pt x="211539" y="803849"/>
                  </a:lnTo>
                  <a:lnTo>
                    <a:pt x="132212" y="899041"/>
                  </a:lnTo>
                  <a:close/>
                  <a:moveTo>
                    <a:pt x="195674" y="1068273"/>
                  </a:moveTo>
                  <a:lnTo>
                    <a:pt x="74039" y="1078850"/>
                  </a:lnTo>
                  <a:lnTo>
                    <a:pt x="290866" y="1200485"/>
                  </a:lnTo>
                  <a:lnTo>
                    <a:pt x="248558" y="957215"/>
                  </a:lnTo>
                  <a:lnTo>
                    <a:pt x="195674" y="1068273"/>
                  </a:lnTo>
                  <a:close/>
                  <a:moveTo>
                    <a:pt x="306732" y="1211062"/>
                  </a:moveTo>
                  <a:lnTo>
                    <a:pt x="190385" y="1253369"/>
                  </a:lnTo>
                  <a:lnTo>
                    <a:pt x="428367" y="1316831"/>
                  </a:lnTo>
                  <a:lnTo>
                    <a:pt x="322597" y="1089427"/>
                  </a:lnTo>
                  <a:lnTo>
                    <a:pt x="306732" y="1211062"/>
                  </a:lnTo>
                  <a:close/>
                  <a:moveTo>
                    <a:pt x="444232" y="1327408"/>
                  </a:moveTo>
                  <a:lnTo>
                    <a:pt x="343751" y="1396158"/>
                  </a:lnTo>
                  <a:lnTo>
                    <a:pt x="592310" y="1396158"/>
                  </a:lnTo>
                  <a:lnTo>
                    <a:pt x="433655" y="1205773"/>
                  </a:lnTo>
                  <a:lnTo>
                    <a:pt x="444232" y="1327408"/>
                  </a:lnTo>
                  <a:close/>
                  <a:moveTo>
                    <a:pt x="1195196" y="1205773"/>
                  </a:moveTo>
                  <a:lnTo>
                    <a:pt x="1036542" y="1396158"/>
                  </a:lnTo>
                  <a:lnTo>
                    <a:pt x="1285100" y="1396158"/>
                  </a:lnTo>
                  <a:lnTo>
                    <a:pt x="1184619" y="1327408"/>
                  </a:lnTo>
                  <a:lnTo>
                    <a:pt x="1195196" y="1205773"/>
                  </a:lnTo>
                  <a:close/>
                  <a:moveTo>
                    <a:pt x="687502" y="1390870"/>
                  </a:moveTo>
                  <a:lnTo>
                    <a:pt x="708656" y="1512505"/>
                  </a:lnTo>
                  <a:lnTo>
                    <a:pt x="814426" y="1285100"/>
                  </a:lnTo>
                  <a:lnTo>
                    <a:pt x="576444" y="1348562"/>
                  </a:lnTo>
                  <a:lnTo>
                    <a:pt x="687502" y="1390870"/>
                  </a:lnTo>
                  <a:close/>
                  <a:moveTo>
                    <a:pt x="1052407" y="1348562"/>
                  </a:moveTo>
                  <a:lnTo>
                    <a:pt x="814426" y="1285100"/>
                  </a:lnTo>
                  <a:lnTo>
                    <a:pt x="920195" y="1512505"/>
                  </a:lnTo>
                  <a:lnTo>
                    <a:pt x="941349" y="1390870"/>
                  </a:lnTo>
                  <a:lnTo>
                    <a:pt x="1052407" y="1348562"/>
                  </a:lnTo>
                  <a:close/>
                  <a:moveTo>
                    <a:pt x="1052407" y="169231"/>
                  </a:moveTo>
                  <a:lnTo>
                    <a:pt x="1295677" y="216828"/>
                  </a:lnTo>
                  <a:lnTo>
                    <a:pt x="1174042" y="0"/>
                  </a:lnTo>
                  <a:lnTo>
                    <a:pt x="1158177" y="121635"/>
                  </a:lnTo>
                  <a:lnTo>
                    <a:pt x="1052407" y="169231"/>
                  </a:lnTo>
                  <a:close/>
                  <a:moveTo>
                    <a:pt x="1184619" y="248558"/>
                  </a:moveTo>
                  <a:lnTo>
                    <a:pt x="1406735" y="359617"/>
                  </a:lnTo>
                  <a:lnTo>
                    <a:pt x="1348562" y="116347"/>
                  </a:lnTo>
                  <a:lnTo>
                    <a:pt x="1306254" y="227405"/>
                  </a:lnTo>
                  <a:lnTo>
                    <a:pt x="1184619" y="248558"/>
                  </a:lnTo>
                  <a:close/>
                  <a:moveTo>
                    <a:pt x="1375004" y="497117"/>
                  </a:moveTo>
                  <a:lnTo>
                    <a:pt x="1512505" y="703368"/>
                  </a:lnTo>
                  <a:lnTo>
                    <a:pt x="1581255" y="465386"/>
                  </a:lnTo>
                  <a:lnTo>
                    <a:pt x="1486062" y="539425"/>
                  </a:lnTo>
                  <a:lnTo>
                    <a:pt x="1375004" y="497117"/>
                  </a:lnTo>
                  <a:close/>
                  <a:moveTo>
                    <a:pt x="1417312" y="645194"/>
                  </a:moveTo>
                  <a:lnTo>
                    <a:pt x="1496639" y="877887"/>
                  </a:lnTo>
                  <a:lnTo>
                    <a:pt x="1623563" y="666348"/>
                  </a:lnTo>
                  <a:lnTo>
                    <a:pt x="1512505" y="713945"/>
                  </a:lnTo>
                  <a:lnTo>
                    <a:pt x="1417312" y="645194"/>
                  </a:lnTo>
                  <a:close/>
                  <a:moveTo>
                    <a:pt x="1417312" y="803849"/>
                  </a:moveTo>
                  <a:lnTo>
                    <a:pt x="1438466" y="1052407"/>
                  </a:lnTo>
                  <a:lnTo>
                    <a:pt x="1618274" y="877887"/>
                  </a:lnTo>
                  <a:lnTo>
                    <a:pt x="1496639" y="899041"/>
                  </a:lnTo>
                  <a:lnTo>
                    <a:pt x="1417312" y="803849"/>
                  </a:lnTo>
                  <a:close/>
                  <a:moveTo>
                    <a:pt x="1380293" y="957215"/>
                  </a:moveTo>
                  <a:lnTo>
                    <a:pt x="1337985" y="1200485"/>
                  </a:lnTo>
                  <a:lnTo>
                    <a:pt x="1554813" y="1078850"/>
                  </a:lnTo>
                  <a:lnTo>
                    <a:pt x="1433178" y="1068273"/>
                  </a:lnTo>
                  <a:lnTo>
                    <a:pt x="1380293" y="957215"/>
                  </a:lnTo>
                  <a:close/>
                  <a:moveTo>
                    <a:pt x="1306254" y="1094715"/>
                  </a:moveTo>
                  <a:lnTo>
                    <a:pt x="1200485" y="1316831"/>
                  </a:lnTo>
                  <a:lnTo>
                    <a:pt x="1438466" y="1253369"/>
                  </a:lnTo>
                  <a:lnTo>
                    <a:pt x="1322120" y="1211062"/>
                  </a:lnTo>
                  <a:lnTo>
                    <a:pt x="1306254" y="1094715"/>
                  </a:lnTo>
                  <a:close/>
                  <a:moveTo>
                    <a:pt x="1295677" y="359617"/>
                  </a:moveTo>
                  <a:lnTo>
                    <a:pt x="1480774" y="523559"/>
                  </a:lnTo>
                  <a:lnTo>
                    <a:pt x="1486062" y="275001"/>
                  </a:lnTo>
                  <a:lnTo>
                    <a:pt x="1417312" y="370193"/>
                  </a:lnTo>
                  <a:lnTo>
                    <a:pt x="1295677" y="359617"/>
                  </a:lnTo>
                  <a:close/>
                </a:path>
              </a:pathLst>
            </a:custGeom>
            <a:grpFill/>
            <a:ln w="52876" cap="flat">
              <a:noFill/>
              <a:prstDash val="solid"/>
              <a:miter/>
            </a:ln>
          </p:spPr>
          <p:txBody>
            <a:bodyPr rtlCol="0" anchor="ctr"/>
            <a:lstStyle/>
            <a:p>
              <a:endParaRPr lang="es-CO"/>
            </a:p>
          </p:txBody>
        </p:sp>
        <p:grpSp>
          <p:nvGrpSpPr>
            <p:cNvPr id="22" name="Gráfico 8">
              <a:extLst>
                <a:ext uri="{FF2B5EF4-FFF2-40B4-BE49-F238E27FC236}">
                  <a16:creationId xmlns:a16="http://schemas.microsoft.com/office/drawing/2014/main" id="{1CFB014D-2332-4331-922D-62D62C120CAF}"/>
                </a:ext>
              </a:extLst>
            </p:cNvPr>
            <p:cNvGrpSpPr/>
            <p:nvPr/>
          </p:nvGrpSpPr>
          <p:grpSpPr>
            <a:xfrm>
              <a:off x="3381386" y="-323222"/>
              <a:ext cx="4125013" cy="1068272"/>
              <a:chOff x="3381386" y="-323222"/>
              <a:chExt cx="4125013" cy="1068272"/>
            </a:xfrm>
            <a:grpFill/>
          </p:grpSpPr>
          <p:sp>
            <p:nvSpPr>
              <p:cNvPr id="23" name="Gráfico 8">
                <a:extLst>
                  <a:ext uri="{FF2B5EF4-FFF2-40B4-BE49-F238E27FC236}">
                    <a16:creationId xmlns:a16="http://schemas.microsoft.com/office/drawing/2014/main" id="{C295108A-F38D-4562-B987-E6E282A545DD}"/>
                  </a:ext>
                </a:extLst>
              </p:cNvPr>
              <p:cNvSpPr/>
              <p:nvPr/>
            </p:nvSpPr>
            <p:spPr>
              <a:xfrm>
                <a:off x="3381386" y="-323222"/>
                <a:ext cx="4125013" cy="888464"/>
              </a:xfrm>
              <a:custGeom>
                <a:avLst/>
                <a:gdLst>
                  <a:gd name="connsiteX0" fmla="*/ 2168276 w 4125013"/>
                  <a:gd name="connsiteY0" fmla="*/ 10577 h 888464"/>
                  <a:gd name="connsiteX1" fmla="*/ 2591354 w 4125013"/>
                  <a:gd name="connsiteY1" fmla="*/ 10577 h 888464"/>
                  <a:gd name="connsiteX2" fmla="*/ 2649528 w 4125013"/>
                  <a:gd name="connsiteY2" fmla="*/ 47596 h 888464"/>
                  <a:gd name="connsiteX3" fmla="*/ 3030298 w 4125013"/>
                  <a:gd name="connsiteY3" fmla="*/ 793272 h 888464"/>
                  <a:gd name="connsiteX4" fmla="*/ 2972125 w 4125013"/>
                  <a:gd name="connsiteY4" fmla="*/ 888464 h 888464"/>
                  <a:gd name="connsiteX5" fmla="*/ 2670682 w 4125013"/>
                  <a:gd name="connsiteY5" fmla="*/ 888464 h 888464"/>
                  <a:gd name="connsiteX6" fmla="*/ 2607220 w 4125013"/>
                  <a:gd name="connsiteY6" fmla="*/ 740387 h 888464"/>
                  <a:gd name="connsiteX7" fmla="*/ 2152411 w 4125013"/>
                  <a:gd name="connsiteY7" fmla="*/ 740387 h 888464"/>
                  <a:gd name="connsiteX8" fmla="*/ 2099526 w 4125013"/>
                  <a:gd name="connsiteY8" fmla="*/ 851445 h 888464"/>
                  <a:gd name="connsiteX9" fmla="*/ 2041353 w 4125013"/>
                  <a:gd name="connsiteY9" fmla="*/ 888464 h 888464"/>
                  <a:gd name="connsiteX10" fmla="*/ 1718755 w 4125013"/>
                  <a:gd name="connsiteY10" fmla="*/ 888464 h 888464"/>
                  <a:gd name="connsiteX11" fmla="*/ 2168276 w 4125013"/>
                  <a:gd name="connsiteY11" fmla="*/ 10577 h 888464"/>
                  <a:gd name="connsiteX12" fmla="*/ 2237026 w 4125013"/>
                  <a:gd name="connsiteY12" fmla="*/ 550002 h 888464"/>
                  <a:gd name="connsiteX13" fmla="*/ 2517316 w 4125013"/>
                  <a:gd name="connsiteY13" fmla="*/ 550002 h 888464"/>
                  <a:gd name="connsiteX14" fmla="*/ 2379815 w 4125013"/>
                  <a:gd name="connsiteY14" fmla="*/ 243270 h 888464"/>
                  <a:gd name="connsiteX15" fmla="*/ 2237026 w 4125013"/>
                  <a:gd name="connsiteY15" fmla="*/ 550002 h 888464"/>
                  <a:gd name="connsiteX16" fmla="*/ 899041 w 4125013"/>
                  <a:gd name="connsiteY16" fmla="*/ 888464 h 888464"/>
                  <a:gd name="connsiteX17" fmla="*/ 1676448 w 4125013"/>
                  <a:gd name="connsiteY17" fmla="*/ 888464 h 888464"/>
                  <a:gd name="connsiteX18" fmla="*/ 1676448 w 4125013"/>
                  <a:gd name="connsiteY18" fmla="*/ 740387 h 888464"/>
                  <a:gd name="connsiteX19" fmla="*/ 1607697 w 4125013"/>
                  <a:gd name="connsiteY19" fmla="*/ 671637 h 888464"/>
                  <a:gd name="connsiteX20" fmla="*/ 1269235 w 4125013"/>
                  <a:gd name="connsiteY20" fmla="*/ 671637 h 888464"/>
                  <a:gd name="connsiteX21" fmla="*/ 1269235 w 4125013"/>
                  <a:gd name="connsiteY21" fmla="*/ 74039 h 888464"/>
                  <a:gd name="connsiteX22" fmla="*/ 1200485 w 4125013"/>
                  <a:gd name="connsiteY22" fmla="*/ 5288 h 888464"/>
                  <a:gd name="connsiteX23" fmla="*/ 893753 w 4125013"/>
                  <a:gd name="connsiteY23" fmla="*/ 5288 h 888464"/>
                  <a:gd name="connsiteX24" fmla="*/ 899041 w 4125013"/>
                  <a:gd name="connsiteY24" fmla="*/ 888464 h 888464"/>
                  <a:gd name="connsiteX25" fmla="*/ 0 w 4125013"/>
                  <a:gd name="connsiteY25" fmla="*/ 883176 h 888464"/>
                  <a:gd name="connsiteX26" fmla="*/ 370193 w 4125013"/>
                  <a:gd name="connsiteY26" fmla="*/ 883176 h 888464"/>
                  <a:gd name="connsiteX27" fmla="*/ 370193 w 4125013"/>
                  <a:gd name="connsiteY27" fmla="*/ 555290 h 888464"/>
                  <a:gd name="connsiteX28" fmla="*/ 787983 w 4125013"/>
                  <a:gd name="connsiteY28" fmla="*/ 555290 h 888464"/>
                  <a:gd name="connsiteX29" fmla="*/ 787983 w 4125013"/>
                  <a:gd name="connsiteY29" fmla="*/ 433655 h 888464"/>
                  <a:gd name="connsiteX30" fmla="*/ 719233 w 4125013"/>
                  <a:gd name="connsiteY30" fmla="*/ 364905 h 888464"/>
                  <a:gd name="connsiteX31" fmla="*/ 370193 w 4125013"/>
                  <a:gd name="connsiteY31" fmla="*/ 364905 h 888464"/>
                  <a:gd name="connsiteX32" fmla="*/ 370193 w 4125013"/>
                  <a:gd name="connsiteY32" fmla="*/ 190385 h 888464"/>
                  <a:gd name="connsiteX33" fmla="*/ 809137 w 4125013"/>
                  <a:gd name="connsiteY33" fmla="*/ 190385 h 888464"/>
                  <a:gd name="connsiteX34" fmla="*/ 809137 w 4125013"/>
                  <a:gd name="connsiteY34" fmla="*/ 68750 h 888464"/>
                  <a:gd name="connsiteX35" fmla="*/ 740387 w 4125013"/>
                  <a:gd name="connsiteY35" fmla="*/ 0 h 888464"/>
                  <a:gd name="connsiteX36" fmla="*/ 0 w 4125013"/>
                  <a:gd name="connsiteY36" fmla="*/ 10577 h 888464"/>
                  <a:gd name="connsiteX37" fmla="*/ 0 w 4125013"/>
                  <a:gd name="connsiteY37" fmla="*/ 883176 h 888464"/>
                  <a:gd name="connsiteX38" fmla="*/ 3077894 w 4125013"/>
                  <a:gd name="connsiteY38" fmla="*/ 888464 h 888464"/>
                  <a:gd name="connsiteX39" fmla="*/ 3077894 w 4125013"/>
                  <a:gd name="connsiteY39" fmla="*/ 10577 h 888464"/>
                  <a:gd name="connsiteX40" fmla="*/ 3707223 w 4125013"/>
                  <a:gd name="connsiteY40" fmla="*/ 10577 h 888464"/>
                  <a:gd name="connsiteX41" fmla="*/ 3992801 w 4125013"/>
                  <a:gd name="connsiteY41" fmla="*/ 58173 h 888464"/>
                  <a:gd name="connsiteX42" fmla="*/ 4098571 w 4125013"/>
                  <a:gd name="connsiteY42" fmla="*/ 248559 h 888464"/>
                  <a:gd name="connsiteX43" fmla="*/ 4045686 w 4125013"/>
                  <a:gd name="connsiteY43" fmla="*/ 386059 h 888464"/>
                  <a:gd name="connsiteX44" fmla="*/ 3908186 w 4125013"/>
                  <a:gd name="connsiteY44" fmla="*/ 454809 h 888464"/>
                  <a:gd name="connsiteX45" fmla="*/ 3908186 w 4125013"/>
                  <a:gd name="connsiteY45" fmla="*/ 465386 h 888464"/>
                  <a:gd name="connsiteX46" fmla="*/ 4019244 w 4125013"/>
                  <a:gd name="connsiteY46" fmla="*/ 491828 h 888464"/>
                  <a:gd name="connsiteX47" fmla="*/ 4077417 w 4125013"/>
                  <a:gd name="connsiteY47" fmla="*/ 587021 h 888464"/>
                  <a:gd name="connsiteX48" fmla="*/ 4125013 w 4125013"/>
                  <a:gd name="connsiteY48" fmla="*/ 883176 h 888464"/>
                  <a:gd name="connsiteX49" fmla="*/ 3754820 w 4125013"/>
                  <a:gd name="connsiteY49" fmla="*/ 883176 h 888464"/>
                  <a:gd name="connsiteX50" fmla="*/ 3723089 w 4125013"/>
                  <a:gd name="connsiteY50" fmla="*/ 687502 h 888464"/>
                  <a:gd name="connsiteX51" fmla="*/ 3686069 w 4125013"/>
                  <a:gd name="connsiteY51" fmla="*/ 581733 h 888464"/>
                  <a:gd name="connsiteX52" fmla="*/ 3564435 w 4125013"/>
                  <a:gd name="connsiteY52" fmla="*/ 560579 h 888464"/>
                  <a:gd name="connsiteX53" fmla="*/ 3453377 w 4125013"/>
                  <a:gd name="connsiteY53" fmla="*/ 560579 h 888464"/>
                  <a:gd name="connsiteX54" fmla="*/ 3453377 w 4125013"/>
                  <a:gd name="connsiteY54" fmla="*/ 814426 h 888464"/>
                  <a:gd name="connsiteX55" fmla="*/ 3384626 w 4125013"/>
                  <a:gd name="connsiteY55" fmla="*/ 883176 h 888464"/>
                  <a:gd name="connsiteX56" fmla="*/ 3077894 w 4125013"/>
                  <a:gd name="connsiteY56" fmla="*/ 888464 h 888464"/>
                  <a:gd name="connsiteX57" fmla="*/ 3448088 w 4125013"/>
                  <a:gd name="connsiteY57" fmla="*/ 185097 h 888464"/>
                  <a:gd name="connsiteX58" fmla="*/ 3448088 w 4125013"/>
                  <a:gd name="connsiteY58" fmla="*/ 396636 h 888464"/>
                  <a:gd name="connsiteX59" fmla="*/ 3590877 w 4125013"/>
                  <a:gd name="connsiteY59" fmla="*/ 396636 h 888464"/>
                  <a:gd name="connsiteX60" fmla="*/ 3691358 w 4125013"/>
                  <a:gd name="connsiteY60" fmla="*/ 375482 h 888464"/>
                  <a:gd name="connsiteX61" fmla="*/ 3733666 w 4125013"/>
                  <a:gd name="connsiteY61" fmla="*/ 290866 h 888464"/>
                  <a:gd name="connsiteX62" fmla="*/ 3696646 w 4125013"/>
                  <a:gd name="connsiteY62" fmla="*/ 211539 h 888464"/>
                  <a:gd name="connsiteX63" fmla="*/ 3590877 w 4125013"/>
                  <a:gd name="connsiteY63" fmla="*/ 190385 h 888464"/>
                  <a:gd name="connsiteX64" fmla="*/ 3448088 w 4125013"/>
                  <a:gd name="connsiteY64" fmla="*/ 185097 h 88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125013" h="888464">
                    <a:moveTo>
                      <a:pt x="2168276" y="10577"/>
                    </a:moveTo>
                    <a:lnTo>
                      <a:pt x="2591354" y="10577"/>
                    </a:lnTo>
                    <a:cubicBezTo>
                      <a:pt x="2617797" y="10577"/>
                      <a:pt x="2638951" y="26442"/>
                      <a:pt x="2649528" y="47596"/>
                    </a:cubicBezTo>
                    <a:cubicBezTo>
                      <a:pt x="2776451" y="296155"/>
                      <a:pt x="2903375" y="544713"/>
                      <a:pt x="3030298" y="793272"/>
                    </a:cubicBezTo>
                    <a:cubicBezTo>
                      <a:pt x="3051452" y="835580"/>
                      <a:pt x="3019721" y="888464"/>
                      <a:pt x="2972125" y="888464"/>
                    </a:cubicBezTo>
                    <a:lnTo>
                      <a:pt x="2670682" y="888464"/>
                    </a:lnTo>
                    <a:cubicBezTo>
                      <a:pt x="2649528" y="840868"/>
                      <a:pt x="2628374" y="787983"/>
                      <a:pt x="2607220" y="740387"/>
                    </a:cubicBezTo>
                    <a:lnTo>
                      <a:pt x="2152411" y="740387"/>
                    </a:lnTo>
                    <a:cubicBezTo>
                      <a:pt x="2136545" y="777406"/>
                      <a:pt x="2120680" y="814426"/>
                      <a:pt x="2099526" y="851445"/>
                    </a:cubicBezTo>
                    <a:cubicBezTo>
                      <a:pt x="2088949" y="872599"/>
                      <a:pt x="2067795" y="888464"/>
                      <a:pt x="2041353" y="888464"/>
                    </a:cubicBezTo>
                    <a:lnTo>
                      <a:pt x="1718755" y="888464"/>
                    </a:lnTo>
                    <a:cubicBezTo>
                      <a:pt x="1866833" y="592310"/>
                      <a:pt x="2020199" y="301443"/>
                      <a:pt x="2168276" y="10577"/>
                    </a:cubicBezTo>
                    <a:moveTo>
                      <a:pt x="2237026" y="550002"/>
                    </a:moveTo>
                    <a:lnTo>
                      <a:pt x="2517316" y="550002"/>
                    </a:lnTo>
                    <a:lnTo>
                      <a:pt x="2379815" y="243270"/>
                    </a:lnTo>
                    <a:lnTo>
                      <a:pt x="2237026" y="550002"/>
                    </a:lnTo>
                    <a:close/>
                    <a:moveTo>
                      <a:pt x="899041" y="888464"/>
                    </a:moveTo>
                    <a:lnTo>
                      <a:pt x="1676448" y="888464"/>
                    </a:lnTo>
                    <a:lnTo>
                      <a:pt x="1676448" y="740387"/>
                    </a:lnTo>
                    <a:cubicBezTo>
                      <a:pt x="1676448" y="703368"/>
                      <a:pt x="1644717" y="671637"/>
                      <a:pt x="1607697" y="671637"/>
                    </a:cubicBezTo>
                    <a:lnTo>
                      <a:pt x="1269235" y="671637"/>
                    </a:lnTo>
                    <a:lnTo>
                      <a:pt x="1269235" y="74039"/>
                    </a:lnTo>
                    <a:cubicBezTo>
                      <a:pt x="1269235" y="37019"/>
                      <a:pt x="1237504" y="5288"/>
                      <a:pt x="1200485" y="5288"/>
                    </a:cubicBezTo>
                    <a:lnTo>
                      <a:pt x="893753" y="5288"/>
                    </a:lnTo>
                    <a:lnTo>
                      <a:pt x="899041" y="888464"/>
                    </a:lnTo>
                    <a:close/>
                    <a:moveTo>
                      <a:pt x="0" y="883176"/>
                    </a:moveTo>
                    <a:lnTo>
                      <a:pt x="370193" y="883176"/>
                    </a:lnTo>
                    <a:lnTo>
                      <a:pt x="370193" y="555290"/>
                    </a:lnTo>
                    <a:lnTo>
                      <a:pt x="787983" y="555290"/>
                    </a:lnTo>
                    <a:lnTo>
                      <a:pt x="787983" y="433655"/>
                    </a:lnTo>
                    <a:cubicBezTo>
                      <a:pt x="787983" y="396636"/>
                      <a:pt x="756252" y="364905"/>
                      <a:pt x="719233" y="364905"/>
                    </a:cubicBezTo>
                    <a:lnTo>
                      <a:pt x="370193" y="364905"/>
                    </a:lnTo>
                    <a:lnTo>
                      <a:pt x="370193" y="190385"/>
                    </a:lnTo>
                    <a:lnTo>
                      <a:pt x="809137" y="190385"/>
                    </a:lnTo>
                    <a:lnTo>
                      <a:pt x="809137" y="68750"/>
                    </a:lnTo>
                    <a:cubicBezTo>
                      <a:pt x="809137" y="31731"/>
                      <a:pt x="777406" y="0"/>
                      <a:pt x="740387" y="0"/>
                    </a:cubicBezTo>
                    <a:lnTo>
                      <a:pt x="0" y="10577"/>
                    </a:lnTo>
                    <a:lnTo>
                      <a:pt x="0" y="883176"/>
                    </a:lnTo>
                    <a:close/>
                    <a:moveTo>
                      <a:pt x="3077894" y="888464"/>
                    </a:moveTo>
                    <a:lnTo>
                      <a:pt x="3077894" y="10577"/>
                    </a:lnTo>
                    <a:lnTo>
                      <a:pt x="3707223" y="10577"/>
                    </a:lnTo>
                    <a:cubicBezTo>
                      <a:pt x="3828858" y="10577"/>
                      <a:pt x="3924051" y="26442"/>
                      <a:pt x="3992801" y="58173"/>
                    </a:cubicBezTo>
                    <a:cubicBezTo>
                      <a:pt x="4061552" y="89904"/>
                      <a:pt x="4093282" y="153366"/>
                      <a:pt x="4098571" y="248559"/>
                    </a:cubicBezTo>
                    <a:cubicBezTo>
                      <a:pt x="4098571" y="306732"/>
                      <a:pt x="4077417" y="354328"/>
                      <a:pt x="4045686" y="386059"/>
                    </a:cubicBezTo>
                    <a:cubicBezTo>
                      <a:pt x="4008667" y="423078"/>
                      <a:pt x="3966359" y="444232"/>
                      <a:pt x="3908186" y="454809"/>
                    </a:cubicBezTo>
                    <a:lnTo>
                      <a:pt x="3908186" y="465386"/>
                    </a:lnTo>
                    <a:cubicBezTo>
                      <a:pt x="3950493" y="465386"/>
                      <a:pt x="3987513" y="475963"/>
                      <a:pt x="4019244" y="491828"/>
                    </a:cubicBezTo>
                    <a:cubicBezTo>
                      <a:pt x="4050974" y="507694"/>
                      <a:pt x="4072128" y="539425"/>
                      <a:pt x="4077417" y="587021"/>
                    </a:cubicBezTo>
                    <a:cubicBezTo>
                      <a:pt x="4093282" y="687502"/>
                      <a:pt x="4109148" y="787983"/>
                      <a:pt x="4125013" y="883176"/>
                    </a:cubicBezTo>
                    <a:lnTo>
                      <a:pt x="3754820" y="883176"/>
                    </a:lnTo>
                    <a:cubicBezTo>
                      <a:pt x="3744243" y="819714"/>
                      <a:pt x="3733666" y="750964"/>
                      <a:pt x="3723089" y="687502"/>
                    </a:cubicBezTo>
                    <a:cubicBezTo>
                      <a:pt x="3717800" y="634617"/>
                      <a:pt x="3701935" y="597598"/>
                      <a:pt x="3686069" y="581733"/>
                    </a:cubicBezTo>
                    <a:cubicBezTo>
                      <a:pt x="3664916" y="565867"/>
                      <a:pt x="3627896" y="560579"/>
                      <a:pt x="3564435" y="560579"/>
                    </a:cubicBezTo>
                    <a:lnTo>
                      <a:pt x="3453377" y="560579"/>
                    </a:lnTo>
                    <a:lnTo>
                      <a:pt x="3453377" y="814426"/>
                    </a:lnTo>
                    <a:cubicBezTo>
                      <a:pt x="3453377" y="851445"/>
                      <a:pt x="3421645" y="883176"/>
                      <a:pt x="3384626" y="883176"/>
                    </a:cubicBezTo>
                    <a:lnTo>
                      <a:pt x="3077894" y="888464"/>
                    </a:lnTo>
                    <a:close/>
                    <a:moveTo>
                      <a:pt x="3448088" y="185097"/>
                    </a:moveTo>
                    <a:lnTo>
                      <a:pt x="3448088" y="396636"/>
                    </a:lnTo>
                    <a:lnTo>
                      <a:pt x="3590877" y="396636"/>
                    </a:lnTo>
                    <a:cubicBezTo>
                      <a:pt x="3633184" y="396636"/>
                      <a:pt x="3664916" y="391347"/>
                      <a:pt x="3691358" y="375482"/>
                    </a:cubicBezTo>
                    <a:cubicBezTo>
                      <a:pt x="3717800" y="359616"/>
                      <a:pt x="3733666" y="333174"/>
                      <a:pt x="3733666" y="290866"/>
                    </a:cubicBezTo>
                    <a:cubicBezTo>
                      <a:pt x="3733666" y="253847"/>
                      <a:pt x="3717800" y="227405"/>
                      <a:pt x="3696646" y="211539"/>
                    </a:cubicBezTo>
                    <a:cubicBezTo>
                      <a:pt x="3670204" y="195674"/>
                      <a:pt x="3633184" y="190385"/>
                      <a:pt x="3590877" y="190385"/>
                    </a:cubicBezTo>
                    <a:lnTo>
                      <a:pt x="3448088" y="185097"/>
                    </a:lnTo>
                    <a:close/>
                  </a:path>
                </a:pathLst>
              </a:custGeom>
              <a:grpFill/>
              <a:ln w="52876" cap="flat">
                <a:noFill/>
                <a:prstDash val="solid"/>
                <a:miter/>
              </a:ln>
            </p:spPr>
            <p:txBody>
              <a:bodyPr rtlCol="0" anchor="ctr"/>
              <a:lstStyle/>
              <a:p>
                <a:endParaRPr lang="es-CO"/>
              </a:p>
            </p:txBody>
          </p:sp>
          <p:sp>
            <p:nvSpPr>
              <p:cNvPr id="26" name="Gráfico 8">
                <a:extLst>
                  <a:ext uri="{FF2B5EF4-FFF2-40B4-BE49-F238E27FC236}">
                    <a16:creationId xmlns:a16="http://schemas.microsoft.com/office/drawing/2014/main" id="{777E9A10-F902-4325-9E88-5FF35D37C3EE}"/>
                  </a:ext>
                </a:extLst>
              </p:cNvPr>
              <p:cNvSpPr/>
              <p:nvPr/>
            </p:nvSpPr>
            <p:spPr>
              <a:xfrm>
                <a:off x="3381386" y="623414"/>
                <a:ext cx="84615" cy="116346"/>
              </a:xfrm>
              <a:custGeom>
                <a:avLst/>
                <a:gdLst>
                  <a:gd name="connsiteX0" fmla="*/ 0 w 84615"/>
                  <a:gd name="connsiteY0" fmla="*/ 0 h 116346"/>
                  <a:gd name="connsiteX1" fmla="*/ 84616 w 84615"/>
                  <a:gd name="connsiteY1" fmla="*/ 0 h 116346"/>
                  <a:gd name="connsiteX2" fmla="*/ 84616 w 84615"/>
                  <a:gd name="connsiteY2" fmla="*/ 10577 h 116346"/>
                  <a:gd name="connsiteX3" fmla="*/ 15865 w 84615"/>
                  <a:gd name="connsiteY3" fmla="*/ 10577 h 116346"/>
                  <a:gd name="connsiteX4" fmla="*/ 15865 w 84615"/>
                  <a:gd name="connsiteY4" fmla="*/ 47596 h 116346"/>
                  <a:gd name="connsiteX5" fmla="*/ 79327 w 84615"/>
                  <a:gd name="connsiteY5" fmla="*/ 47596 h 116346"/>
                  <a:gd name="connsiteX6" fmla="*/ 79327 w 84615"/>
                  <a:gd name="connsiteY6" fmla="*/ 63462 h 116346"/>
                  <a:gd name="connsiteX7" fmla="*/ 15865 w 84615"/>
                  <a:gd name="connsiteY7" fmla="*/ 63462 h 116346"/>
                  <a:gd name="connsiteX8" fmla="*/ 15865 w 84615"/>
                  <a:gd name="connsiteY8" fmla="*/ 116347 h 116346"/>
                  <a:gd name="connsiteX9" fmla="*/ 0 w 84615"/>
                  <a:gd name="connsiteY9"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15" h="116346">
                    <a:moveTo>
                      <a:pt x="0" y="0"/>
                    </a:moveTo>
                    <a:lnTo>
                      <a:pt x="84616" y="0"/>
                    </a:lnTo>
                    <a:lnTo>
                      <a:pt x="84616" y="10577"/>
                    </a:lnTo>
                    <a:lnTo>
                      <a:pt x="15865" y="10577"/>
                    </a:lnTo>
                    <a:lnTo>
                      <a:pt x="15865" y="47596"/>
                    </a:lnTo>
                    <a:lnTo>
                      <a:pt x="79327" y="47596"/>
                    </a:lnTo>
                    <a:lnTo>
                      <a:pt x="79327" y="63462"/>
                    </a:lnTo>
                    <a:lnTo>
                      <a:pt x="15865" y="63462"/>
                    </a:lnTo>
                    <a:lnTo>
                      <a:pt x="15865" y="116347"/>
                    </a:lnTo>
                    <a:lnTo>
                      <a:pt x="0" y="116347"/>
                    </a:lnTo>
                    <a:close/>
                  </a:path>
                </a:pathLst>
              </a:custGeom>
              <a:grpFill/>
              <a:ln w="52876" cap="flat">
                <a:noFill/>
                <a:prstDash val="solid"/>
                <a:miter/>
              </a:ln>
            </p:spPr>
            <p:txBody>
              <a:bodyPr rtlCol="0" anchor="ctr"/>
              <a:lstStyle/>
              <a:p>
                <a:endParaRPr lang="es-CO"/>
              </a:p>
            </p:txBody>
          </p:sp>
          <p:sp>
            <p:nvSpPr>
              <p:cNvPr id="29" name="Gráfico 8">
                <a:extLst>
                  <a:ext uri="{FF2B5EF4-FFF2-40B4-BE49-F238E27FC236}">
                    <a16:creationId xmlns:a16="http://schemas.microsoft.com/office/drawing/2014/main" id="{023675A9-E30E-4A85-B71E-21B262E109AE}"/>
                  </a:ext>
                </a:extLst>
              </p:cNvPr>
              <p:cNvSpPr/>
              <p:nvPr/>
            </p:nvSpPr>
            <p:spPr>
              <a:xfrm>
                <a:off x="3481867"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5288" y="31731"/>
                      <a:pt x="21154"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21154" y="89904"/>
                      <a:pt x="42308" y="111058"/>
                      <a:pt x="68750" y="111058"/>
                    </a:cubicBezTo>
                  </a:path>
                </a:pathLst>
              </a:custGeom>
              <a:grpFill/>
              <a:ln w="52876" cap="flat">
                <a:noFill/>
                <a:prstDash val="solid"/>
                <a:miter/>
              </a:ln>
            </p:spPr>
            <p:txBody>
              <a:bodyPr rtlCol="0" anchor="ctr"/>
              <a:lstStyle/>
              <a:p>
                <a:endParaRPr lang="es-CO"/>
              </a:p>
            </p:txBody>
          </p:sp>
          <p:sp>
            <p:nvSpPr>
              <p:cNvPr id="30" name="Gráfico 8">
                <a:extLst>
                  <a:ext uri="{FF2B5EF4-FFF2-40B4-BE49-F238E27FC236}">
                    <a16:creationId xmlns:a16="http://schemas.microsoft.com/office/drawing/2014/main" id="{0B816510-D216-49FD-BE16-FE3A8BBA7B8D}"/>
                  </a:ext>
                </a:extLst>
              </p:cNvPr>
              <p:cNvSpPr/>
              <p:nvPr/>
            </p:nvSpPr>
            <p:spPr>
              <a:xfrm>
                <a:off x="3645809" y="623414"/>
                <a:ext cx="116346" cy="116346"/>
              </a:xfrm>
              <a:custGeom>
                <a:avLst/>
                <a:gdLst>
                  <a:gd name="connsiteX0" fmla="*/ 95193 w 116346"/>
                  <a:gd name="connsiteY0" fmla="*/ 0 h 116346"/>
                  <a:gd name="connsiteX1" fmla="*/ 116347 w 116346"/>
                  <a:gd name="connsiteY1" fmla="*/ 0 h 116346"/>
                  <a:gd name="connsiteX2" fmla="*/ 116347 w 116346"/>
                  <a:gd name="connsiteY2" fmla="*/ 116347 h 116346"/>
                  <a:gd name="connsiteX3" fmla="*/ 89904 w 116346"/>
                  <a:gd name="connsiteY3" fmla="*/ 116347 h 116346"/>
                  <a:gd name="connsiteX4" fmla="*/ 21154 w 116346"/>
                  <a:gd name="connsiteY4" fmla="*/ 15866 h 116346"/>
                  <a:gd name="connsiteX5" fmla="*/ 21154 w 116346"/>
                  <a:gd name="connsiteY5" fmla="*/ 15866 h 116346"/>
                  <a:gd name="connsiteX6" fmla="*/ 21154 w 116346"/>
                  <a:gd name="connsiteY6" fmla="*/ 116347 h 116346"/>
                  <a:gd name="connsiteX7" fmla="*/ 0 w 116346"/>
                  <a:gd name="connsiteY7" fmla="*/ 116347 h 116346"/>
                  <a:gd name="connsiteX8" fmla="*/ 0 w 116346"/>
                  <a:gd name="connsiteY8" fmla="*/ 0 h 116346"/>
                  <a:gd name="connsiteX9" fmla="*/ 26442 w 116346"/>
                  <a:gd name="connsiteY9" fmla="*/ 0 h 116346"/>
                  <a:gd name="connsiteX10" fmla="*/ 95193 w 116346"/>
                  <a:gd name="connsiteY10" fmla="*/ 100481 h 116346"/>
                  <a:gd name="connsiteX11" fmla="*/ 95193 w 116346"/>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95193" y="0"/>
                    </a:moveTo>
                    <a:lnTo>
                      <a:pt x="116347" y="0"/>
                    </a:lnTo>
                    <a:lnTo>
                      <a:pt x="116347" y="116347"/>
                    </a:lnTo>
                    <a:lnTo>
                      <a:pt x="89904" y="116347"/>
                    </a:lnTo>
                    <a:lnTo>
                      <a:pt x="21154" y="15866"/>
                    </a:lnTo>
                    <a:lnTo>
                      <a:pt x="21154" y="15866"/>
                    </a:lnTo>
                    <a:lnTo>
                      <a:pt x="21154" y="116347"/>
                    </a:lnTo>
                    <a:lnTo>
                      <a:pt x="0" y="116347"/>
                    </a:lnTo>
                    <a:lnTo>
                      <a:pt x="0" y="0"/>
                    </a:lnTo>
                    <a:lnTo>
                      <a:pt x="26442" y="0"/>
                    </a:lnTo>
                    <a:lnTo>
                      <a:pt x="95193" y="100481"/>
                    </a:lnTo>
                    <a:lnTo>
                      <a:pt x="95193" y="100481"/>
                    </a:lnTo>
                    <a:close/>
                  </a:path>
                </a:pathLst>
              </a:custGeom>
              <a:grpFill/>
              <a:ln w="52876" cap="flat">
                <a:noFill/>
                <a:prstDash val="solid"/>
                <a:miter/>
              </a:ln>
            </p:spPr>
            <p:txBody>
              <a:bodyPr rtlCol="0" anchor="ctr"/>
              <a:lstStyle/>
              <a:p>
                <a:endParaRPr lang="es-CO"/>
              </a:p>
            </p:txBody>
          </p:sp>
          <p:sp>
            <p:nvSpPr>
              <p:cNvPr id="31" name="Gráfico 8">
                <a:extLst>
                  <a:ext uri="{FF2B5EF4-FFF2-40B4-BE49-F238E27FC236}">
                    <a16:creationId xmlns:a16="http://schemas.microsoft.com/office/drawing/2014/main" id="{199123AA-D1FB-40A5-99A4-14AB3FDC08A8}"/>
                  </a:ext>
                </a:extLst>
              </p:cNvPr>
              <p:cNvSpPr/>
              <p:nvPr/>
            </p:nvSpPr>
            <p:spPr>
              <a:xfrm>
                <a:off x="3793887" y="623414"/>
                <a:ext cx="116346" cy="116346"/>
              </a:xfrm>
              <a:custGeom>
                <a:avLst/>
                <a:gdLst>
                  <a:gd name="connsiteX0" fmla="*/ 0 w 116346"/>
                  <a:gd name="connsiteY0" fmla="*/ 0 h 116346"/>
                  <a:gd name="connsiteX1" fmla="*/ 47596 w 116346"/>
                  <a:gd name="connsiteY1" fmla="*/ 0 h 116346"/>
                  <a:gd name="connsiteX2" fmla="*/ 116347 w 116346"/>
                  <a:gd name="connsiteY2" fmla="*/ 58173 h 116346"/>
                  <a:gd name="connsiteX3" fmla="*/ 47596 w 116346"/>
                  <a:gd name="connsiteY3" fmla="*/ 116347 h 116346"/>
                  <a:gd name="connsiteX4" fmla="*/ 0 w 116346"/>
                  <a:gd name="connsiteY4" fmla="*/ 116347 h 116346"/>
                  <a:gd name="connsiteX5" fmla="*/ 0 w 116346"/>
                  <a:gd name="connsiteY5" fmla="*/ 0 h 116346"/>
                  <a:gd name="connsiteX6" fmla="*/ 15865 w 116346"/>
                  <a:gd name="connsiteY6" fmla="*/ 100481 h 116346"/>
                  <a:gd name="connsiteX7" fmla="*/ 47596 w 116346"/>
                  <a:gd name="connsiteY7" fmla="*/ 100481 h 116346"/>
                  <a:gd name="connsiteX8" fmla="*/ 95193 w 116346"/>
                  <a:gd name="connsiteY8" fmla="*/ 52885 h 116346"/>
                  <a:gd name="connsiteX9" fmla="*/ 42308 w 116346"/>
                  <a:gd name="connsiteY9" fmla="*/ 5289 h 116346"/>
                  <a:gd name="connsiteX10" fmla="*/ 15865 w 116346"/>
                  <a:gd name="connsiteY10" fmla="*/ 5289 h 116346"/>
                  <a:gd name="connsiteX11" fmla="*/ 15865 w 116346"/>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0" y="0"/>
                    </a:moveTo>
                    <a:lnTo>
                      <a:pt x="47596" y="0"/>
                    </a:lnTo>
                    <a:cubicBezTo>
                      <a:pt x="100481" y="0"/>
                      <a:pt x="116347" y="21154"/>
                      <a:pt x="116347" y="58173"/>
                    </a:cubicBezTo>
                    <a:cubicBezTo>
                      <a:pt x="116347" y="95193"/>
                      <a:pt x="95193" y="116347"/>
                      <a:pt x="47596" y="116347"/>
                    </a:cubicBezTo>
                    <a:lnTo>
                      <a:pt x="0" y="116347"/>
                    </a:lnTo>
                    <a:lnTo>
                      <a:pt x="0" y="0"/>
                    </a:lnTo>
                    <a:close/>
                    <a:moveTo>
                      <a:pt x="15865" y="100481"/>
                    </a:moveTo>
                    <a:lnTo>
                      <a:pt x="47596" y="100481"/>
                    </a:lnTo>
                    <a:cubicBezTo>
                      <a:pt x="84616" y="100481"/>
                      <a:pt x="95193" y="79327"/>
                      <a:pt x="95193" y="52885"/>
                    </a:cubicBezTo>
                    <a:cubicBezTo>
                      <a:pt x="95193" y="21154"/>
                      <a:pt x="79327" y="5289"/>
                      <a:pt x="42308" y="5289"/>
                    </a:cubicBezTo>
                    <a:lnTo>
                      <a:pt x="15865" y="5289"/>
                    </a:lnTo>
                    <a:lnTo>
                      <a:pt x="15865" y="100481"/>
                    </a:lnTo>
                    <a:close/>
                  </a:path>
                </a:pathLst>
              </a:custGeom>
              <a:grpFill/>
              <a:ln w="52876" cap="flat">
                <a:noFill/>
                <a:prstDash val="solid"/>
                <a:miter/>
              </a:ln>
            </p:spPr>
            <p:txBody>
              <a:bodyPr rtlCol="0" anchor="ctr"/>
              <a:lstStyle/>
              <a:p>
                <a:endParaRPr lang="es-CO"/>
              </a:p>
            </p:txBody>
          </p:sp>
          <p:sp>
            <p:nvSpPr>
              <p:cNvPr id="32" name="Gráfico 8">
                <a:extLst>
                  <a:ext uri="{FF2B5EF4-FFF2-40B4-BE49-F238E27FC236}">
                    <a16:creationId xmlns:a16="http://schemas.microsoft.com/office/drawing/2014/main" id="{34005AAC-434B-4948-A255-C707878FDDD4}"/>
                  </a:ext>
                </a:extLst>
              </p:cNvPr>
              <p:cNvSpPr/>
              <p:nvPr/>
            </p:nvSpPr>
            <p:spPr>
              <a:xfrm>
                <a:off x="3931387"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5288" y="31731"/>
                      <a:pt x="21154"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21154" y="89904"/>
                      <a:pt x="42308" y="111058"/>
                      <a:pt x="68750" y="111058"/>
                    </a:cubicBezTo>
                  </a:path>
                </a:pathLst>
              </a:custGeom>
              <a:grpFill/>
              <a:ln w="52876" cap="flat">
                <a:noFill/>
                <a:prstDash val="solid"/>
                <a:miter/>
              </a:ln>
            </p:spPr>
            <p:txBody>
              <a:bodyPr rtlCol="0" anchor="ctr"/>
              <a:lstStyle/>
              <a:p>
                <a:endParaRPr lang="es-CO"/>
              </a:p>
            </p:txBody>
          </p:sp>
          <p:sp>
            <p:nvSpPr>
              <p:cNvPr id="33" name="Gráfico 8">
                <a:extLst>
                  <a:ext uri="{FF2B5EF4-FFF2-40B4-BE49-F238E27FC236}">
                    <a16:creationId xmlns:a16="http://schemas.microsoft.com/office/drawing/2014/main" id="{1E32A904-9443-42D6-B097-D39C6C5FC19D}"/>
                  </a:ext>
                </a:extLst>
              </p:cNvPr>
              <p:cNvSpPr/>
              <p:nvPr/>
            </p:nvSpPr>
            <p:spPr>
              <a:xfrm>
                <a:off x="4158792" y="623414"/>
                <a:ext cx="84615" cy="116346"/>
              </a:xfrm>
              <a:custGeom>
                <a:avLst/>
                <a:gdLst>
                  <a:gd name="connsiteX0" fmla="*/ 0 w 84615"/>
                  <a:gd name="connsiteY0" fmla="*/ 0 h 116346"/>
                  <a:gd name="connsiteX1" fmla="*/ 21154 w 84615"/>
                  <a:gd name="connsiteY1" fmla="*/ 0 h 116346"/>
                  <a:gd name="connsiteX2" fmla="*/ 21154 w 84615"/>
                  <a:gd name="connsiteY2" fmla="*/ 100481 h 116346"/>
                  <a:gd name="connsiteX3" fmla="*/ 84616 w 84615"/>
                  <a:gd name="connsiteY3" fmla="*/ 100481 h 116346"/>
                  <a:gd name="connsiteX4" fmla="*/ 84616 w 84615"/>
                  <a:gd name="connsiteY4" fmla="*/ 116347 h 116346"/>
                  <a:gd name="connsiteX5" fmla="*/ 0 w 84615"/>
                  <a:gd name="connsiteY5"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615" h="116346">
                    <a:moveTo>
                      <a:pt x="0" y="0"/>
                    </a:moveTo>
                    <a:lnTo>
                      <a:pt x="21154" y="0"/>
                    </a:lnTo>
                    <a:lnTo>
                      <a:pt x="21154" y="100481"/>
                    </a:lnTo>
                    <a:lnTo>
                      <a:pt x="84616" y="100481"/>
                    </a:lnTo>
                    <a:lnTo>
                      <a:pt x="84616" y="116347"/>
                    </a:lnTo>
                    <a:lnTo>
                      <a:pt x="0" y="116347"/>
                    </a:lnTo>
                    <a:close/>
                  </a:path>
                </a:pathLst>
              </a:custGeom>
              <a:grpFill/>
              <a:ln w="52876" cap="flat">
                <a:noFill/>
                <a:prstDash val="solid"/>
                <a:miter/>
              </a:ln>
            </p:spPr>
            <p:txBody>
              <a:bodyPr rtlCol="0" anchor="ctr"/>
              <a:lstStyle/>
              <a:p>
                <a:endParaRPr lang="es-CO"/>
              </a:p>
            </p:txBody>
          </p:sp>
          <p:sp>
            <p:nvSpPr>
              <p:cNvPr id="34" name="Gráfico 8">
                <a:extLst>
                  <a:ext uri="{FF2B5EF4-FFF2-40B4-BE49-F238E27FC236}">
                    <a16:creationId xmlns:a16="http://schemas.microsoft.com/office/drawing/2014/main" id="{95E2A77B-A06F-4F74-A732-1C86F0948D98}"/>
                  </a:ext>
                </a:extLst>
              </p:cNvPr>
              <p:cNvSpPr/>
              <p:nvPr/>
            </p:nvSpPr>
            <p:spPr>
              <a:xfrm>
                <a:off x="4259273" y="623414"/>
                <a:ext cx="137500" cy="116346"/>
              </a:xfrm>
              <a:custGeom>
                <a:avLst/>
                <a:gdLst>
                  <a:gd name="connsiteX0" fmla="*/ 105770 w 137500"/>
                  <a:gd name="connsiteY0" fmla="*/ 84616 h 116346"/>
                  <a:gd name="connsiteX1" fmla="*/ 31731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6 w 137500"/>
                  <a:gd name="connsiteY7" fmla="*/ 116347 h 116346"/>
                  <a:gd name="connsiteX8" fmla="*/ 105770 w 137500"/>
                  <a:gd name="connsiteY8" fmla="*/ 84616 h 116346"/>
                  <a:gd name="connsiteX9" fmla="*/ 100481 w 137500"/>
                  <a:gd name="connsiteY9" fmla="*/ 74039 h 116346"/>
                  <a:gd name="connsiteX10" fmla="*/ 74039 w 137500"/>
                  <a:gd name="connsiteY10" fmla="*/ 10577 h 116346"/>
                  <a:gd name="connsiteX11" fmla="*/ 42308 w 137500"/>
                  <a:gd name="connsiteY11" fmla="*/ 74039 h 116346"/>
                  <a:gd name="connsiteX12" fmla="*/ 100481 w 137500"/>
                  <a:gd name="connsiteY12" fmla="*/ 74039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05770" y="84616"/>
                    </a:moveTo>
                    <a:lnTo>
                      <a:pt x="31731" y="84616"/>
                    </a:lnTo>
                    <a:lnTo>
                      <a:pt x="21154" y="116347"/>
                    </a:lnTo>
                    <a:lnTo>
                      <a:pt x="0" y="116347"/>
                    </a:lnTo>
                    <a:lnTo>
                      <a:pt x="58173" y="0"/>
                    </a:lnTo>
                    <a:lnTo>
                      <a:pt x="79327" y="0"/>
                    </a:lnTo>
                    <a:lnTo>
                      <a:pt x="137500" y="116347"/>
                    </a:lnTo>
                    <a:lnTo>
                      <a:pt x="116346" y="116347"/>
                    </a:lnTo>
                    <a:lnTo>
                      <a:pt x="105770" y="84616"/>
                    </a:lnTo>
                    <a:close/>
                    <a:moveTo>
                      <a:pt x="100481" y="74039"/>
                    </a:moveTo>
                    <a:lnTo>
                      <a:pt x="74039" y="10577"/>
                    </a:lnTo>
                    <a:lnTo>
                      <a:pt x="42308" y="74039"/>
                    </a:lnTo>
                    <a:lnTo>
                      <a:pt x="100481" y="74039"/>
                    </a:lnTo>
                    <a:close/>
                  </a:path>
                </a:pathLst>
              </a:custGeom>
              <a:grpFill/>
              <a:ln w="52876" cap="flat">
                <a:noFill/>
                <a:prstDash val="solid"/>
                <a:miter/>
              </a:ln>
            </p:spPr>
            <p:txBody>
              <a:bodyPr rtlCol="0" anchor="ctr"/>
              <a:lstStyle/>
              <a:p>
                <a:endParaRPr lang="es-CO"/>
              </a:p>
            </p:txBody>
          </p:sp>
          <p:sp>
            <p:nvSpPr>
              <p:cNvPr id="35" name="Gráfico 8">
                <a:extLst>
                  <a:ext uri="{FF2B5EF4-FFF2-40B4-BE49-F238E27FC236}">
                    <a16:creationId xmlns:a16="http://schemas.microsoft.com/office/drawing/2014/main" id="{BFAEA2DE-FDF0-4D20-8142-FBF08E62B1A4}"/>
                  </a:ext>
                </a:extLst>
              </p:cNvPr>
              <p:cNvSpPr/>
              <p:nvPr/>
            </p:nvSpPr>
            <p:spPr>
              <a:xfrm>
                <a:off x="4391485" y="623414"/>
                <a:ext cx="116346" cy="116346"/>
              </a:xfrm>
              <a:custGeom>
                <a:avLst/>
                <a:gdLst>
                  <a:gd name="connsiteX0" fmla="*/ 47596 w 116346"/>
                  <a:gd name="connsiteY0" fmla="*/ 10577 h 116346"/>
                  <a:gd name="connsiteX1" fmla="*/ 0 w 116346"/>
                  <a:gd name="connsiteY1" fmla="*/ 10577 h 116346"/>
                  <a:gd name="connsiteX2" fmla="*/ 0 w 116346"/>
                  <a:gd name="connsiteY2" fmla="*/ 0 h 116346"/>
                  <a:gd name="connsiteX3" fmla="*/ 116346 w 116346"/>
                  <a:gd name="connsiteY3" fmla="*/ 0 h 116346"/>
                  <a:gd name="connsiteX4" fmla="*/ 116346 w 116346"/>
                  <a:gd name="connsiteY4" fmla="*/ 10577 h 116346"/>
                  <a:gd name="connsiteX5" fmla="*/ 63462 w 116346"/>
                  <a:gd name="connsiteY5" fmla="*/ 10577 h 116346"/>
                  <a:gd name="connsiteX6" fmla="*/ 63462 w 116346"/>
                  <a:gd name="connsiteY6" fmla="*/ 116347 h 116346"/>
                  <a:gd name="connsiteX7" fmla="*/ 47596 w 116346"/>
                  <a:gd name="connsiteY7"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346" h="116346">
                    <a:moveTo>
                      <a:pt x="47596" y="10577"/>
                    </a:moveTo>
                    <a:lnTo>
                      <a:pt x="0" y="10577"/>
                    </a:lnTo>
                    <a:lnTo>
                      <a:pt x="0" y="0"/>
                    </a:lnTo>
                    <a:lnTo>
                      <a:pt x="116346" y="0"/>
                    </a:lnTo>
                    <a:lnTo>
                      <a:pt x="116346" y="10577"/>
                    </a:lnTo>
                    <a:lnTo>
                      <a:pt x="63462" y="10577"/>
                    </a:lnTo>
                    <a:lnTo>
                      <a:pt x="63462" y="116347"/>
                    </a:lnTo>
                    <a:lnTo>
                      <a:pt x="47596" y="116347"/>
                    </a:lnTo>
                    <a:close/>
                  </a:path>
                </a:pathLst>
              </a:custGeom>
              <a:grpFill/>
              <a:ln w="52876" cap="flat">
                <a:noFill/>
                <a:prstDash val="solid"/>
                <a:miter/>
              </a:ln>
            </p:spPr>
            <p:txBody>
              <a:bodyPr rtlCol="0" anchor="ctr"/>
              <a:lstStyle/>
              <a:p>
                <a:endParaRPr lang="es-CO"/>
              </a:p>
            </p:txBody>
          </p:sp>
          <p:sp>
            <p:nvSpPr>
              <p:cNvPr id="36" name="Gráfico 8">
                <a:extLst>
                  <a:ext uri="{FF2B5EF4-FFF2-40B4-BE49-F238E27FC236}">
                    <a16:creationId xmlns:a16="http://schemas.microsoft.com/office/drawing/2014/main" id="{6500DE12-F4C7-407F-B4CD-8760A3234280}"/>
                  </a:ext>
                </a:extLst>
              </p:cNvPr>
              <p:cNvSpPr/>
              <p:nvPr/>
            </p:nvSpPr>
            <p:spPr>
              <a:xfrm>
                <a:off x="4528985" y="623414"/>
                <a:ext cx="15865" cy="116346"/>
              </a:xfrm>
              <a:custGeom>
                <a:avLst/>
                <a:gdLst>
                  <a:gd name="connsiteX0" fmla="*/ 0 w 15865"/>
                  <a:gd name="connsiteY0" fmla="*/ 0 h 116346"/>
                  <a:gd name="connsiteX1" fmla="*/ 15865 w 15865"/>
                  <a:gd name="connsiteY1" fmla="*/ 0 h 116346"/>
                  <a:gd name="connsiteX2" fmla="*/ 15865 w 15865"/>
                  <a:gd name="connsiteY2" fmla="*/ 116346 h 116346"/>
                  <a:gd name="connsiteX3" fmla="*/ 0 w 15865"/>
                  <a:gd name="connsiteY3" fmla="*/ 116346 h 116346"/>
                </a:gdLst>
                <a:ahLst/>
                <a:cxnLst>
                  <a:cxn ang="0">
                    <a:pos x="connsiteX0" y="connsiteY0"/>
                  </a:cxn>
                  <a:cxn ang="0">
                    <a:pos x="connsiteX1" y="connsiteY1"/>
                  </a:cxn>
                  <a:cxn ang="0">
                    <a:pos x="connsiteX2" y="connsiteY2"/>
                  </a:cxn>
                  <a:cxn ang="0">
                    <a:pos x="connsiteX3" y="connsiteY3"/>
                  </a:cxn>
                </a:cxnLst>
                <a:rect l="l" t="t" r="r" b="b"/>
                <a:pathLst>
                  <a:path w="15865" h="116346">
                    <a:moveTo>
                      <a:pt x="0" y="0"/>
                    </a:moveTo>
                    <a:lnTo>
                      <a:pt x="15865" y="0"/>
                    </a:lnTo>
                    <a:lnTo>
                      <a:pt x="15865" y="116346"/>
                    </a:lnTo>
                    <a:lnTo>
                      <a:pt x="0" y="116346"/>
                    </a:lnTo>
                    <a:close/>
                  </a:path>
                </a:pathLst>
              </a:custGeom>
              <a:grpFill/>
              <a:ln w="52876" cap="flat">
                <a:noFill/>
                <a:prstDash val="solid"/>
                <a:miter/>
              </a:ln>
            </p:spPr>
            <p:txBody>
              <a:bodyPr rtlCol="0" anchor="ctr"/>
              <a:lstStyle/>
              <a:p>
                <a:endParaRPr lang="es-CO"/>
              </a:p>
            </p:txBody>
          </p:sp>
          <p:sp>
            <p:nvSpPr>
              <p:cNvPr id="37" name="Gráfico 8">
                <a:extLst>
                  <a:ext uri="{FF2B5EF4-FFF2-40B4-BE49-F238E27FC236}">
                    <a16:creationId xmlns:a16="http://schemas.microsoft.com/office/drawing/2014/main" id="{DBFEA5EF-3B88-4F12-AF69-4742BCE5B346}"/>
                  </a:ext>
                </a:extLst>
              </p:cNvPr>
              <p:cNvSpPr/>
              <p:nvPr/>
            </p:nvSpPr>
            <p:spPr>
              <a:xfrm>
                <a:off x="4576582" y="623414"/>
                <a:ext cx="116346" cy="116346"/>
              </a:xfrm>
              <a:custGeom>
                <a:avLst/>
                <a:gdLst>
                  <a:gd name="connsiteX0" fmla="*/ 95193 w 116346"/>
                  <a:gd name="connsiteY0" fmla="*/ 0 h 116346"/>
                  <a:gd name="connsiteX1" fmla="*/ 116346 w 116346"/>
                  <a:gd name="connsiteY1" fmla="*/ 0 h 116346"/>
                  <a:gd name="connsiteX2" fmla="*/ 116346 w 116346"/>
                  <a:gd name="connsiteY2" fmla="*/ 116347 h 116346"/>
                  <a:gd name="connsiteX3" fmla="*/ 89904 w 116346"/>
                  <a:gd name="connsiteY3" fmla="*/ 116347 h 116346"/>
                  <a:gd name="connsiteX4" fmla="*/ 21154 w 116346"/>
                  <a:gd name="connsiteY4" fmla="*/ 15866 h 116346"/>
                  <a:gd name="connsiteX5" fmla="*/ 15865 w 116346"/>
                  <a:gd name="connsiteY5" fmla="*/ 15866 h 116346"/>
                  <a:gd name="connsiteX6" fmla="*/ 15865 w 116346"/>
                  <a:gd name="connsiteY6" fmla="*/ 116347 h 116346"/>
                  <a:gd name="connsiteX7" fmla="*/ 0 w 116346"/>
                  <a:gd name="connsiteY7" fmla="*/ 116347 h 116346"/>
                  <a:gd name="connsiteX8" fmla="*/ 0 w 116346"/>
                  <a:gd name="connsiteY8" fmla="*/ 0 h 116346"/>
                  <a:gd name="connsiteX9" fmla="*/ 26442 w 116346"/>
                  <a:gd name="connsiteY9" fmla="*/ 0 h 116346"/>
                  <a:gd name="connsiteX10" fmla="*/ 95193 w 116346"/>
                  <a:gd name="connsiteY10" fmla="*/ 100481 h 116346"/>
                  <a:gd name="connsiteX11" fmla="*/ 95193 w 116346"/>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95193" y="0"/>
                    </a:moveTo>
                    <a:lnTo>
                      <a:pt x="116346" y="0"/>
                    </a:lnTo>
                    <a:lnTo>
                      <a:pt x="116346" y="116347"/>
                    </a:lnTo>
                    <a:lnTo>
                      <a:pt x="89904" y="116347"/>
                    </a:lnTo>
                    <a:lnTo>
                      <a:pt x="21154" y="15866"/>
                    </a:lnTo>
                    <a:lnTo>
                      <a:pt x="15865" y="15866"/>
                    </a:lnTo>
                    <a:lnTo>
                      <a:pt x="15865" y="116347"/>
                    </a:lnTo>
                    <a:lnTo>
                      <a:pt x="0" y="116347"/>
                    </a:lnTo>
                    <a:lnTo>
                      <a:pt x="0" y="0"/>
                    </a:lnTo>
                    <a:lnTo>
                      <a:pt x="26442" y="0"/>
                    </a:lnTo>
                    <a:lnTo>
                      <a:pt x="95193" y="100481"/>
                    </a:lnTo>
                    <a:lnTo>
                      <a:pt x="95193" y="100481"/>
                    </a:lnTo>
                    <a:close/>
                  </a:path>
                </a:pathLst>
              </a:custGeom>
              <a:grpFill/>
              <a:ln w="52876" cap="flat">
                <a:noFill/>
                <a:prstDash val="solid"/>
                <a:miter/>
              </a:ln>
            </p:spPr>
            <p:txBody>
              <a:bodyPr rtlCol="0" anchor="ctr"/>
              <a:lstStyle/>
              <a:p>
                <a:endParaRPr lang="es-CO"/>
              </a:p>
            </p:txBody>
          </p:sp>
          <p:sp>
            <p:nvSpPr>
              <p:cNvPr id="38" name="Gráfico 8">
                <a:extLst>
                  <a:ext uri="{FF2B5EF4-FFF2-40B4-BE49-F238E27FC236}">
                    <a16:creationId xmlns:a16="http://schemas.microsoft.com/office/drawing/2014/main" id="{EDB2D711-CA97-490F-81B9-CC50E3136F9E}"/>
                  </a:ext>
                </a:extLst>
              </p:cNvPr>
              <p:cNvSpPr/>
              <p:nvPr/>
            </p:nvSpPr>
            <p:spPr>
              <a:xfrm>
                <a:off x="4719370"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0" y="37019"/>
                      <a:pt x="15865"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15865" y="89904"/>
                      <a:pt x="37019" y="111058"/>
                      <a:pt x="68750" y="111058"/>
                    </a:cubicBezTo>
                  </a:path>
                </a:pathLst>
              </a:custGeom>
              <a:grpFill/>
              <a:ln w="52876" cap="flat">
                <a:noFill/>
                <a:prstDash val="solid"/>
                <a:miter/>
              </a:ln>
            </p:spPr>
            <p:txBody>
              <a:bodyPr rtlCol="0" anchor="ctr"/>
              <a:lstStyle/>
              <a:p>
                <a:endParaRPr lang="es-CO"/>
              </a:p>
            </p:txBody>
          </p:sp>
          <p:sp>
            <p:nvSpPr>
              <p:cNvPr id="39" name="Gráfico 8">
                <a:extLst>
                  <a:ext uri="{FF2B5EF4-FFF2-40B4-BE49-F238E27FC236}">
                    <a16:creationId xmlns:a16="http://schemas.microsoft.com/office/drawing/2014/main" id="{7571221E-C9BD-446B-8ECA-DDE319A54969}"/>
                  </a:ext>
                </a:extLst>
              </p:cNvPr>
              <p:cNvSpPr/>
              <p:nvPr/>
            </p:nvSpPr>
            <p:spPr>
              <a:xfrm>
                <a:off x="4856871" y="623414"/>
                <a:ext cx="137500" cy="116346"/>
              </a:xfrm>
              <a:custGeom>
                <a:avLst/>
                <a:gdLst>
                  <a:gd name="connsiteX0" fmla="*/ 111058 w 137500"/>
                  <a:gd name="connsiteY0" fmla="*/ 84616 h 116346"/>
                  <a:gd name="connsiteX1" fmla="*/ 37019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7 w 137500"/>
                  <a:gd name="connsiteY7" fmla="*/ 116347 h 116346"/>
                  <a:gd name="connsiteX8" fmla="*/ 111058 w 137500"/>
                  <a:gd name="connsiteY8" fmla="*/ 84616 h 116346"/>
                  <a:gd name="connsiteX9" fmla="*/ 105770 w 137500"/>
                  <a:gd name="connsiteY9" fmla="*/ 74039 h 116346"/>
                  <a:gd name="connsiteX10" fmla="*/ 74039 w 137500"/>
                  <a:gd name="connsiteY10" fmla="*/ 15866 h 116346"/>
                  <a:gd name="connsiteX11" fmla="*/ 42308 w 137500"/>
                  <a:gd name="connsiteY11" fmla="*/ 74039 h 116346"/>
                  <a:gd name="connsiteX12" fmla="*/ 105770 w 137500"/>
                  <a:gd name="connsiteY12" fmla="*/ 74039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11058" y="84616"/>
                    </a:moveTo>
                    <a:lnTo>
                      <a:pt x="37019" y="84616"/>
                    </a:lnTo>
                    <a:lnTo>
                      <a:pt x="21154" y="116347"/>
                    </a:lnTo>
                    <a:lnTo>
                      <a:pt x="0" y="116347"/>
                    </a:lnTo>
                    <a:lnTo>
                      <a:pt x="58173" y="0"/>
                    </a:lnTo>
                    <a:lnTo>
                      <a:pt x="79327" y="0"/>
                    </a:lnTo>
                    <a:lnTo>
                      <a:pt x="137500" y="116347"/>
                    </a:lnTo>
                    <a:lnTo>
                      <a:pt x="116347" y="116347"/>
                    </a:lnTo>
                    <a:lnTo>
                      <a:pt x="111058" y="84616"/>
                    </a:lnTo>
                    <a:close/>
                    <a:moveTo>
                      <a:pt x="105770" y="74039"/>
                    </a:moveTo>
                    <a:lnTo>
                      <a:pt x="74039" y="15866"/>
                    </a:lnTo>
                    <a:lnTo>
                      <a:pt x="42308" y="74039"/>
                    </a:lnTo>
                    <a:lnTo>
                      <a:pt x="105770" y="74039"/>
                    </a:lnTo>
                    <a:close/>
                  </a:path>
                </a:pathLst>
              </a:custGeom>
              <a:grpFill/>
              <a:ln w="52876" cap="flat">
                <a:noFill/>
                <a:prstDash val="solid"/>
                <a:miter/>
              </a:ln>
            </p:spPr>
            <p:txBody>
              <a:bodyPr rtlCol="0" anchor="ctr"/>
              <a:lstStyle/>
              <a:p>
                <a:endParaRPr lang="es-CO"/>
              </a:p>
            </p:txBody>
          </p:sp>
          <p:sp>
            <p:nvSpPr>
              <p:cNvPr id="40" name="Gráfico 8">
                <a:extLst>
                  <a:ext uri="{FF2B5EF4-FFF2-40B4-BE49-F238E27FC236}">
                    <a16:creationId xmlns:a16="http://schemas.microsoft.com/office/drawing/2014/main" id="{E4BA5A7D-1ACE-4B3A-8622-286A3AD7B693}"/>
                  </a:ext>
                </a:extLst>
              </p:cNvPr>
              <p:cNvSpPr/>
              <p:nvPr/>
            </p:nvSpPr>
            <p:spPr>
              <a:xfrm>
                <a:off x="5020814" y="623414"/>
                <a:ext cx="158654" cy="116346"/>
              </a:xfrm>
              <a:custGeom>
                <a:avLst/>
                <a:gdLst>
                  <a:gd name="connsiteX0" fmla="*/ 21154 w 158654"/>
                  <a:gd name="connsiteY0" fmla="*/ 10577 h 116346"/>
                  <a:gd name="connsiteX1" fmla="*/ 21154 w 158654"/>
                  <a:gd name="connsiteY1" fmla="*/ 10577 h 116346"/>
                  <a:gd name="connsiteX2" fmla="*/ 21154 w 158654"/>
                  <a:gd name="connsiteY2" fmla="*/ 116347 h 116346"/>
                  <a:gd name="connsiteX3" fmla="*/ 0 w 158654"/>
                  <a:gd name="connsiteY3" fmla="*/ 116347 h 116346"/>
                  <a:gd name="connsiteX4" fmla="*/ 5288 w 158654"/>
                  <a:gd name="connsiteY4" fmla="*/ 0 h 116346"/>
                  <a:gd name="connsiteX5" fmla="*/ 31731 w 158654"/>
                  <a:gd name="connsiteY5" fmla="*/ 0 h 116346"/>
                  <a:gd name="connsiteX6" fmla="*/ 79327 w 158654"/>
                  <a:gd name="connsiteY6" fmla="*/ 100481 h 116346"/>
                  <a:gd name="connsiteX7" fmla="*/ 132212 w 158654"/>
                  <a:gd name="connsiteY7" fmla="*/ 0 h 116346"/>
                  <a:gd name="connsiteX8" fmla="*/ 158654 w 158654"/>
                  <a:gd name="connsiteY8" fmla="*/ 0 h 116346"/>
                  <a:gd name="connsiteX9" fmla="*/ 158654 w 158654"/>
                  <a:gd name="connsiteY9" fmla="*/ 116347 h 116346"/>
                  <a:gd name="connsiteX10" fmla="*/ 142789 w 158654"/>
                  <a:gd name="connsiteY10" fmla="*/ 116347 h 116346"/>
                  <a:gd name="connsiteX11" fmla="*/ 142789 w 158654"/>
                  <a:gd name="connsiteY11" fmla="*/ 10577 h 116346"/>
                  <a:gd name="connsiteX12" fmla="*/ 142789 w 158654"/>
                  <a:gd name="connsiteY12" fmla="*/ 10577 h 116346"/>
                  <a:gd name="connsiteX13" fmla="*/ 89904 w 158654"/>
                  <a:gd name="connsiteY13" fmla="*/ 116347 h 116346"/>
                  <a:gd name="connsiteX14" fmla="*/ 74039 w 158654"/>
                  <a:gd name="connsiteY14"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654" h="116346">
                    <a:moveTo>
                      <a:pt x="21154" y="10577"/>
                    </a:moveTo>
                    <a:lnTo>
                      <a:pt x="21154" y="10577"/>
                    </a:lnTo>
                    <a:lnTo>
                      <a:pt x="21154" y="116347"/>
                    </a:lnTo>
                    <a:lnTo>
                      <a:pt x="0" y="116347"/>
                    </a:lnTo>
                    <a:lnTo>
                      <a:pt x="5288" y="0"/>
                    </a:lnTo>
                    <a:lnTo>
                      <a:pt x="31731" y="0"/>
                    </a:lnTo>
                    <a:lnTo>
                      <a:pt x="79327" y="100481"/>
                    </a:lnTo>
                    <a:lnTo>
                      <a:pt x="132212" y="0"/>
                    </a:lnTo>
                    <a:lnTo>
                      <a:pt x="158654" y="0"/>
                    </a:lnTo>
                    <a:lnTo>
                      <a:pt x="158654" y="116347"/>
                    </a:lnTo>
                    <a:lnTo>
                      <a:pt x="142789" y="116347"/>
                    </a:lnTo>
                    <a:lnTo>
                      <a:pt x="142789" y="10577"/>
                    </a:lnTo>
                    <a:lnTo>
                      <a:pt x="142789" y="10577"/>
                    </a:lnTo>
                    <a:lnTo>
                      <a:pt x="89904" y="116347"/>
                    </a:lnTo>
                    <a:lnTo>
                      <a:pt x="74039" y="116347"/>
                    </a:lnTo>
                    <a:close/>
                  </a:path>
                </a:pathLst>
              </a:custGeom>
              <a:grpFill/>
              <a:ln w="52876" cap="flat">
                <a:noFill/>
                <a:prstDash val="solid"/>
                <a:miter/>
              </a:ln>
            </p:spPr>
            <p:txBody>
              <a:bodyPr rtlCol="0" anchor="ctr"/>
              <a:lstStyle/>
              <a:p>
                <a:endParaRPr lang="es-CO"/>
              </a:p>
            </p:txBody>
          </p:sp>
          <p:sp>
            <p:nvSpPr>
              <p:cNvPr id="41" name="Gráfico 8">
                <a:extLst>
                  <a:ext uri="{FF2B5EF4-FFF2-40B4-BE49-F238E27FC236}">
                    <a16:creationId xmlns:a16="http://schemas.microsoft.com/office/drawing/2014/main" id="{F69856B9-BE1D-471B-A641-D9CC6E4F390F}"/>
                  </a:ext>
                </a:extLst>
              </p:cNvPr>
              <p:cNvSpPr/>
              <p:nvPr/>
            </p:nvSpPr>
            <p:spPr>
              <a:xfrm>
                <a:off x="5216487" y="623414"/>
                <a:ext cx="89904" cy="116346"/>
              </a:xfrm>
              <a:custGeom>
                <a:avLst/>
                <a:gdLst>
                  <a:gd name="connsiteX0" fmla="*/ 0 w 89904"/>
                  <a:gd name="connsiteY0" fmla="*/ 0 h 116346"/>
                  <a:gd name="connsiteX1" fmla="*/ 89904 w 89904"/>
                  <a:gd name="connsiteY1" fmla="*/ 0 h 116346"/>
                  <a:gd name="connsiteX2" fmla="*/ 89904 w 89904"/>
                  <a:gd name="connsiteY2" fmla="*/ 10577 h 116346"/>
                  <a:gd name="connsiteX3" fmla="*/ 15865 w 89904"/>
                  <a:gd name="connsiteY3" fmla="*/ 10577 h 116346"/>
                  <a:gd name="connsiteX4" fmla="*/ 15865 w 89904"/>
                  <a:gd name="connsiteY4" fmla="*/ 47596 h 116346"/>
                  <a:gd name="connsiteX5" fmla="*/ 84616 w 89904"/>
                  <a:gd name="connsiteY5" fmla="*/ 47596 h 116346"/>
                  <a:gd name="connsiteX6" fmla="*/ 84616 w 89904"/>
                  <a:gd name="connsiteY6" fmla="*/ 63462 h 116346"/>
                  <a:gd name="connsiteX7" fmla="*/ 15865 w 89904"/>
                  <a:gd name="connsiteY7" fmla="*/ 63462 h 116346"/>
                  <a:gd name="connsiteX8" fmla="*/ 15865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0577"/>
                    </a:lnTo>
                    <a:lnTo>
                      <a:pt x="15865" y="10577"/>
                    </a:lnTo>
                    <a:lnTo>
                      <a:pt x="15865" y="47596"/>
                    </a:lnTo>
                    <a:lnTo>
                      <a:pt x="84616" y="47596"/>
                    </a:lnTo>
                    <a:lnTo>
                      <a:pt x="84616" y="63462"/>
                    </a:lnTo>
                    <a:lnTo>
                      <a:pt x="15865" y="63462"/>
                    </a:lnTo>
                    <a:lnTo>
                      <a:pt x="15865"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42" name="Gráfico 8">
                <a:extLst>
                  <a:ext uri="{FF2B5EF4-FFF2-40B4-BE49-F238E27FC236}">
                    <a16:creationId xmlns:a16="http://schemas.microsoft.com/office/drawing/2014/main" id="{FEC70A01-02B9-468C-9892-415B006545DA}"/>
                  </a:ext>
                </a:extLst>
              </p:cNvPr>
              <p:cNvSpPr/>
              <p:nvPr/>
            </p:nvSpPr>
            <p:spPr>
              <a:xfrm>
                <a:off x="5338122" y="623414"/>
                <a:ext cx="100481" cy="116346"/>
              </a:xfrm>
              <a:custGeom>
                <a:avLst/>
                <a:gdLst>
                  <a:gd name="connsiteX0" fmla="*/ 15865 w 100481"/>
                  <a:gd name="connsiteY0" fmla="*/ 116347 h 116346"/>
                  <a:gd name="connsiteX1" fmla="*/ 0 w 100481"/>
                  <a:gd name="connsiteY1" fmla="*/ 116347 h 116346"/>
                  <a:gd name="connsiteX2" fmla="*/ 0 w 100481"/>
                  <a:gd name="connsiteY2" fmla="*/ 0 h 116346"/>
                  <a:gd name="connsiteX3" fmla="*/ 58173 w 100481"/>
                  <a:gd name="connsiteY3" fmla="*/ 0 h 116346"/>
                  <a:gd name="connsiteX4" fmla="*/ 100481 w 100481"/>
                  <a:gd name="connsiteY4" fmla="*/ 31731 h 116346"/>
                  <a:gd name="connsiteX5" fmla="*/ 74039 w 100481"/>
                  <a:gd name="connsiteY5" fmla="*/ 58173 h 116346"/>
                  <a:gd name="connsiteX6" fmla="*/ 74039 w 100481"/>
                  <a:gd name="connsiteY6" fmla="*/ 58173 h 116346"/>
                  <a:gd name="connsiteX7" fmla="*/ 95193 w 100481"/>
                  <a:gd name="connsiteY7" fmla="*/ 84616 h 116346"/>
                  <a:gd name="connsiteX8" fmla="*/ 100481 w 100481"/>
                  <a:gd name="connsiteY8" fmla="*/ 116347 h 116346"/>
                  <a:gd name="connsiteX9" fmla="*/ 84616 w 100481"/>
                  <a:gd name="connsiteY9" fmla="*/ 116347 h 116346"/>
                  <a:gd name="connsiteX10" fmla="*/ 74039 w 100481"/>
                  <a:gd name="connsiteY10" fmla="*/ 79327 h 116346"/>
                  <a:gd name="connsiteX11" fmla="*/ 42308 w 100481"/>
                  <a:gd name="connsiteY11" fmla="*/ 63462 h 116346"/>
                  <a:gd name="connsiteX12" fmla="*/ 10577 w 100481"/>
                  <a:gd name="connsiteY12" fmla="*/ 63462 h 116346"/>
                  <a:gd name="connsiteX13" fmla="*/ 15865 w 100481"/>
                  <a:gd name="connsiteY13" fmla="*/ 116347 h 116346"/>
                  <a:gd name="connsiteX14" fmla="*/ 15865 w 100481"/>
                  <a:gd name="connsiteY14" fmla="*/ 52885 h 116346"/>
                  <a:gd name="connsiteX15" fmla="*/ 52885 w 100481"/>
                  <a:gd name="connsiteY15" fmla="*/ 52885 h 116346"/>
                  <a:gd name="connsiteX16" fmla="*/ 79327 w 100481"/>
                  <a:gd name="connsiteY16" fmla="*/ 31731 h 116346"/>
                  <a:gd name="connsiteX17" fmla="*/ 52885 w 100481"/>
                  <a:gd name="connsiteY17" fmla="*/ 10577 h 116346"/>
                  <a:gd name="connsiteX18" fmla="*/ 15865 w 100481"/>
                  <a:gd name="connsiteY18" fmla="*/ 10577 h 116346"/>
                  <a:gd name="connsiteX19" fmla="*/ 15865 w 100481"/>
                  <a:gd name="connsiteY19" fmla="*/ 52885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481" h="116346">
                    <a:moveTo>
                      <a:pt x="15865" y="116347"/>
                    </a:moveTo>
                    <a:lnTo>
                      <a:pt x="0" y="116347"/>
                    </a:lnTo>
                    <a:lnTo>
                      <a:pt x="0" y="0"/>
                    </a:lnTo>
                    <a:lnTo>
                      <a:pt x="58173" y="0"/>
                    </a:lnTo>
                    <a:cubicBezTo>
                      <a:pt x="95193" y="0"/>
                      <a:pt x="100481" y="10577"/>
                      <a:pt x="100481" y="31731"/>
                    </a:cubicBezTo>
                    <a:cubicBezTo>
                      <a:pt x="100481" y="47596"/>
                      <a:pt x="89904" y="58173"/>
                      <a:pt x="74039" y="58173"/>
                    </a:cubicBezTo>
                    <a:lnTo>
                      <a:pt x="74039" y="58173"/>
                    </a:lnTo>
                    <a:cubicBezTo>
                      <a:pt x="89904" y="58173"/>
                      <a:pt x="95193" y="68750"/>
                      <a:pt x="95193" y="84616"/>
                    </a:cubicBezTo>
                    <a:cubicBezTo>
                      <a:pt x="95193" y="95193"/>
                      <a:pt x="100481" y="105770"/>
                      <a:pt x="100481" y="116347"/>
                    </a:cubicBezTo>
                    <a:lnTo>
                      <a:pt x="84616" y="116347"/>
                    </a:lnTo>
                    <a:cubicBezTo>
                      <a:pt x="79327" y="105770"/>
                      <a:pt x="79327" y="89904"/>
                      <a:pt x="74039" y="79327"/>
                    </a:cubicBezTo>
                    <a:cubicBezTo>
                      <a:pt x="74039" y="68750"/>
                      <a:pt x="68750" y="63462"/>
                      <a:pt x="42308" y="63462"/>
                    </a:cubicBezTo>
                    <a:lnTo>
                      <a:pt x="10577" y="63462"/>
                    </a:lnTo>
                    <a:lnTo>
                      <a:pt x="15865" y="116347"/>
                    </a:lnTo>
                    <a:close/>
                    <a:moveTo>
                      <a:pt x="15865" y="52885"/>
                    </a:moveTo>
                    <a:lnTo>
                      <a:pt x="52885" y="52885"/>
                    </a:lnTo>
                    <a:cubicBezTo>
                      <a:pt x="68750" y="52885"/>
                      <a:pt x="79327" y="47596"/>
                      <a:pt x="79327" y="31731"/>
                    </a:cubicBezTo>
                    <a:cubicBezTo>
                      <a:pt x="79327" y="15866"/>
                      <a:pt x="74039" y="10577"/>
                      <a:pt x="52885" y="10577"/>
                    </a:cubicBezTo>
                    <a:lnTo>
                      <a:pt x="15865" y="10577"/>
                    </a:lnTo>
                    <a:lnTo>
                      <a:pt x="15865" y="52885"/>
                    </a:lnTo>
                    <a:close/>
                  </a:path>
                </a:pathLst>
              </a:custGeom>
              <a:grpFill/>
              <a:ln w="52876" cap="flat">
                <a:noFill/>
                <a:prstDash val="solid"/>
                <a:miter/>
              </a:ln>
            </p:spPr>
            <p:txBody>
              <a:bodyPr rtlCol="0" anchor="ctr"/>
              <a:lstStyle/>
              <a:p>
                <a:endParaRPr lang="es-CO"/>
              </a:p>
            </p:txBody>
          </p:sp>
          <p:sp>
            <p:nvSpPr>
              <p:cNvPr id="43" name="Gráfico 8">
                <a:extLst>
                  <a:ext uri="{FF2B5EF4-FFF2-40B4-BE49-F238E27FC236}">
                    <a16:creationId xmlns:a16="http://schemas.microsoft.com/office/drawing/2014/main" id="{08CA8CED-670B-4D21-A2A2-604EC4C107CE}"/>
                  </a:ext>
                </a:extLst>
              </p:cNvPr>
              <p:cNvSpPr/>
              <p:nvPr/>
            </p:nvSpPr>
            <p:spPr>
              <a:xfrm>
                <a:off x="5470334" y="623414"/>
                <a:ext cx="15865" cy="116346"/>
              </a:xfrm>
              <a:custGeom>
                <a:avLst/>
                <a:gdLst>
                  <a:gd name="connsiteX0" fmla="*/ 0 w 15865"/>
                  <a:gd name="connsiteY0" fmla="*/ 0 h 116346"/>
                  <a:gd name="connsiteX1" fmla="*/ 15865 w 15865"/>
                  <a:gd name="connsiteY1" fmla="*/ 0 h 116346"/>
                  <a:gd name="connsiteX2" fmla="*/ 15865 w 15865"/>
                  <a:gd name="connsiteY2" fmla="*/ 116346 h 116346"/>
                  <a:gd name="connsiteX3" fmla="*/ 0 w 15865"/>
                  <a:gd name="connsiteY3" fmla="*/ 116346 h 116346"/>
                </a:gdLst>
                <a:ahLst/>
                <a:cxnLst>
                  <a:cxn ang="0">
                    <a:pos x="connsiteX0" y="connsiteY0"/>
                  </a:cxn>
                  <a:cxn ang="0">
                    <a:pos x="connsiteX1" y="connsiteY1"/>
                  </a:cxn>
                  <a:cxn ang="0">
                    <a:pos x="connsiteX2" y="connsiteY2"/>
                  </a:cxn>
                  <a:cxn ang="0">
                    <a:pos x="connsiteX3" y="connsiteY3"/>
                  </a:cxn>
                </a:cxnLst>
                <a:rect l="l" t="t" r="r" b="b"/>
                <a:pathLst>
                  <a:path w="15865" h="116346">
                    <a:moveTo>
                      <a:pt x="0" y="0"/>
                    </a:moveTo>
                    <a:lnTo>
                      <a:pt x="15865" y="0"/>
                    </a:lnTo>
                    <a:lnTo>
                      <a:pt x="15865" y="116346"/>
                    </a:lnTo>
                    <a:lnTo>
                      <a:pt x="0" y="116346"/>
                    </a:lnTo>
                    <a:close/>
                  </a:path>
                </a:pathLst>
              </a:custGeom>
              <a:grpFill/>
              <a:ln w="52876" cap="flat">
                <a:noFill/>
                <a:prstDash val="solid"/>
                <a:miter/>
              </a:ln>
            </p:spPr>
            <p:txBody>
              <a:bodyPr rtlCol="0" anchor="ctr"/>
              <a:lstStyle/>
              <a:p>
                <a:endParaRPr lang="es-CO"/>
              </a:p>
            </p:txBody>
          </p:sp>
          <p:sp>
            <p:nvSpPr>
              <p:cNvPr id="44" name="Gráfico 8">
                <a:extLst>
                  <a:ext uri="{FF2B5EF4-FFF2-40B4-BE49-F238E27FC236}">
                    <a16:creationId xmlns:a16="http://schemas.microsoft.com/office/drawing/2014/main" id="{67BA9C32-5C05-4002-BBA5-668D157C71DE}"/>
                  </a:ext>
                </a:extLst>
              </p:cNvPr>
              <p:cNvSpPr/>
              <p:nvPr/>
            </p:nvSpPr>
            <p:spPr>
              <a:xfrm>
                <a:off x="5512642" y="618126"/>
                <a:ext cx="121634" cy="126923"/>
              </a:xfrm>
              <a:custGeom>
                <a:avLst/>
                <a:gdLst>
                  <a:gd name="connsiteX0" fmla="*/ 121635 w 121634"/>
                  <a:gd name="connsiteY0" fmla="*/ 89904 h 126923"/>
                  <a:gd name="connsiteX1" fmla="*/ 63462 w 121634"/>
                  <a:gd name="connsiteY1" fmla="*/ 126924 h 126923"/>
                  <a:gd name="connsiteX2" fmla="*/ 0 w 121634"/>
                  <a:gd name="connsiteY2" fmla="*/ 63462 h 126923"/>
                  <a:gd name="connsiteX3" fmla="*/ 68750 w 121634"/>
                  <a:gd name="connsiteY3" fmla="*/ 0 h 126923"/>
                  <a:gd name="connsiteX4" fmla="*/ 121635 w 121634"/>
                  <a:gd name="connsiteY4" fmla="*/ 31731 h 126923"/>
                  <a:gd name="connsiteX5" fmla="*/ 100481 w 121634"/>
                  <a:gd name="connsiteY5" fmla="*/ 31731 h 126923"/>
                  <a:gd name="connsiteX6" fmla="*/ 68750 w 121634"/>
                  <a:gd name="connsiteY6" fmla="*/ 10577 h 126923"/>
                  <a:gd name="connsiteX7" fmla="*/ 21154 w 121634"/>
                  <a:gd name="connsiteY7" fmla="*/ 58173 h 126923"/>
                  <a:gd name="connsiteX8" fmla="*/ 68750 w 121634"/>
                  <a:gd name="connsiteY8" fmla="*/ 105770 h 126923"/>
                  <a:gd name="connsiteX9" fmla="*/ 105770 w 121634"/>
                  <a:gd name="connsiteY9" fmla="*/ 84616 h 126923"/>
                  <a:gd name="connsiteX10" fmla="*/ 121635 w 121634"/>
                  <a:gd name="connsiteY10" fmla="*/ 89904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34" h="126923">
                    <a:moveTo>
                      <a:pt x="121635" y="89904"/>
                    </a:moveTo>
                    <a:cubicBezTo>
                      <a:pt x="116347" y="116347"/>
                      <a:pt x="95193" y="126924"/>
                      <a:pt x="63462" y="126924"/>
                    </a:cubicBezTo>
                    <a:cubicBezTo>
                      <a:pt x="21154" y="126924"/>
                      <a:pt x="0" y="95193"/>
                      <a:pt x="0" y="63462"/>
                    </a:cubicBezTo>
                    <a:cubicBezTo>
                      <a:pt x="0" y="37019"/>
                      <a:pt x="15865" y="0"/>
                      <a:pt x="68750" y="0"/>
                    </a:cubicBezTo>
                    <a:cubicBezTo>
                      <a:pt x="95193" y="0"/>
                      <a:pt x="116347" y="15865"/>
                      <a:pt x="121635" y="31731"/>
                    </a:cubicBezTo>
                    <a:lnTo>
                      <a:pt x="100481" y="31731"/>
                    </a:lnTo>
                    <a:cubicBezTo>
                      <a:pt x="95193" y="15865"/>
                      <a:pt x="84616" y="10577"/>
                      <a:pt x="68750" y="10577"/>
                    </a:cubicBezTo>
                    <a:cubicBezTo>
                      <a:pt x="42308" y="10577"/>
                      <a:pt x="21154" y="26442"/>
                      <a:pt x="21154" y="58173"/>
                    </a:cubicBezTo>
                    <a:cubicBezTo>
                      <a:pt x="21154" y="89904"/>
                      <a:pt x="42308" y="105770"/>
                      <a:pt x="68750" y="105770"/>
                    </a:cubicBezTo>
                    <a:cubicBezTo>
                      <a:pt x="84616" y="105770"/>
                      <a:pt x="100481" y="100481"/>
                      <a:pt x="105770" y="84616"/>
                    </a:cubicBezTo>
                    <a:lnTo>
                      <a:pt x="121635" y="89904"/>
                    </a:lnTo>
                    <a:close/>
                  </a:path>
                </a:pathLst>
              </a:custGeom>
              <a:grpFill/>
              <a:ln w="52876" cap="flat">
                <a:noFill/>
                <a:prstDash val="solid"/>
                <a:miter/>
              </a:ln>
            </p:spPr>
            <p:txBody>
              <a:bodyPr rtlCol="0" anchor="ctr"/>
              <a:lstStyle/>
              <a:p>
                <a:endParaRPr lang="es-CO"/>
              </a:p>
            </p:txBody>
          </p:sp>
          <p:sp>
            <p:nvSpPr>
              <p:cNvPr id="45" name="Gráfico 8">
                <a:extLst>
                  <a:ext uri="{FF2B5EF4-FFF2-40B4-BE49-F238E27FC236}">
                    <a16:creationId xmlns:a16="http://schemas.microsoft.com/office/drawing/2014/main" id="{6D69E153-C5F4-4A1B-B2C5-743EA64832C7}"/>
                  </a:ext>
                </a:extLst>
              </p:cNvPr>
              <p:cNvSpPr/>
              <p:nvPr/>
            </p:nvSpPr>
            <p:spPr>
              <a:xfrm>
                <a:off x="5639566" y="623414"/>
                <a:ext cx="137500" cy="116346"/>
              </a:xfrm>
              <a:custGeom>
                <a:avLst/>
                <a:gdLst>
                  <a:gd name="connsiteX0" fmla="*/ 111058 w 137500"/>
                  <a:gd name="connsiteY0" fmla="*/ 84616 h 116346"/>
                  <a:gd name="connsiteX1" fmla="*/ 37019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7 w 137500"/>
                  <a:gd name="connsiteY7" fmla="*/ 116347 h 116346"/>
                  <a:gd name="connsiteX8" fmla="*/ 111058 w 137500"/>
                  <a:gd name="connsiteY8" fmla="*/ 84616 h 116346"/>
                  <a:gd name="connsiteX9" fmla="*/ 105770 w 137500"/>
                  <a:gd name="connsiteY9" fmla="*/ 74039 h 116346"/>
                  <a:gd name="connsiteX10" fmla="*/ 74039 w 137500"/>
                  <a:gd name="connsiteY10" fmla="*/ 15866 h 116346"/>
                  <a:gd name="connsiteX11" fmla="*/ 47596 w 137500"/>
                  <a:gd name="connsiteY11" fmla="*/ 74039 h 116346"/>
                  <a:gd name="connsiteX12" fmla="*/ 105770 w 137500"/>
                  <a:gd name="connsiteY12" fmla="*/ 74039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11058" y="84616"/>
                    </a:moveTo>
                    <a:lnTo>
                      <a:pt x="37019" y="84616"/>
                    </a:lnTo>
                    <a:lnTo>
                      <a:pt x="21154" y="116347"/>
                    </a:lnTo>
                    <a:lnTo>
                      <a:pt x="0" y="116347"/>
                    </a:lnTo>
                    <a:lnTo>
                      <a:pt x="58173" y="0"/>
                    </a:lnTo>
                    <a:lnTo>
                      <a:pt x="79327" y="0"/>
                    </a:lnTo>
                    <a:lnTo>
                      <a:pt x="137500" y="116347"/>
                    </a:lnTo>
                    <a:lnTo>
                      <a:pt x="116347" y="116347"/>
                    </a:lnTo>
                    <a:lnTo>
                      <a:pt x="111058" y="84616"/>
                    </a:lnTo>
                    <a:close/>
                    <a:moveTo>
                      <a:pt x="105770" y="74039"/>
                    </a:moveTo>
                    <a:lnTo>
                      <a:pt x="74039" y="15866"/>
                    </a:lnTo>
                    <a:lnTo>
                      <a:pt x="47596" y="74039"/>
                    </a:lnTo>
                    <a:lnTo>
                      <a:pt x="105770" y="74039"/>
                    </a:lnTo>
                    <a:close/>
                  </a:path>
                </a:pathLst>
              </a:custGeom>
              <a:grpFill/>
              <a:ln w="52876" cap="flat">
                <a:noFill/>
                <a:prstDash val="solid"/>
                <a:miter/>
              </a:ln>
            </p:spPr>
            <p:txBody>
              <a:bodyPr rtlCol="0" anchor="ctr"/>
              <a:lstStyle/>
              <a:p>
                <a:endParaRPr lang="es-CO"/>
              </a:p>
            </p:txBody>
          </p:sp>
          <p:sp>
            <p:nvSpPr>
              <p:cNvPr id="46" name="Gráfico 8">
                <a:extLst>
                  <a:ext uri="{FF2B5EF4-FFF2-40B4-BE49-F238E27FC236}">
                    <a16:creationId xmlns:a16="http://schemas.microsoft.com/office/drawing/2014/main" id="{1173CAD1-B44C-4C6E-9FEE-87EBC292049D}"/>
                  </a:ext>
                </a:extLst>
              </p:cNvPr>
              <p:cNvSpPr/>
              <p:nvPr/>
            </p:nvSpPr>
            <p:spPr>
              <a:xfrm>
                <a:off x="5808797" y="623414"/>
                <a:ext cx="111057" cy="116346"/>
              </a:xfrm>
              <a:custGeom>
                <a:avLst/>
                <a:gdLst>
                  <a:gd name="connsiteX0" fmla="*/ 95193 w 111057"/>
                  <a:gd name="connsiteY0" fmla="*/ 0 h 116346"/>
                  <a:gd name="connsiteX1" fmla="*/ 111058 w 111057"/>
                  <a:gd name="connsiteY1" fmla="*/ 0 h 116346"/>
                  <a:gd name="connsiteX2" fmla="*/ 111058 w 111057"/>
                  <a:gd name="connsiteY2" fmla="*/ 116347 h 116346"/>
                  <a:gd name="connsiteX3" fmla="*/ 89904 w 111057"/>
                  <a:gd name="connsiteY3" fmla="*/ 116347 h 116346"/>
                  <a:gd name="connsiteX4" fmla="*/ 15865 w 111057"/>
                  <a:gd name="connsiteY4" fmla="*/ 15866 h 116346"/>
                  <a:gd name="connsiteX5" fmla="*/ 15865 w 111057"/>
                  <a:gd name="connsiteY5" fmla="*/ 15866 h 116346"/>
                  <a:gd name="connsiteX6" fmla="*/ 15865 w 111057"/>
                  <a:gd name="connsiteY6" fmla="*/ 116347 h 116346"/>
                  <a:gd name="connsiteX7" fmla="*/ 0 w 111057"/>
                  <a:gd name="connsiteY7" fmla="*/ 116347 h 116346"/>
                  <a:gd name="connsiteX8" fmla="*/ 0 w 111057"/>
                  <a:gd name="connsiteY8" fmla="*/ 0 h 116346"/>
                  <a:gd name="connsiteX9" fmla="*/ 21154 w 111057"/>
                  <a:gd name="connsiteY9" fmla="*/ 0 h 116346"/>
                  <a:gd name="connsiteX10" fmla="*/ 95193 w 111057"/>
                  <a:gd name="connsiteY10" fmla="*/ 100481 h 116346"/>
                  <a:gd name="connsiteX11" fmla="*/ 95193 w 111057"/>
                  <a:gd name="connsiteY11" fmla="*/ 100481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057" h="116346">
                    <a:moveTo>
                      <a:pt x="95193" y="0"/>
                    </a:moveTo>
                    <a:lnTo>
                      <a:pt x="111058" y="0"/>
                    </a:lnTo>
                    <a:lnTo>
                      <a:pt x="111058" y="116347"/>
                    </a:lnTo>
                    <a:lnTo>
                      <a:pt x="89904" y="116347"/>
                    </a:lnTo>
                    <a:lnTo>
                      <a:pt x="15865" y="15866"/>
                    </a:lnTo>
                    <a:lnTo>
                      <a:pt x="15865" y="15866"/>
                    </a:lnTo>
                    <a:lnTo>
                      <a:pt x="15865" y="116347"/>
                    </a:lnTo>
                    <a:lnTo>
                      <a:pt x="0" y="116347"/>
                    </a:lnTo>
                    <a:lnTo>
                      <a:pt x="0" y="0"/>
                    </a:lnTo>
                    <a:lnTo>
                      <a:pt x="21154" y="0"/>
                    </a:lnTo>
                    <a:lnTo>
                      <a:pt x="95193" y="100481"/>
                    </a:lnTo>
                    <a:lnTo>
                      <a:pt x="95193" y="100481"/>
                    </a:lnTo>
                    <a:close/>
                  </a:path>
                </a:pathLst>
              </a:custGeom>
              <a:grpFill/>
              <a:ln w="52876" cap="flat">
                <a:noFill/>
                <a:prstDash val="solid"/>
                <a:miter/>
              </a:ln>
            </p:spPr>
            <p:txBody>
              <a:bodyPr rtlCol="0" anchor="ctr"/>
              <a:lstStyle/>
              <a:p>
                <a:endParaRPr lang="es-CO"/>
              </a:p>
            </p:txBody>
          </p:sp>
          <p:sp>
            <p:nvSpPr>
              <p:cNvPr id="47" name="Gráfico 8">
                <a:extLst>
                  <a:ext uri="{FF2B5EF4-FFF2-40B4-BE49-F238E27FC236}">
                    <a16:creationId xmlns:a16="http://schemas.microsoft.com/office/drawing/2014/main" id="{756F5608-451E-47BE-86A8-2D1945522BED}"/>
                  </a:ext>
                </a:extLst>
              </p:cNvPr>
              <p:cNvSpPr/>
              <p:nvPr/>
            </p:nvSpPr>
            <p:spPr>
              <a:xfrm>
                <a:off x="5946297" y="618126"/>
                <a:ext cx="137500" cy="126923"/>
              </a:xfrm>
              <a:custGeom>
                <a:avLst/>
                <a:gdLst>
                  <a:gd name="connsiteX0" fmla="*/ 68750 w 137500"/>
                  <a:gd name="connsiteY0" fmla="*/ 0 h 126923"/>
                  <a:gd name="connsiteX1" fmla="*/ 137500 w 137500"/>
                  <a:gd name="connsiteY1" fmla="*/ 63462 h 126923"/>
                  <a:gd name="connsiteX2" fmla="*/ 68750 w 137500"/>
                  <a:gd name="connsiteY2" fmla="*/ 126924 h 126923"/>
                  <a:gd name="connsiteX3" fmla="*/ 0 w 137500"/>
                  <a:gd name="connsiteY3" fmla="*/ 63462 h 126923"/>
                  <a:gd name="connsiteX4" fmla="*/ 68750 w 137500"/>
                  <a:gd name="connsiteY4" fmla="*/ 0 h 126923"/>
                  <a:gd name="connsiteX5" fmla="*/ 68750 w 137500"/>
                  <a:gd name="connsiteY5" fmla="*/ 111058 h 126923"/>
                  <a:gd name="connsiteX6" fmla="*/ 116347 w 137500"/>
                  <a:gd name="connsiteY6" fmla="*/ 63462 h 126923"/>
                  <a:gd name="connsiteX7" fmla="*/ 68750 w 137500"/>
                  <a:gd name="connsiteY7" fmla="*/ 15865 h 126923"/>
                  <a:gd name="connsiteX8" fmla="*/ 21154 w 137500"/>
                  <a:gd name="connsiteY8" fmla="*/ 63462 h 126923"/>
                  <a:gd name="connsiteX9" fmla="*/ 68750 w 137500"/>
                  <a:gd name="connsiteY9" fmla="*/ 111058 h 1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500" h="126923">
                    <a:moveTo>
                      <a:pt x="68750" y="0"/>
                    </a:moveTo>
                    <a:cubicBezTo>
                      <a:pt x="116347" y="0"/>
                      <a:pt x="137500" y="31731"/>
                      <a:pt x="137500" y="63462"/>
                    </a:cubicBezTo>
                    <a:cubicBezTo>
                      <a:pt x="137500" y="89904"/>
                      <a:pt x="121635" y="126924"/>
                      <a:pt x="68750" y="126924"/>
                    </a:cubicBezTo>
                    <a:cubicBezTo>
                      <a:pt x="21154" y="126924"/>
                      <a:pt x="0" y="95193"/>
                      <a:pt x="0" y="63462"/>
                    </a:cubicBezTo>
                    <a:cubicBezTo>
                      <a:pt x="5288" y="37019"/>
                      <a:pt x="21154" y="0"/>
                      <a:pt x="68750" y="0"/>
                    </a:cubicBezTo>
                    <a:moveTo>
                      <a:pt x="68750" y="111058"/>
                    </a:moveTo>
                    <a:cubicBezTo>
                      <a:pt x="95193" y="111058"/>
                      <a:pt x="116347" y="89904"/>
                      <a:pt x="116347" y="63462"/>
                    </a:cubicBezTo>
                    <a:cubicBezTo>
                      <a:pt x="116347" y="37019"/>
                      <a:pt x="95193" y="15865"/>
                      <a:pt x="68750" y="15865"/>
                    </a:cubicBezTo>
                    <a:cubicBezTo>
                      <a:pt x="42308" y="15865"/>
                      <a:pt x="21154" y="37019"/>
                      <a:pt x="21154" y="63462"/>
                    </a:cubicBezTo>
                    <a:cubicBezTo>
                      <a:pt x="21154" y="95193"/>
                      <a:pt x="42308" y="111058"/>
                      <a:pt x="68750" y="111058"/>
                    </a:cubicBezTo>
                  </a:path>
                </a:pathLst>
              </a:custGeom>
              <a:grpFill/>
              <a:ln w="52876" cap="flat">
                <a:noFill/>
                <a:prstDash val="solid"/>
                <a:miter/>
              </a:ln>
            </p:spPr>
            <p:txBody>
              <a:bodyPr rtlCol="0" anchor="ctr"/>
              <a:lstStyle/>
              <a:p>
                <a:endParaRPr lang="es-CO"/>
              </a:p>
            </p:txBody>
          </p:sp>
          <p:sp>
            <p:nvSpPr>
              <p:cNvPr id="48" name="Gráfico 8">
                <a:extLst>
                  <a:ext uri="{FF2B5EF4-FFF2-40B4-BE49-F238E27FC236}">
                    <a16:creationId xmlns:a16="http://schemas.microsoft.com/office/drawing/2014/main" id="{AFAED683-8B35-4B6B-ACFE-29E2C3359B56}"/>
                  </a:ext>
                </a:extLst>
              </p:cNvPr>
              <p:cNvSpPr/>
              <p:nvPr/>
            </p:nvSpPr>
            <p:spPr>
              <a:xfrm>
                <a:off x="6173702" y="623414"/>
                <a:ext cx="116346" cy="116346"/>
              </a:xfrm>
              <a:custGeom>
                <a:avLst/>
                <a:gdLst>
                  <a:gd name="connsiteX0" fmla="*/ 0 w 116346"/>
                  <a:gd name="connsiteY0" fmla="*/ 0 h 116346"/>
                  <a:gd name="connsiteX1" fmla="*/ 47596 w 116346"/>
                  <a:gd name="connsiteY1" fmla="*/ 0 h 116346"/>
                  <a:gd name="connsiteX2" fmla="*/ 116347 w 116346"/>
                  <a:gd name="connsiteY2" fmla="*/ 58173 h 116346"/>
                  <a:gd name="connsiteX3" fmla="*/ 47596 w 116346"/>
                  <a:gd name="connsiteY3" fmla="*/ 116347 h 116346"/>
                  <a:gd name="connsiteX4" fmla="*/ 0 w 116346"/>
                  <a:gd name="connsiteY4" fmla="*/ 116347 h 116346"/>
                  <a:gd name="connsiteX5" fmla="*/ 0 w 116346"/>
                  <a:gd name="connsiteY5" fmla="*/ 0 h 116346"/>
                  <a:gd name="connsiteX6" fmla="*/ 15865 w 116346"/>
                  <a:gd name="connsiteY6" fmla="*/ 105770 h 116346"/>
                  <a:gd name="connsiteX7" fmla="*/ 47596 w 116346"/>
                  <a:gd name="connsiteY7" fmla="*/ 105770 h 116346"/>
                  <a:gd name="connsiteX8" fmla="*/ 95193 w 116346"/>
                  <a:gd name="connsiteY8" fmla="*/ 58173 h 116346"/>
                  <a:gd name="connsiteX9" fmla="*/ 42308 w 116346"/>
                  <a:gd name="connsiteY9" fmla="*/ 10577 h 116346"/>
                  <a:gd name="connsiteX10" fmla="*/ 15865 w 116346"/>
                  <a:gd name="connsiteY10" fmla="*/ 10577 h 116346"/>
                  <a:gd name="connsiteX11" fmla="*/ 15865 w 116346"/>
                  <a:gd name="connsiteY11" fmla="*/ 105770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46" h="116346">
                    <a:moveTo>
                      <a:pt x="0" y="0"/>
                    </a:moveTo>
                    <a:lnTo>
                      <a:pt x="47596" y="0"/>
                    </a:lnTo>
                    <a:cubicBezTo>
                      <a:pt x="100481" y="0"/>
                      <a:pt x="116347" y="21154"/>
                      <a:pt x="116347" y="58173"/>
                    </a:cubicBezTo>
                    <a:cubicBezTo>
                      <a:pt x="116347" y="95193"/>
                      <a:pt x="95193" y="116347"/>
                      <a:pt x="47596" y="116347"/>
                    </a:cubicBezTo>
                    <a:lnTo>
                      <a:pt x="0" y="116347"/>
                    </a:lnTo>
                    <a:lnTo>
                      <a:pt x="0" y="0"/>
                    </a:lnTo>
                    <a:close/>
                    <a:moveTo>
                      <a:pt x="15865" y="105770"/>
                    </a:moveTo>
                    <a:lnTo>
                      <a:pt x="47596" y="105770"/>
                    </a:lnTo>
                    <a:cubicBezTo>
                      <a:pt x="84616" y="105770"/>
                      <a:pt x="95193" y="84616"/>
                      <a:pt x="95193" y="58173"/>
                    </a:cubicBezTo>
                    <a:cubicBezTo>
                      <a:pt x="95193" y="26442"/>
                      <a:pt x="79327" y="10577"/>
                      <a:pt x="42308" y="10577"/>
                    </a:cubicBezTo>
                    <a:lnTo>
                      <a:pt x="15865" y="10577"/>
                    </a:lnTo>
                    <a:lnTo>
                      <a:pt x="15865" y="105770"/>
                    </a:lnTo>
                    <a:close/>
                  </a:path>
                </a:pathLst>
              </a:custGeom>
              <a:grpFill/>
              <a:ln w="52876" cap="flat">
                <a:noFill/>
                <a:prstDash val="solid"/>
                <a:miter/>
              </a:ln>
            </p:spPr>
            <p:txBody>
              <a:bodyPr rtlCol="0" anchor="ctr"/>
              <a:lstStyle/>
              <a:p>
                <a:endParaRPr lang="es-CO"/>
              </a:p>
            </p:txBody>
          </p:sp>
          <p:sp>
            <p:nvSpPr>
              <p:cNvPr id="49" name="Gráfico 8">
                <a:extLst>
                  <a:ext uri="{FF2B5EF4-FFF2-40B4-BE49-F238E27FC236}">
                    <a16:creationId xmlns:a16="http://schemas.microsoft.com/office/drawing/2014/main" id="{1884FA9A-C9EC-4DE6-812C-554F1EE863CC}"/>
                  </a:ext>
                </a:extLst>
              </p:cNvPr>
              <p:cNvSpPr/>
              <p:nvPr/>
            </p:nvSpPr>
            <p:spPr>
              <a:xfrm>
                <a:off x="6316491" y="623414"/>
                <a:ext cx="89904" cy="116346"/>
              </a:xfrm>
              <a:custGeom>
                <a:avLst/>
                <a:gdLst>
                  <a:gd name="connsiteX0" fmla="*/ 0 w 89904"/>
                  <a:gd name="connsiteY0" fmla="*/ 0 h 116346"/>
                  <a:gd name="connsiteX1" fmla="*/ 89904 w 89904"/>
                  <a:gd name="connsiteY1" fmla="*/ 0 h 116346"/>
                  <a:gd name="connsiteX2" fmla="*/ 89904 w 89904"/>
                  <a:gd name="connsiteY2" fmla="*/ 10577 h 116346"/>
                  <a:gd name="connsiteX3" fmla="*/ 21154 w 89904"/>
                  <a:gd name="connsiteY3" fmla="*/ 10577 h 116346"/>
                  <a:gd name="connsiteX4" fmla="*/ 21154 w 89904"/>
                  <a:gd name="connsiteY4" fmla="*/ 52885 h 116346"/>
                  <a:gd name="connsiteX5" fmla="*/ 84616 w 89904"/>
                  <a:gd name="connsiteY5" fmla="*/ 52885 h 116346"/>
                  <a:gd name="connsiteX6" fmla="*/ 84616 w 89904"/>
                  <a:gd name="connsiteY6" fmla="*/ 63462 h 116346"/>
                  <a:gd name="connsiteX7" fmla="*/ 21154 w 89904"/>
                  <a:gd name="connsiteY7" fmla="*/ 63462 h 116346"/>
                  <a:gd name="connsiteX8" fmla="*/ 21154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0577"/>
                    </a:lnTo>
                    <a:lnTo>
                      <a:pt x="21154" y="10577"/>
                    </a:lnTo>
                    <a:lnTo>
                      <a:pt x="21154" y="52885"/>
                    </a:lnTo>
                    <a:lnTo>
                      <a:pt x="84616" y="52885"/>
                    </a:lnTo>
                    <a:lnTo>
                      <a:pt x="84616" y="63462"/>
                    </a:lnTo>
                    <a:lnTo>
                      <a:pt x="21154" y="63462"/>
                    </a:lnTo>
                    <a:lnTo>
                      <a:pt x="21154"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50" name="Gráfico 8">
                <a:extLst>
                  <a:ext uri="{FF2B5EF4-FFF2-40B4-BE49-F238E27FC236}">
                    <a16:creationId xmlns:a16="http://schemas.microsoft.com/office/drawing/2014/main" id="{3D4C2458-4D0B-428B-B96D-3789303FB3DC}"/>
                  </a:ext>
                </a:extLst>
              </p:cNvPr>
              <p:cNvSpPr/>
              <p:nvPr/>
            </p:nvSpPr>
            <p:spPr>
              <a:xfrm>
                <a:off x="6496299" y="623414"/>
                <a:ext cx="100480" cy="116346"/>
              </a:xfrm>
              <a:custGeom>
                <a:avLst/>
                <a:gdLst>
                  <a:gd name="connsiteX0" fmla="*/ 15865 w 100480"/>
                  <a:gd name="connsiteY0" fmla="*/ 116347 h 116346"/>
                  <a:gd name="connsiteX1" fmla="*/ 0 w 100480"/>
                  <a:gd name="connsiteY1" fmla="*/ 116347 h 116346"/>
                  <a:gd name="connsiteX2" fmla="*/ 0 w 100480"/>
                  <a:gd name="connsiteY2" fmla="*/ 0 h 116346"/>
                  <a:gd name="connsiteX3" fmla="*/ 58173 w 100480"/>
                  <a:gd name="connsiteY3" fmla="*/ 0 h 116346"/>
                  <a:gd name="connsiteX4" fmla="*/ 100481 w 100480"/>
                  <a:gd name="connsiteY4" fmla="*/ 31731 h 116346"/>
                  <a:gd name="connsiteX5" fmla="*/ 74039 w 100480"/>
                  <a:gd name="connsiteY5" fmla="*/ 58173 h 116346"/>
                  <a:gd name="connsiteX6" fmla="*/ 74039 w 100480"/>
                  <a:gd name="connsiteY6" fmla="*/ 58173 h 116346"/>
                  <a:gd name="connsiteX7" fmla="*/ 95193 w 100480"/>
                  <a:gd name="connsiteY7" fmla="*/ 84616 h 116346"/>
                  <a:gd name="connsiteX8" fmla="*/ 100481 w 100480"/>
                  <a:gd name="connsiteY8" fmla="*/ 116347 h 116346"/>
                  <a:gd name="connsiteX9" fmla="*/ 84616 w 100480"/>
                  <a:gd name="connsiteY9" fmla="*/ 116347 h 116346"/>
                  <a:gd name="connsiteX10" fmla="*/ 74039 w 100480"/>
                  <a:gd name="connsiteY10" fmla="*/ 79327 h 116346"/>
                  <a:gd name="connsiteX11" fmla="*/ 42308 w 100480"/>
                  <a:gd name="connsiteY11" fmla="*/ 63462 h 116346"/>
                  <a:gd name="connsiteX12" fmla="*/ 10577 w 100480"/>
                  <a:gd name="connsiteY12" fmla="*/ 63462 h 116346"/>
                  <a:gd name="connsiteX13" fmla="*/ 15865 w 100480"/>
                  <a:gd name="connsiteY13" fmla="*/ 116347 h 116346"/>
                  <a:gd name="connsiteX14" fmla="*/ 15865 w 100480"/>
                  <a:gd name="connsiteY14" fmla="*/ 52885 h 116346"/>
                  <a:gd name="connsiteX15" fmla="*/ 52885 w 100480"/>
                  <a:gd name="connsiteY15" fmla="*/ 52885 h 116346"/>
                  <a:gd name="connsiteX16" fmla="*/ 79327 w 100480"/>
                  <a:gd name="connsiteY16" fmla="*/ 31731 h 116346"/>
                  <a:gd name="connsiteX17" fmla="*/ 52885 w 100480"/>
                  <a:gd name="connsiteY17" fmla="*/ 10577 h 116346"/>
                  <a:gd name="connsiteX18" fmla="*/ 15865 w 100480"/>
                  <a:gd name="connsiteY18" fmla="*/ 10577 h 116346"/>
                  <a:gd name="connsiteX19" fmla="*/ 15865 w 100480"/>
                  <a:gd name="connsiteY19" fmla="*/ 52885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480" h="116346">
                    <a:moveTo>
                      <a:pt x="15865" y="116347"/>
                    </a:moveTo>
                    <a:lnTo>
                      <a:pt x="0" y="116347"/>
                    </a:lnTo>
                    <a:lnTo>
                      <a:pt x="0" y="0"/>
                    </a:lnTo>
                    <a:lnTo>
                      <a:pt x="58173" y="0"/>
                    </a:lnTo>
                    <a:cubicBezTo>
                      <a:pt x="95193" y="0"/>
                      <a:pt x="100481" y="10577"/>
                      <a:pt x="100481" y="31731"/>
                    </a:cubicBezTo>
                    <a:cubicBezTo>
                      <a:pt x="100481" y="47596"/>
                      <a:pt x="89904" y="58173"/>
                      <a:pt x="74039" y="58173"/>
                    </a:cubicBezTo>
                    <a:lnTo>
                      <a:pt x="74039" y="58173"/>
                    </a:lnTo>
                    <a:cubicBezTo>
                      <a:pt x="89904" y="58173"/>
                      <a:pt x="95193" y="68750"/>
                      <a:pt x="95193" y="84616"/>
                    </a:cubicBezTo>
                    <a:cubicBezTo>
                      <a:pt x="95193" y="95193"/>
                      <a:pt x="100481" y="105770"/>
                      <a:pt x="100481" y="116347"/>
                    </a:cubicBezTo>
                    <a:lnTo>
                      <a:pt x="84616" y="116347"/>
                    </a:lnTo>
                    <a:cubicBezTo>
                      <a:pt x="79327" y="105770"/>
                      <a:pt x="79327" y="89904"/>
                      <a:pt x="74039" y="79327"/>
                    </a:cubicBezTo>
                    <a:cubicBezTo>
                      <a:pt x="74039" y="68750"/>
                      <a:pt x="68750" y="63462"/>
                      <a:pt x="42308" y="63462"/>
                    </a:cubicBezTo>
                    <a:lnTo>
                      <a:pt x="10577" y="63462"/>
                    </a:lnTo>
                    <a:lnTo>
                      <a:pt x="15865" y="116347"/>
                    </a:lnTo>
                    <a:close/>
                    <a:moveTo>
                      <a:pt x="15865" y="52885"/>
                    </a:moveTo>
                    <a:lnTo>
                      <a:pt x="52885" y="52885"/>
                    </a:lnTo>
                    <a:cubicBezTo>
                      <a:pt x="68750" y="52885"/>
                      <a:pt x="79327" y="47596"/>
                      <a:pt x="79327" y="31731"/>
                    </a:cubicBezTo>
                    <a:cubicBezTo>
                      <a:pt x="79327" y="15866"/>
                      <a:pt x="74039" y="10577"/>
                      <a:pt x="52885" y="10577"/>
                    </a:cubicBezTo>
                    <a:lnTo>
                      <a:pt x="15865" y="10577"/>
                    </a:lnTo>
                    <a:lnTo>
                      <a:pt x="15865" y="52885"/>
                    </a:lnTo>
                    <a:close/>
                  </a:path>
                </a:pathLst>
              </a:custGeom>
              <a:grpFill/>
              <a:ln w="52876" cap="flat">
                <a:noFill/>
                <a:prstDash val="solid"/>
                <a:miter/>
              </a:ln>
            </p:spPr>
            <p:txBody>
              <a:bodyPr rtlCol="0" anchor="ctr"/>
              <a:lstStyle/>
              <a:p>
                <a:endParaRPr lang="es-CO"/>
              </a:p>
            </p:txBody>
          </p:sp>
          <p:sp>
            <p:nvSpPr>
              <p:cNvPr id="51" name="Gráfico 8">
                <a:extLst>
                  <a:ext uri="{FF2B5EF4-FFF2-40B4-BE49-F238E27FC236}">
                    <a16:creationId xmlns:a16="http://schemas.microsoft.com/office/drawing/2014/main" id="{782DDBAA-7ADA-47F3-BE22-8C1054534308}"/>
                  </a:ext>
                </a:extLst>
              </p:cNvPr>
              <p:cNvSpPr/>
              <p:nvPr/>
            </p:nvSpPr>
            <p:spPr>
              <a:xfrm>
                <a:off x="6633800" y="623414"/>
                <a:ext cx="89904" cy="116346"/>
              </a:xfrm>
              <a:custGeom>
                <a:avLst/>
                <a:gdLst>
                  <a:gd name="connsiteX0" fmla="*/ 0 w 89904"/>
                  <a:gd name="connsiteY0" fmla="*/ 0 h 116346"/>
                  <a:gd name="connsiteX1" fmla="*/ 89904 w 89904"/>
                  <a:gd name="connsiteY1" fmla="*/ 0 h 116346"/>
                  <a:gd name="connsiteX2" fmla="*/ 89904 w 89904"/>
                  <a:gd name="connsiteY2" fmla="*/ 15866 h 116346"/>
                  <a:gd name="connsiteX3" fmla="*/ 15865 w 89904"/>
                  <a:gd name="connsiteY3" fmla="*/ 15866 h 116346"/>
                  <a:gd name="connsiteX4" fmla="*/ 15865 w 89904"/>
                  <a:gd name="connsiteY4" fmla="*/ 52885 h 116346"/>
                  <a:gd name="connsiteX5" fmla="*/ 84616 w 89904"/>
                  <a:gd name="connsiteY5" fmla="*/ 52885 h 116346"/>
                  <a:gd name="connsiteX6" fmla="*/ 84616 w 89904"/>
                  <a:gd name="connsiteY6" fmla="*/ 63462 h 116346"/>
                  <a:gd name="connsiteX7" fmla="*/ 15865 w 89904"/>
                  <a:gd name="connsiteY7" fmla="*/ 63462 h 116346"/>
                  <a:gd name="connsiteX8" fmla="*/ 15865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5866"/>
                    </a:lnTo>
                    <a:lnTo>
                      <a:pt x="15865" y="15866"/>
                    </a:lnTo>
                    <a:lnTo>
                      <a:pt x="15865" y="52885"/>
                    </a:lnTo>
                    <a:lnTo>
                      <a:pt x="84616" y="52885"/>
                    </a:lnTo>
                    <a:lnTo>
                      <a:pt x="84616" y="63462"/>
                    </a:lnTo>
                    <a:lnTo>
                      <a:pt x="15865" y="63462"/>
                    </a:lnTo>
                    <a:lnTo>
                      <a:pt x="15865"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52" name="Gráfico 8">
                <a:extLst>
                  <a:ext uri="{FF2B5EF4-FFF2-40B4-BE49-F238E27FC236}">
                    <a16:creationId xmlns:a16="http://schemas.microsoft.com/office/drawing/2014/main" id="{D93788BB-3A82-48DD-9922-DE4831D8EBD2}"/>
                  </a:ext>
                </a:extLst>
              </p:cNvPr>
              <p:cNvSpPr/>
              <p:nvPr/>
            </p:nvSpPr>
            <p:spPr>
              <a:xfrm>
                <a:off x="6739569" y="618126"/>
                <a:ext cx="111057" cy="121634"/>
              </a:xfrm>
              <a:custGeom>
                <a:avLst/>
                <a:gdLst>
                  <a:gd name="connsiteX0" fmla="*/ 95193 w 111057"/>
                  <a:gd name="connsiteY0" fmla="*/ 37019 h 121634"/>
                  <a:gd name="connsiteX1" fmla="*/ 58173 w 111057"/>
                  <a:gd name="connsiteY1" fmla="*/ 15865 h 121634"/>
                  <a:gd name="connsiteX2" fmla="*/ 26442 w 111057"/>
                  <a:gd name="connsiteY2" fmla="*/ 37019 h 121634"/>
                  <a:gd name="connsiteX3" fmla="*/ 42308 w 111057"/>
                  <a:gd name="connsiteY3" fmla="*/ 52885 h 121634"/>
                  <a:gd name="connsiteX4" fmla="*/ 84616 w 111057"/>
                  <a:gd name="connsiteY4" fmla="*/ 58173 h 121634"/>
                  <a:gd name="connsiteX5" fmla="*/ 111058 w 111057"/>
                  <a:gd name="connsiteY5" fmla="*/ 84616 h 121634"/>
                  <a:gd name="connsiteX6" fmla="*/ 52885 w 111057"/>
                  <a:gd name="connsiteY6" fmla="*/ 121635 h 121634"/>
                  <a:gd name="connsiteX7" fmla="*/ 0 w 111057"/>
                  <a:gd name="connsiteY7" fmla="*/ 84616 h 121634"/>
                  <a:gd name="connsiteX8" fmla="*/ 15865 w 111057"/>
                  <a:gd name="connsiteY8" fmla="*/ 84616 h 121634"/>
                  <a:gd name="connsiteX9" fmla="*/ 52885 w 111057"/>
                  <a:gd name="connsiteY9" fmla="*/ 111058 h 121634"/>
                  <a:gd name="connsiteX10" fmla="*/ 89904 w 111057"/>
                  <a:gd name="connsiteY10" fmla="*/ 89904 h 121634"/>
                  <a:gd name="connsiteX11" fmla="*/ 0 w 111057"/>
                  <a:gd name="connsiteY11" fmla="*/ 37019 h 121634"/>
                  <a:gd name="connsiteX12" fmla="*/ 52885 w 111057"/>
                  <a:gd name="connsiteY12" fmla="*/ 0 h 121634"/>
                  <a:gd name="connsiteX13" fmla="*/ 105770 w 111057"/>
                  <a:gd name="connsiteY13" fmla="*/ 37019 h 121634"/>
                  <a:gd name="connsiteX14" fmla="*/ 95193 w 111057"/>
                  <a:gd name="connsiteY14" fmla="*/ 37019 h 12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057" h="121634">
                    <a:moveTo>
                      <a:pt x="95193" y="37019"/>
                    </a:moveTo>
                    <a:cubicBezTo>
                      <a:pt x="95193" y="21154"/>
                      <a:pt x="79327" y="15865"/>
                      <a:pt x="58173" y="15865"/>
                    </a:cubicBezTo>
                    <a:cubicBezTo>
                      <a:pt x="42308" y="15865"/>
                      <a:pt x="26442" y="26442"/>
                      <a:pt x="26442" y="37019"/>
                    </a:cubicBezTo>
                    <a:cubicBezTo>
                      <a:pt x="26442" y="42308"/>
                      <a:pt x="31731" y="47596"/>
                      <a:pt x="42308" y="52885"/>
                    </a:cubicBezTo>
                    <a:lnTo>
                      <a:pt x="84616" y="58173"/>
                    </a:lnTo>
                    <a:cubicBezTo>
                      <a:pt x="105770" y="63462"/>
                      <a:pt x="111058" y="74039"/>
                      <a:pt x="111058" y="84616"/>
                    </a:cubicBezTo>
                    <a:cubicBezTo>
                      <a:pt x="111058" y="105770"/>
                      <a:pt x="89904" y="121635"/>
                      <a:pt x="52885" y="121635"/>
                    </a:cubicBezTo>
                    <a:cubicBezTo>
                      <a:pt x="21154" y="121635"/>
                      <a:pt x="0" y="111058"/>
                      <a:pt x="0" y="84616"/>
                    </a:cubicBezTo>
                    <a:lnTo>
                      <a:pt x="15865" y="84616"/>
                    </a:lnTo>
                    <a:cubicBezTo>
                      <a:pt x="15865" y="100481"/>
                      <a:pt x="31731" y="111058"/>
                      <a:pt x="52885" y="111058"/>
                    </a:cubicBezTo>
                    <a:cubicBezTo>
                      <a:pt x="79327" y="111058"/>
                      <a:pt x="89904" y="100481"/>
                      <a:pt x="89904" y="89904"/>
                    </a:cubicBezTo>
                    <a:cubicBezTo>
                      <a:pt x="89904" y="58173"/>
                      <a:pt x="0" y="84616"/>
                      <a:pt x="0" y="37019"/>
                    </a:cubicBezTo>
                    <a:cubicBezTo>
                      <a:pt x="0" y="15865"/>
                      <a:pt x="21154" y="0"/>
                      <a:pt x="52885" y="0"/>
                    </a:cubicBezTo>
                    <a:cubicBezTo>
                      <a:pt x="79327" y="0"/>
                      <a:pt x="105770" y="5288"/>
                      <a:pt x="105770" y="37019"/>
                    </a:cubicBezTo>
                    <a:lnTo>
                      <a:pt x="95193" y="37019"/>
                    </a:lnTo>
                    <a:close/>
                  </a:path>
                </a:pathLst>
              </a:custGeom>
              <a:grpFill/>
              <a:ln w="52876" cap="flat">
                <a:noFill/>
                <a:prstDash val="solid"/>
                <a:miter/>
              </a:ln>
            </p:spPr>
            <p:txBody>
              <a:bodyPr rtlCol="0" anchor="ctr"/>
              <a:lstStyle/>
              <a:p>
                <a:endParaRPr lang="es-CO"/>
              </a:p>
            </p:txBody>
          </p:sp>
          <p:sp>
            <p:nvSpPr>
              <p:cNvPr id="53" name="Gráfico 8">
                <a:extLst>
                  <a:ext uri="{FF2B5EF4-FFF2-40B4-BE49-F238E27FC236}">
                    <a16:creationId xmlns:a16="http://schemas.microsoft.com/office/drawing/2014/main" id="{01E45709-5CE7-4F41-A939-23A84D63D9B7}"/>
                  </a:ext>
                </a:extLst>
              </p:cNvPr>
              <p:cNvSpPr/>
              <p:nvPr/>
            </p:nvSpPr>
            <p:spPr>
              <a:xfrm>
                <a:off x="6882358" y="623414"/>
                <a:ext cx="89904" cy="116346"/>
              </a:xfrm>
              <a:custGeom>
                <a:avLst/>
                <a:gdLst>
                  <a:gd name="connsiteX0" fmla="*/ 0 w 89904"/>
                  <a:gd name="connsiteY0" fmla="*/ 0 h 116346"/>
                  <a:gd name="connsiteX1" fmla="*/ 89904 w 89904"/>
                  <a:gd name="connsiteY1" fmla="*/ 0 h 116346"/>
                  <a:gd name="connsiteX2" fmla="*/ 89904 w 89904"/>
                  <a:gd name="connsiteY2" fmla="*/ 15866 h 116346"/>
                  <a:gd name="connsiteX3" fmla="*/ 15866 w 89904"/>
                  <a:gd name="connsiteY3" fmla="*/ 15866 h 116346"/>
                  <a:gd name="connsiteX4" fmla="*/ 15866 w 89904"/>
                  <a:gd name="connsiteY4" fmla="*/ 52885 h 116346"/>
                  <a:gd name="connsiteX5" fmla="*/ 84616 w 89904"/>
                  <a:gd name="connsiteY5" fmla="*/ 52885 h 116346"/>
                  <a:gd name="connsiteX6" fmla="*/ 84616 w 89904"/>
                  <a:gd name="connsiteY6" fmla="*/ 63462 h 116346"/>
                  <a:gd name="connsiteX7" fmla="*/ 15866 w 89904"/>
                  <a:gd name="connsiteY7" fmla="*/ 63462 h 116346"/>
                  <a:gd name="connsiteX8" fmla="*/ 15866 w 89904"/>
                  <a:gd name="connsiteY8" fmla="*/ 105770 h 116346"/>
                  <a:gd name="connsiteX9" fmla="*/ 89904 w 89904"/>
                  <a:gd name="connsiteY9" fmla="*/ 105770 h 116346"/>
                  <a:gd name="connsiteX10" fmla="*/ 89904 w 89904"/>
                  <a:gd name="connsiteY10" fmla="*/ 116347 h 116346"/>
                  <a:gd name="connsiteX11" fmla="*/ 0 w 89904"/>
                  <a:gd name="connsiteY11"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904" h="116346">
                    <a:moveTo>
                      <a:pt x="0" y="0"/>
                    </a:moveTo>
                    <a:lnTo>
                      <a:pt x="89904" y="0"/>
                    </a:lnTo>
                    <a:lnTo>
                      <a:pt x="89904" y="15866"/>
                    </a:lnTo>
                    <a:lnTo>
                      <a:pt x="15866" y="15866"/>
                    </a:lnTo>
                    <a:lnTo>
                      <a:pt x="15866" y="52885"/>
                    </a:lnTo>
                    <a:lnTo>
                      <a:pt x="84616" y="52885"/>
                    </a:lnTo>
                    <a:lnTo>
                      <a:pt x="84616" y="63462"/>
                    </a:lnTo>
                    <a:lnTo>
                      <a:pt x="15866" y="63462"/>
                    </a:lnTo>
                    <a:lnTo>
                      <a:pt x="15866" y="105770"/>
                    </a:lnTo>
                    <a:lnTo>
                      <a:pt x="89904" y="105770"/>
                    </a:lnTo>
                    <a:lnTo>
                      <a:pt x="89904" y="116347"/>
                    </a:lnTo>
                    <a:lnTo>
                      <a:pt x="0" y="116347"/>
                    </a:lnTo>
                    <a:close/>
                  </a:path>
                </a:pathLst>
              </a:custGeom>
              <a:grpFill/>
              <a:ln w="52876" cap="flat">
                <a:noFill/>
                <a:prstDash val="solid"/>
                <a:miter/>
              </a:ln>
            </p:spPr>
            <p:txBody>
              <a:bodyPr rtlCol="0" anchor="ctr"/>
              <a:lstStyle/>
              <a:p>
                <a:endParaRPr lang="es-CO"/>
              </a:p>
            </p:txBody>
          </p:sp>
          <p:sp>
            <p:nvSpPr>
              <p:cNvPr id="54" name="Gráfico 8">
                <a:extLst>
                  <a:ext uri="{FF2B5EF4-FFF2-40B4-BE49-F238E27FC236}">
                    <a16:creationId xmlns:a16="http://schemas.microsoft.com/office/drawing/2014/main" id="{D95DB28C-F03D-46CD-AD23-C516DB9914E3}"/>
                  </a:ext>
                </a:extLst>
              </p:cNvPr>
              <p:cNvSpPr/>
              <p:nvPr/>
            </p:nvSpPr>
            <p:spPr>
              <a:xfrm>
                <a:off x="7003993" y="623414"/>
                <a:ext cx="100481" cy="116346"/>
              </a:xfrm>
              <a:custGeom>
                <a:avLst/>
                <a:gdLst>
                  <a:gd name="connsiteX0" fmla="*/ 15866 w 100481"/>
                  <a:gd name="connsiteY0" fmla="*/ 116347 h 116346"/>
                  <a:gd name="connsiteX1" fmla="*/ 0 w 100481"/>
                  <a:gd name="connsiteY1" fmla="*/ 116347 h 116346"/>
                  <a:gd name="connsiteX2" fmla="*/ 0 w 100481"/>
                  <a:gd name="connsiteY2" fmla="*/ 0 h 116346"/>
                  <a:gd name="connsiteX3" fmla="*/ 58173 w 100481"/>
                  <a:gd name="connsiteY3" fmla="*/ 0 h 116346"/>
                  <a:gd name="connsiteX4" fmla="*/ 100481 w 100481"/>
                  <a:gd name="connsiteY4" fmla="*/ 31731 h 116346"/>
                  <a:gd name="connsiteX5" fmla="*/ 74039 w 100481"/>
                  <a:gd name="connsiteY5" fmla="*/ 58173 h 116346"/>
                  <a:gd name="connsiteX6" fmla="*/ 74039 w 100481"/>
                  <a:gd name="connsiteY6" fmla="*/ 58173 h 116346"/>
                  <a:gd name="connsiteX7" fmla="*/ 95193 w 100481"/>
                  <a:gd name="connsiteY7" fmla="*/ 84616 h 116346"/>
                  <a:gd name="connsiteX8" fmla="*/ 100481 w 100481"/>
                  <a:gd name="connsiteY8" fmla="*/ 116347 h 116346"/>
                  <a:gd name="connsiteX9" fmla="*/ 84616 w 100481"/>
                  <a:gd name="connsiteY9" fmla="*/ 116347 h 116346"/>
                  <a:gd name="connsiteX10" fmla="*/ 74039 w 100481"/>
                  <a:gd name="connsiteY10" fmla="*/ 79327 h 116346"/>
                  <a:gd name="connsiteX11" fmla="*/ 42308 w 100481"/>
                  <a:gd name="connsiteY11" fmla="*/ 63462 h 116346"/>
                  <a:gd name="connsiteX12" fmla="*/ 10577 w 100481"/>
                  <a:gd name="connsiteY12" fmla="*/ 63462 h 116346"/>
                  <a:gd name="connsiteX13" fmla="*/ 15866 w 100481"/>
                  <a:gd name="connsiteY13" fmla="*/ 116347 h 116346"/>
                  <a:gd name="connsiteX14" fmla="*/ 15866 w 100481"/>
                  <a:gd name="connsiteY14" fmla="*/ 52885 h 116346"/>
                  <a:gd name="connsiteX15" fmla="*/ 52885 w 100481"/>
                  <a:gd name="connsiteY15" fmla="*/ 52885 h 116346"/>
                  <a:gd name="connsiteX16" fmla="*/ 79327 w 100481"/>
                  <a:gd name="connsiteY16" fmla="*/ 31731 h 116346"/>
                  <a:gd name="connsiteX17" fmla="*/ 52885 w 100481"/>
                  <a:gd name="connsiteY17" fmla="*/ 10577 h 116346"/>
                  <a:gd name="connsiteX18" fmla="*/ 15866 w 100481"/>
                  <a:gd name="connsiteY18" fmla="*/ 10577 h 116346"/>
                  <a:gd name="connsiteX19" fmla="*/ 15866 w 100481"/>
                  <a:gd name="connsiteY19" fmla="*/ 52885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481" h="116346">
                    <a:moveTo>
                      <a:pt x="15866" y="116347"/>
                    </a:moveTo>
                    <a:lnTo>
                      <a:pt x="0" y="116347"/>
                    </a:lnTo>
                    <a:lnTo>
                      <a:pt x="0" y="0"/>
                    </a:lnTo>
                    <a:lnTo>
                      <a:pt x="58173" y="0"/>
                    </a:lnTo>
                    <a:cubicBezTo>
                      <a:pt x="95193" y="0"/>
                      <a:pt x="100481" y="10577"/>
                      <a:pt x="100481" y="31731"/>
                    </a:cubicBezTo>
                    <a:cubicBezTo>
                      <a:pt x="100481" y="47596"/>
                      <a:pt x="89904" y="58173"/>
                      <a:pt x="74039" y="58173"/>
                    </a:cubicBezTo>
                    <a:lnTo>
                      <a:pt x="74039" y="58173"/>
                    </a:lnTo>
                    <a:cubicBezTo>
                      <a:pt x="89904" y="58173"/>
                      <a:pt x="95193" y="68750"/>
                      <a:pt x="95193" y="84616"/>
                    </a:cubicBezTo>
                    <a:cubicBezTo>
                      <a:pt x="95193" y="95193"/>
                      <a:pt x="100481" y="105770"/>
                      <a:pt x="100481" y="116347"/>
                    </a:cubicBezTo>
                    <a:lnTo>
                      <a:pt x="84616" y="116347"/>
                    </a:lnTo>
                    <a:cubicBezTo>
                      <a:pt x="79327" y="105770"/>
                      <a:pt x="79327" y="89904"/>
                      <a:pt x="74039" y="79327"/>
                    </a:cubicBezTo>
                    <a:cubicBezTo>
                      <a:pt x="74039" y="68750"/>
                      <a:pt x="68750" y="63462"/>
                      <a:pt x="42308" y="63462"/>
                    </a:cubicBezTo>
                    <a:lnTo>
                      <a:pt x="10577" y="63462"/>
                    </a:lnTo>
                    <a:lnTo>
                      <a:pt x="15866" y="116347"/>
                    </a:lnTo>
                    <a:close/>
                    <a:moveTo>
                      <a:pt x="15866" y="52885"/>
                    </a:moveTo>
                    <a:lnTo>
                      <a:pt x="52885" y="52885"/>
                    </a:lnTo>
                    <a:cubicBezTo>
                      <a:pt x="68750" y="52885"/>
                      <a:pt x="79327" y="47596"/>
                      <a:pt x="79327" y="31731"/>
                    </a:cubicBezTo>
                    <a:cubicBezTo>
                      <a:pt x="79327" y="15866"/>
                      <a:pt x="74039" y="10577"/>
                      <a:pt x="52885" y="10577"/>
                    </a:cubicBezTo>
                    <a:lnTo>
                      <a:pt x="15866" y="10577"/>
                    </a:lnTo>
                    <a:lnTo>
                      <a:pt x="15866" y="52885"/>
                    </a:lnTo>
                    <a:close/>
                  </a:path>
                </a:pathLst>
              </a:custGeom>
              <a:grpFill/>
              <a:ln w="52876" cap="flat">
                <a:noFill/>
                <a:prstDash val="solid"/>
                <a:miter/>
              </a:ln>
            </p:spPr>
            <p:txBody>
              <a:bodyPr rtlCol="0" anchor="ctr"/>
              <a:lstStyle/>
              <a:p>
                <a:endParaRPr lang="es-CO"/>
              </a:p>
            </p:txBody>
          </p:sp>
          <p:sp>
            <p:nvSpPr>
              <p:cNvPr id="55" name="Gráfico 8">
                <a:extLst>
                  <a:ext uri="{FF2B5EF4-FFF2-40B4-BE49-F238E27FC236}">
                    <a16:creationId xmlns:a16="http://schemas.microsoft.com/office/drawing/2014/main" id="{8DD27D6E-3A7A-4881-92F7-7185E6932766}"/>
                  </a:ext>
                </a:extLst>
              </p:cNvPr>
              <p:cNvSpPr/>
              <p:nvPr/>
            </p:nvSpPr>
            <p:spPr>
              <a:xfrm>
                <a:off x="7120339" y="623414"/>
                <a:ext cx="126923" cy="116346"/>
              </a:xfrm>
              <a:custGeom>
                <a:avLst/>
                <a:gdLst>
                  <a:gd name="connsiteX0" fmla="*/ 0 w 126923"/>
                  <a:gd name="connsiteY0" fmla="*/ 0 h 116346"/>
                  <a:gd name="connsiteX1" fmla="*/ 15866 w 126923"/>
                  <a:gd name="connsiteY1" fmla="*/ 0 h 116346"/>
                  <a:gd name="connsiteX2" fmla="*/ 63462 w 126923"/>
                  <a:gd name="connsiteY2" fmla="*/ 105770 h 116346"/>
                  <a:gd name="connsiteX3" fmla="*/ 111058 w 126923"/>
                  <a:gd name="connsiteY3" fmla="*/ 0 h 116346"/>
                  <a:gd name="connsiteX4" fmla="*/ 126924 w 126923"/>
                  <a:gd name="connsiteY4" fmla="*/ 0 h 116346"/>
                  <a:gd name="connsiteX5" fmla="*/ 74039 w 126923"/>
                  <a:gd name="connsiteY5" fmla="*/ 116347 h 116346"/>
                  <a:gd name="connsiteX6" fmla="*/ 52885 w 126923"/>
                  <a:gd name="connsiteY6" fmla="*/ 116347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23" h="116346">
                    <a:moveTo>
                      <a:pt x="0" y="0"/>
                    </a:moveTo>
                    <a:lnTo>
                      <a:pt x="15866" y="0"/>
                    </a:lnTo>
                    <a:lnTo>
                      <a:pt x="63462" y="105770"/>
                    </a:lnTo>
                    <a:lnTo>
                      <a:pt x="111058" y="0"/>
                    </a:lnTo>
                    <a:lnTo>
                      <a:pt x="126924" y="0"/>
                    </a:lnTo>
                    <a:lnTo>
                      <a:pt x="74039" y="116347"/>
                    </a:lnTo>
                    <a:lnTo>
                      <a:pt x="52885" y="116347"/>
                    </a:lnTo>
                    <a:close/>
                  </a:path>
                </a:pathLst>
              </a:custGeom>
              <a:grpFill/>
              <a:ln w="52876" cap="flat">
                <a:noFill/>
                <a:prstDash val="solid"/>
                <a:miter/>
              </a:ln>
            </p:spPr>
            <p:txBody>
              <a:bodyPr rtlCol="0" anchor="ctr"/>
              <a:lstStyle/>
              <a:p>
                <a:endParaRPr lang="es-CO"/>
              </a:p>
            </p:txBody>
          </p:sp>
          <p:sp>
            <p:nvSpPr>
              <p:cNvPr id="56" name="Gráfico 8">
                <a:extLst>
                  <a:ext uri="{FF2B5EF4-FFF2-40B4-BE49-F238E27FC236}">
                    <a16:creationId xmlns:a16="http://schemas.microsoft.com/office/drawing/2014/main" id="{BC51D0AC-E045-4CAC-B55D-D43A0494BFB3}"/>
                  </a:ext>
                </a:extLst>
              </p:cNvPr>
              <p:cNvSpPr/>
              <p:nvPr/>
            </p:nvSpPr>
            <p:spPr>
              <a:xfrm>
                <a:off x="7236686" y="628703"/>
                <a:ext cx="137500" cy="116346"/>
              </a:xfrm>
              <a:custGeom>
                <a:avLst/>
                <a:gdLst>
                  <a:gd name="connsiteX0" fmla="*/ 111058 w 137500"/>
                  <a:gd name="connsiteY0" fmla="*/ 84616 h 116346"/>
                  <a:gd name="connsiteX1" fmla="*/ 37019 w 137500"/>
                  <a:gd name="connsiteY1" fmla="*/ 84616 h 116346"/>
                  <a:gd name="connsiteX2" fmla="*/ 21154 w 137500"/>
                  <a:gd name="connsiteY2" fmla="*/ 116347 h 116346"/>
                  <a:gd name="connsiteX3" fmla="*/ 0 w 137500"/>
                  <a:gd name="connsiteY3" fmla="*/ 116347 h 116346"/>
                  <a:gd name="connsiteX4" fmla="*/ 58173 w 137500"/>
                  <a:gd name="connsiteY4" fmla="*/ 0 h 116346"/>
                  <a:gd name="connsiteX5" fmla="*/ 79327 w 137500"/>
                  <a:gd name="connsiteY5" fmla="*/ 0 h 116346"/>
                  <a:gd name="connsiteX6" fmla="*/ 137500 w 137500"/>
                  <a:gd name="connsiteY6" fmla="*/ 116347 h 116346"/>
                  <a:gd name="connsiteX7" fmla="*/ 116346 w 137500"/>
                  <a:gd name="connsiteY7" fmla="*/ 116347 h 116346"/>
                  <a:gd name="connsiteX8" fmla="*/ 111058 w 137500"/>
                  <a:gd name="connsiteY8" fmla="*/ 84616 h 116346"/>
                  <a:gd name="connsiteX9" fmla="*/ 105770 w 137500"/>
                  <a:gd name="connsiteY9" fmla="*/ 68750 h 116346"/>
                  <a:gd name="connsiteX10" fmla="*/ 74039 w 137500"/>
                  <a:gd name="connsiteY10" fmla="*/ 10577 h 116346"/>
                  <a:gd name="connsiteX11" fmla="*/ 42308 w 137500"/>
                  <a:gd name="connsiteY11" fmla="*/ 68750 h 116346"/>
                  <a:gd name="connsiteX12" fmla="*/ 105770 w 137500"/>
                  <a:gd name="connsiteY12" fmla="*/ 68750 h 11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00" h="116346">
                    <a:moveTo>
                      <a:pt x="111058" y="84616"/>
                    </a:moveTo>
                    <a:lnTo>
                      <a:pt x="37019" y="84616"/>
                    </a:lnTo>
                    <a:lnTo>
                      <a:pt x="21154" y="116347"/>
                    </a:lnTo>
                    <a:lnTo>
                      <a:pt x="0" y="116347"/>
                    </a:lnTo>
                    <a:lnTo>
                      <a:pt x="58173" y="0"/>
                    </a:lnTo>
                    <a:lnTo>
                      <a:pt x="79327" y="0"/>
                    </a:lnTo>
                    <a:lnTo>
                      <a:pt x="137500" y="116347"/>
                    </a:lnTo>
                    <a:lnTo>
                      <a:pt x="116346" y="116347"/>
                    </a:lnTo>
                    <a:lnTo>
                      <a:pt x="111058" y="84616"/>
                    </a:lnTo>
                    <a:close/>
                    <a:moveTo>
                      <a:pt x="105770" y="68750"/>
                    </a:moveTo>
                    <a:lnTo>
                      <a:pt x="74039" y="10577"/>
                    </a:lnTo>
                    <a:lnTo>
                      <a:pt x="42308" y="68750"/>
                    </a:lnTo>
                    <a:lnTo>
                      <a:pt x="105770" y="68750"/>
                    </a:lnTo>
                    <a:close/>
                  </a:path>
                </a:pathLst>
              </a:custGeom>
              <a:grpFill/>
              <a:ln w="52876" cap="flat">
                <a:noFill/>
                <a:prstDash val="solid"/>
                <a:miter/>
              </a:ln>
            </p:spPr>
            <p:txBody>
              <a:bodyPr rtlCol="0" anchor="ctr"/>
              <a:lstStyle/>
              <a:p>
                <a:endParaRPr lang="es-CO"/>
              </a:p>
            </p:txBody>
          </p:sp>
          <p:sp>
            <p:nvSpPr>
              <p:cNvPr id="57" name="Gráfico 8">
                <a:extLst>
                  <a:ext uri="{FF2B5EF4-FFF2-40B4-BE49-F238E27FC236}">
                    <a16:creationId xmlns:a16="http://schemas.microsoft.com/office/drawing/2014/main" id="{282AB71F-4635-4D68-808A-583AC8A38275}"/>
                  </a:ext>
                </a:extLst>
              </p:cNvPr>
              <p:cNvSpPr/>
              <p:nvPr/>
            </p:nvSpPr>
            <p:spPr>
              <a:xfrm>
                <a:off x="7390052" y="618126"/>
                <a:ext cx="111057" cy="121634"/>
              </a:xfrm>
              <a:custGeom>
                <a:avLst/>
                <a:gdLst>
                  <a:gd name="connsiteX0" fmla="*/ 95192 w 111057"/>
                  <a:gd name="connsiteY0" fmla="*/ 37019 h 121634"/>
                  <a:gd name="connsiteX1" fmla="*/ 58173 w 111057"/>
                  <a:gd name="connsiteY1" fmla="*/ 15865 h 121634"/>
                  <a:gd name="connsiteX2" fmla="*/ 26442 w 111057"/>
                  <a:gd name="connsiteY2" fmla="*/ 37019 h 121634"/>
                  <a:gd name="connsiteX3" fmla="*/ 42308 w 111057"/>
                  <a:gd name="connsiteY3" fmla="*/ 52885 h 121634"/>
                  <a:gd name="connsiteX4" fmla="*/ 84616 w 111057"/>
                  <a:gd name="connsiteY4" fmla="*/ 58173 h 121634"/>
                  <a:gd name="connsiteX5" fmla="*/ 111058 w 111057"/>
                  <a:gd name="connsiteY5" fmla="*/ 84616 h 121634"/>
                  <a:gd name="connsiteX6" fmla="*/ 52885 w 111057"/>
                  <a:gd name="connsiteY6" fmla="*/ 121635 h 121634"/>
                  <a:gd name="connsiteX7" fmla="*/ 0 w 111057"/>
                  <a:gd name="connsiteY7" fmla="*/ 84616 h 121634"/>
                  <a:gd name="connsiteX8" fmla="*/ 15865 w 111057"/>
                  <a:gd name="connsiteY8" fmla="*/ 84616 h 121634"/>
                  <a:gd name="connsiteX9" fmla="*/ 52885 w 111057"/>
                  <a:gd name="connsiteY9" fmla="*/ 111058 h 121634"/>
                  <a:gd name="connsiteX10" fmla="*/ 89904 w 111057"/>
                  <a:gd name="connsiteY10" fmla="*/ 89904 h 121634"/>
                  <a:gd name="connsiteX11" fmla="*/ 0 w 111057"/>
                  <a:gd name="connsiteY11" fmla="*/ 37019 h 121634"/>
                  <a:gd name="connsiteX12" fmla="*/ 52885 w 111057"/>
                  <a:gd name="connsiteY12" fmla="*/ 0 h 121634"/>
                  <a:gd name="connsiteX13" fmla="*/ 105770 w 111057"/>
                  <a:gd name="connsiteY13" fmla="*/ 37019 h 121634"/>
                  <a:gd name="connsiteX14" fmla="*/ 95192 w 111057"/>
                  <a:gd name="connsiteY14" fmla="*/ 37019 h 12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057" h="121634">
                    <a:moveTo>
                      <a:pt x="95192" y="37019"/>
                    </a:moveTo>
                    <a:cubicBezTo>
                      <a:pt x="95192" y="21154"/>
                      <a:pt x="79327" y="15865"/>
                      <a:pt x="58173" y="15865"/>
                    </a:cubicBezTo>
                    <a:cubicBezTo>
                      <a:pt x="42308" y="15865"/>
                      <a:pt x="26442" y="26442"/>
                      <a:pt x="26442" y="37019"/>
                    </a:cubicBezTo>
                    <a:cubicBezTo>
                      <a:pt x="26442" y="42308"/>
                      <a:pt x="31731" y="47596"/>
                      <a:pt x="42308" y="52885"/>
                    </a:cubicBezTo>
                    <a:lnTo>
                      <a:pt x="84616" y="58173"/>
                    </a:lnTo>
                    <a:cubicBezTo>
                      <a:pt x="105770" y="63462"/>
                      <a:pt x="111058" y="74039"/>
                      <a:pt x="111058" y="84616"/>
                    </a:cubicBezTo>
                    <a:cubicBezTo>
                      <a:pt x="111058" y="105770"/>
                      <a:pt x="89904" y="121635"/>
                      <a:pt x="52885" y="121635"/>
                    </a:cubicBezTo>
                    <a:cubicBezTo>
                      <a:pt x="21154" y="121635"/>
                      <a:pt x="0" y="111058"/>
                      <a:pt x="0" y="84616"/>
                    </a:cubicBezTo>
                    <a:lnTo>
                      <a:pt x="15865" y="84616"/>
                    </a:lnTo>
                    <a:cubicBezTo>
                      <a:pt x="15865" y="100481"/>
                      <a:pt x="31731" y="111058"/>
                      <a:pt x="52885" y="111058"/>
                    </a:cubicBezTo>
                    <a:cubicBezTo>
                      <a:pt x="79327" y="111058"/>
                      <a:pt x="89904" y="100481"/>
                      <a:pt x="89904" y="89904"/>
                    </a:cubicBezTo>
                    <a:cubicBezTo>
                      <a:pt x="89904" y="58173"/>
                      <a:pt x="0" y="84616"/>
                      <a:pt x="0" y="37019"/>
                    </a:cubicBezTo>
                    <a:cubicBezTo>
                      <a:pt x="0" y="15865"/>
                      <a:pt x="21154" y="0"/>
                      <a:pt x="52885" y="0"/>
                    </a:cubicBezTo>
                    <a:cubicBezTo>
                      <a:pt x="79327" y="0"/>
                      <a:pt x="105770" y="5288"/>
                      <a:pt x="105770" y="37019"/>
                    </a:cubicBezTo>
                    <a:lnTo>
                      <a:pt x="95192" y="37019"/>
                    </a:lnTo>
                    <a:close/>
                  </a:path>
                </a:pathLst>
              </a:custGeom>
              <a:grpFill/>
              <a:ln w="52876" cap="flat">
                <a:noFill/>
                <a:prstDash val="solid"/>
                <a:miter/>
              </a:ln>
            </p:spPr>
            <p:txBody>
              <a:bodyPr rtlCol="0" anchor="ctr"/>
              <a:lstStyle/>
              <a:p>
                <a:endParaRPr lang="es-CO"/>
              </a:p>
            </p:txBody>
          </p:sp>
        </p:grpSp>
      </p:grpSp>
    </p:spTree>
    <p:extLst>
      <p:ext uri="{BB962C8B-B14F-4D97-AF65-F5344CB8AC3E}">
        <p14:creationId xmlns:p14="http://schemas.microsoft.com/office/powerpoint/2010/main" val="1985286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1" y="1313022"/>
            <a:ext cx="6206610" cy="307777"/>
          </a:xfrm>
          <a:prstGeom prst="rect">
            <a:avLst/>
          </a:prstGeom>
          <a:noFill/>
        </p:spPr>
        <p:txBody>
          <a:bodyPr wrap="square" lIns="0" tIns="0" rIns="0" bIns="0" rtlCol="0">
            <a:spAutoFit/>
          </a:bodyPr>
          <a:lstStyle/>
          <a:p>
            <a:r>
              <a:rPr kumimoji="0" lang="es-CO" sz="2000" b="1" i="0" u="none" strike="noStrike" kern="1200" cap="none" spc="0" normalizeH="0" baseline="0" noProof="0" dirty="0">
                <a:ln>
                  <a:noFill/>
                </a:ln>
                <a:solidFill>
                  <a:srgbClr val="263A90"/>
                </a:solidFill>
                <a:effectLst/>
                <a:uLnTx/>
                <a:uFillTx/>
                <a:latin typeface="Arial" panose="020B0604020202020204" pitchFamily="34" charset="0"/>
                <a:ea typeface="+mj-ea"/>
                <a:cs typeface="Arial" panose="020B0604020202020204" pitchFamily="34" charset="0"/>
              </a:rPr>
              <a:t>Objetivo de riesgo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15" name="Rectangle 14">
            <a:extLst>
              <a:ext uri="{FF2B5EF4-FFF2-40B4-BE49-F238E27FC236}">
                <a16:creationId xmlns:a16="http://schemas.microsoft.com/office/drawing/2014/main" id="{77DEB115-B107-4B13-A987-BB06701C9CAA}"/>
              </a:ext>
            </a:extLst>
          </p:cNvPr>
          <p:cNvSpPr/>
          <p:nvPr/>
        </p:nvSpPr>
        <p:spPr>
          <a:xfrm>
            <a:off x="1061849" y="1809495"/>
            <a:ext cx="9534392" cy="3636316"/>
          </a:xfrm>
          <a:prstGeom prst="rect">
            <a:avLst/>
          </a:prstGeom>
        </p:spPr>
        <p:txBody>
          <a:bodyPr wrap="square" lIns="0" tIns="0" rIns="0" bIns="0">
            <a:spAutoFit/>
          </a:bodyPr>
          <a:lstStyle/>
          <a:p>
            <a:pPr marL="171450" indent="-171450" algn="just">
              <a:lnSpc>
                <a:spcPct val="150000"/>
              </a:lnSpc>
              <a:buFont typeface="Arial" panose="020B0604020202020204" pitchFamily="34" charset="0"/>
              <a:buChar char="•"/>
            </a:pPr>
            <a:r>
              <a:rPr lang="es-MX" sz="2000" dirty="0">
                <a:latin typeface="Arial" panose="020B0604020202020204" pitchFamily="34" charset="0"/>
                <a:ea typeface="PT Sans" panose="020B0503020203020204" pitchFamily="34" charset="0"/>
                <a:cs typeface="Arial" panose="020B0604020202020204" pitchFamily="34" charset="0"/>
              </a:rPr>
              <a:t>¿Cómo se mide y se define el riesgo?</a:t>
            </a:r>
          </a:p>
          <a:p>
            <a:pPr marL="171450" indent="-171450" algn="just">
              <a:lnSpc>
                <a:spcPct val="150000"/>
              </a:lnSpc>
              <a:buFont typeface="Arial" panose="020B0604020202020204" pitchFamily="34" charset="0"/>
              <a:buChar char="•"/>
            </a:pPr>
            <a:r>
              <a:rPr lang="es-MX" sz="2000" dirty="0">
                <a:latin typeface="Arial" panose="020B0604020202020204" pitchFamily="34" charset="0"/>
                <a:ea typeface="PT Sans" panose="020B0503020203020204" pitchFamily="34" charset="0"/>
                <a:cs typeface="Arial" panose="020B0604020202020204" pitchFamily="34" charset="0"/>
              </a:rPr>
              <a:t>¿Cuál es el horizonte de inversión?</a:t>
            </a:r>
          </a:p>
          <a:p>
            <a:pPr marL="171450" indent="-171450" algn="just">
              <a:lnSpc>
                <a:spcPct val="150000"/>
              </a:lnSpc>
              <a:buFont typeface="Arial" panose="020B0604020202020204" pitchFamily="34" charset="0"/>
              <a:buChar char="•"/>
            </a:pPr>
            <a:r>
              <a:rPr lang="es-MX" sz="2000" dirty="0">
                <a:latin typeface="Arial" panose="020B0604020202020204" pitchFamily="34" charset="0"/>
                <a:ea typeface="PT Sans" panose="020B0503020203020204" pitchFamily="34" charset="0"/>
                <a:cs typeface="Arial" panose="020B0604020202020204" pitchFamily="34" charset="0"/>
              </a:rPr>
              <a:t>¿Cuál es su tolerancia al riesgo?</a:t>
            </a:r>
          </a:p>
          <a:p>
            <a:pPr marL="171450" indent="-171450" algn="just">
              <a:lnSpc>
                <a:spcPct val="150000"/>
              </a:lnSpc>
              <a:buFont typeface="Arial" panose="020B0604020202020204" pitchFamily="34" charset="0"/>
              <a:buChar char="•"/>
            </a:pPr>
            <a:r>
              <a:rPr lang="es-MX" sz="2000" dirty="0">
                <a:latin typeface="Arial" panose="020B0604020202020204" pitchFamily="34" charset="0"/>
                <a:ea typeface="PT Sans" panose="020B0503020203020204" pitchFamily="34" charset="0"/>
                <a:cs typeface="Arial" panose="020B0604020202020204" pitchFamily="34" charset="0"/>
              </a:rPr>
              <a:t>¿Están alineadas la disposición y la capacidad de tomar riesgos?</a:t>
            </a:r>
          </a:p>
          <a:p>
            <a:pPr marL="628650" lvl="1" indent="-171450" algn="just">
              <a:lnSpc>
                <a:spcPct val="150000"/>
              </a:lnSpc>
              <a:buFont typeface="Arial" panose="020B0604020202020204" pitchFamily="34" charset="0"/>
              <a:buChar char="•"/>
            </a:pPr>
            <a:r>
              <a:rPr lang="es-MX" sz="2000" dirty="0">
                <a:latin typeface="Arial" panose="020B0604020202020204" pitchFamily="34" charset="0"/>
                <a:ea typeface="PT Sans" panose="020B0503020203020204" pitchFamily="34" charset="0"/>
                <a:cs typeface="Arial" panose="020B0604020202020204" pitchFamily="34" charset="0"/>
              </a:rPr>
              <a:t>¿Cómo mantener un balance entre el efecto, de corto plazo, de desvalorizaciones de los activos y el costo de oportunidad, en el largo plazo, de  tomar muy poco riesgo?</a:t>
            </a:r>
          </a:p>
          <a:p>
            <a:pPr marL="171450" indent="-171450" algn="just">
              <a:lnSpc>
                <a:spcPct val="150000"/>
              </a:lnSpc>
              <a:buFont typeface="Arial" panose="020B0604020202020204" pitchFamily="34" charset="0"/>
              <a:buChar char="•"/>
            </a:pPr>
            <a:endParaRPr lang="es-MX" sz="2000" dirty="0">
              <a:latin typeface="Arial" panose="020B0604020202020204" pitchFamily="34" charset="0"/>
              <a:ea typeface="PT Sans" panose="020B0503020203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1. </a:t>
            </a:r>
            <a:r>
              <a:rPr lang="es-CO" sz="3600" b="1" dirty="0">
                <a:solidFill>
                  <a:srgbClr val="263A8B"/>
                </a:solidFill>
                <a:latin typeface="Arial" panose="020B0604020202020204" pitchFamily="34" charset="0"/>
                <a:cs typeface="Arial" panose="020B0604020202020204" pitchFamily="34" charset="0"/>
              </a:rPr>
              <a:t>Objetivos </a:t>
            </a:r>
            <a:r>
              <a:rPr lang="es-CO" sz="3600" b="1" dirty="0">
                <a:latin typeface="Arial" panose="020B0604020202020204" pitchFamily="34" charset="0"/>
                <a:cs typeface="Arial" panose="020B0604020202020204" pitchFamily="34" charset="0"/>
              </a:rPr>
              <a:t>de inversión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3077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1" y="1313022"/>
            <a:ext cx="6206610" cy="307777"/>
          </a:xfrm>
          <a:prstGeom prst="rect">
            <a:avLst/>
          </a:prstGeom>
          <a:noFill/>
        </p:spPr>
        <p:txBody>
          <a:bodyPr wrap="square" lIns="0" tIns="0" rIns="0" bIns="0" rtlCol="0">
            <a:spAutoFit/>
          </a:bodyPr>
          <a:lstStyle/>
          <a:p>
            <a:r>
              <a:rPr kumimoji="0" lang="es-CO" sz="2000" b="1" i="0" u="none" strike="noStrike" kern="1200" cap="none" spc="0" normalizeH="0" baseline="0" noProof="0" dirty="0">
                <a:ln>
                  <a:noFill/>
                </a:ln>
                <a:solidFill>
                  <a:srgbClr val="263A90"/>
                </a:solidFill>
                <a:effectLst/>
                <a:uLnTx/>
                <a:uFillTx/>
                <a:latin typeface="Arial" panose="020B0604020202020204" pitchFamily="34" charset="0"/>
                <a:ea typeface="+mj-ea"/>
                <a:cs typeface="Arial" panose="020B0604020202020204" pitchFamily="34" charset="0"/>
              </a:rPr>
              <a:t>Objetivo de riesgo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1. </a:t>
            </a:r>
            <a:r>
              <a:rPr lang="es-CO" sz="3600" b="1" dirty="0">
                <a:solidFill>
                  <a:srgbClr val="263A8B"/>
                </a:solidFill>
                <a:latin typeface="Arial" panose="020B0604020202020204" pitchFamily="34" charset="0"/>
                <a:cs typeface="Arial" panose="020B0604020202020204" pitchFamily="34" charset="0"/>
              </a:rPr>
              <a:t>Objetivos </a:t>
            </a:r>
            <a:r>
              <a:rPr lang="es-CO" sz="3600" b="1" dirty="0">
                <a:latin typeface="Arial" panose="020B0604020202020204" pitchFamily="34" charset="0"/>
                <a:cs typeface="Arial" panose="020B0604020202020204" pitchFamily="34" charset="0"/>
              </a:rPr>
              <a:t>de inversión</a:t>
            </a:r>
            <a:endParaRPr lang="en-US" sz="36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3D168B09-4EFA-84D7-ACE8-9606782143D2}"/>
              </a:ext>
            </a:extLst>
          </p:cNvPr>
          <p:cNvGrpSpPr/>
          <p:nvPr/>
        </p:nvGrpSpPr>
        <p:grpSpPr>
          <a:xfrm>
            <a:off x="1905756" y="2068323"/>
            <a:ext cx="8085966" cy="2987675"/>
            <a:chOff x="733902" y="2068323"/>
            <a:chExt cx="8085966" cy="2987675"/>
          </a:xfrm>
        </p:grpSpPr>
        <p:graphicFrame>
          <p:nvGraphicFramePr>
            <p:cNvPr id="4" name="1 Marcador de contenido">
              <a:extLst>
                <a:ext uri="{FF2B5EF4-FFF2-40B4-BE49-F238E27FC236}">
                  <a16:creationId xmlns:a16="http://schemas.microsoft.com/office/drawing/2014/main" id="{7536F950-8621-D324-4B05-9B670015076B}"/>
                </a:ext>
              </a:extLst>
            </p:cNvPr>
            <p:cNvGraphicFramePr>
              <a:graphicFrameLocks/>
            </p:cNvGraphicFramePr>
            <p:nvPr>
              <p:extLst>
                <p:ext uri="{D42A27DB-BD31-4B8C-83A1-F6EECF244321}">
                  <p14:modId xmlns:p14="http://schemas.microsoft.com/office/powerpoint/2010/main" val="1674829503"/>
                </p:ext>
              </p:extLst>
            </p:nvPr>
          </p:nvGraphicFramePr>
          <p:xfrm>
            <a:off x="733902" y="2068323"/>
            <a:ext cx="8085966" cy="2987675"/>
          </p:xfrm>
          <a:graphic>
            <a:graphicData uri="http://schemas.openxmlformats.org/drawingml/2006/table">
              <a:tbl>
                <a:tblPr firstRow="1" bandRow="1">
                  <a:tableStyleId>{5C22544A-7EE6-4342-B048-85BDC9FD1C3A}</a:tableStyleId>
                </a:tblPr>
                <a:tblGrid>
                  <a:gridCol w="2977253">
                    <a:extLst>
                      <a:ext uri="{9D8B030D-6E8A-4147-A177-3AD203B41FA5}">
                        <a16:colId xmlns:a16="http://schemas.microsoft.com/office/drawing/2014/main" val="20000"/>
                      </a:ext>
                    </a:extLst>
                  </a:gridCol>
                  <a:gridCol w="2413391">
                    <a:extLst>
                      <a:ext uri="{9D8B030D-6E8A-4147-A177-3AD203B41FA5}">
                        <a16:colId xmlns:a16="http://schemas.microsoft.com/office/drawing/2014/main" val="20001"/>
                      </a:ext>
                    </a:extLst>
                  </a:gridCol>
                  <a:gridCol w="2695322">
                    <a:extLst>
                      <a:ext uri="{9D8B030D-6E8A-4147-A177-3AD203B41FA5}">
                        <a16:colId xmlns:a16="http://schemas.microsoft.com/office/drawing/2014/main" val="20002"/>
                      </a:ext>
                    </a:extLst>
                  </a:gridCol>
                </a:tblGrid>
                <a:tr h="747732">
                  <a:tc>
                    <a:txBody>
                      <a:bodyPr/>
                      <a:lstStyle/>
                      <a:p>
                        <a:pPr marL="0" marR="0" lvl="0" indent="0" algn="ctr" defTabSz="1018276" rtl="0" eaLnBrk="1" fontAlgn="auto" latinLnBrk="0" hangingPunct="1">
                          <a:lnSpc>
                            <a:spcPct val="100000"/>
                          </a:lnSpc>
                          <a:spcBef>
                            <a:spcPts val="0"/>
                          </a:spcBef>
                          <a:spcAft>
                            <a:spcPts val="0"/>
                          </a:spcAft>
                          <a:buClrTx/>
                          <a:buSzTx/>
                          <a:buFontTx/>
                          <a:buNone/>
                          <a:tabLst/>
                          <a:defRPr/>
                        </a:pPr>
                        <a:r>
                          <a:rPr lang="es-CO" noProof="0" dirty="0">
                            <a:latin typeface="Arial" panose="020B0604020202020204" pitchFamily="34" charset="0"/>
                            <a:cs typeface="Arial" panose="020B0604020202020204" pitchFamily="34" charset="0"/>
                          </a:rPr>
                          <a:t>Tolerancia al </a:t>
                        </a:r>
                        <a:endParaRPr lang="en-US" noProof="0" dirty="0">
                          <a:latin typeface="Arial" panose="020B0604020202020204" pitchFamily="34" charset="0"/>
                          <a:cs typeface="Arial" panose="020B0604020202020204" pitchFamily="34" charset="0"/>
                        </a:endParaRPr>
                      </a:p>
                      <a:p>
                        <a:pPr algn="ctr"/>
                        <a:r>
                          <a:rPr lang="es-CO" noProof="0" dirty="0">
                            <a:latin typeface="Arial" panose="020B0604020202020204" pitchFamily="34" charset="0"/>
                            <a:cs typeface="Arial" panose="020B0604020202020204" pitchFamily="34" charset="0"/>
                          </a:rPr>
                          <a:t>Riesgo</a:t>
                        </a:r>
                        <a:endParaRPr lang="en-US" noProof="0" dirty="0">
                          <a:latin typeface="Arial" panose="020B0604020202020204" pitchFamily="34" charset="0"/>
                          <a:cs typeface="Arial" panose="020B0604020202020204" pitchFamily="34" charset="0"/>
                        </a:endParaRPr>
                      </a:p>
                    </a:txBody>
                    <a:tcPr/>
                  </a:tc>
                  <a:tc gridSpan="2">
                    <a:txBody>
                      <a:bodyPr/>
                      <a:lstStyle/>
                      <a:p>
                        <a:pPr algn="ctr"/>
                        <a:r>
                          <a:rPr lang="en-US" b="1" noProof="0" dirty="0">
                            <a:latin typeface="Arial" panose="020B0604020202020204" pitchFamily="34" charset="0"/>
                            <a:cs typeface="Arial" panose="020B0604020202020204" pitchFamily="34" charset="0"/>
                          </a:rPr>
                          <a:t>Capacidad de </a:t>
                        </a:r>
                      </a:p>
                      <a:p>
                        <a:pPr algn="ctr"/>
                        <a:r>
                          <a:rPr lang="en-US" b="1" noProof="0" dirty="0">
                            <a:latin typeface="Arial" panose="020B0604020202020204" pitchFamily="34" charset="0"/>
                            <a:cs typeface="Arial" panose="020B0604020202020204" pitchFamily="34" charset="0"/>
                          </a:rPr>
                          <a:t>tomar riesgo</a:t>
                        </a:r>
                      </a:p>
                    </a:txBody>
                    <a:tcPr/>
                  </a:tc>
                  <a:tc hMerge="1">
                    <a:txBody>
                      <a:bodyPr/>
                      <a:lstStyle/>
                      <a:p>
                        <a:endParaRPr lang="es-CO"/>
                      </a:p>
                    </a:txBody>
                    <a:tcPr/>
                  </a:tc>
                  <a:extLst>
                    <a:ext uri="{0D108BD9-81ED-4DB2-BD59-A6C34878D82A}">
                      <a16:rowId xmlns:a16="http://schemas.microsoft.com/office/drawing/2014/main" val="10000"/>
                    </a:ext>
                  </a:extLst>
                </a:tr>
                <a:tr h="617692">
                  <a:tc>
                    <a:txBody>
                      <a:bodyPr/>
                      <a:lstStyle/>
                      <a:p>
                        <a:pPr algn="ctr"/>
                        <a:r>
                          <a:rPr lang="en-US" sz="1600" b="1" noProof="0" dirty="0">
                            <a:latin typeface="Arial" panose="020B0604020202020204" pitchFamily="34" charset="0"/>
                            <a:cs typeface="Arial" panose="020B0604020202020204" pitchFamily="34" charset="0"/>
                          </a:rPr>
                          <a:t>Disposición a </a:t>
                        </a:r>
                      </a:p>
                      <a:p>
                        <a:pPr algn="ctr"/>
                        <a:r>
                          <a:rPr lang="en-US" sz="1600" b="1" noProof="0" dirty="0">
                            <a:latin typeface="Arial" panose="020B0604020202020204" pitchFamily="34" charset="0"/>
                            <a:cs typeface="Arial" panose="020B0604020202020204" pitchFamily="34" charset="0"/>
                          </a:rPr>
                          <a:t>tomar</a:t>
                        </a:r>
                        <a:r>
                          <a:rPr lang="en-US" sz="1600" b="1" baseline="0" noProof="0" dirty="0">
                            <a:latin typeface="Arial" panose="020B0604020202020204" pitchFamily="34" charset="0"/>
                            <a:cs typeface="Arial" panose="020B0604020202020204" pitchFamily="34" charset="0"/>
                          </a:rPr>
                          <a:t> riesgo</a:t>
                        </a:r>
                        <a:endParaRPr lang="en-US" sz="1600" b="1" noProof="0" dirty="0">
                          <a:latin typeface="Arial" panose="020B0604020202020204" pitchFamily="34" charset="0"/>
                          <a:cs typeface="Arial" panose="020B0604020202020204" pitchFamily="34" charset="0"/>
                        </a:endParaRPr>
                      </a:p>
                    </a:txBody>
                    <a:tcPr/>
                  </a:tc>
                  <a:tc>
                    <a:txBody>
                      <a:bodyPr/>
                      <a:lstStyle/>
                      <a:p>
                        <a:pPr algn="ctr"/>
                        <a:r>
                          <a:rPr lang="en-US" sz="1600" b="1" noProof="0" dirty="0">
                            <a:latin typeface="Arial" panose="020B0604020202020204" pitchFamily="34" charset="0"/>
                            <a:cs typeface="Arial" panose="020B0604020202020204" pitchFamily="34" charset="0"/>
                          </a:rPr>
                          <a:t>Baja</a:t>
                        </a:r>
                      </a:p>
                    </a:txBody>
                    <a:tcPr/>
                  </a:tc>
                  <a:tc>
                    <a:txBody>
                      <a:bodyPr/>
                      <a:lstStyle/>
                      <a:p>
                        <a:pPr algn="ctr"/>
                        <a:r>
                          <a:rPr lang="en-US" sz="1600" b="1" noProof="0" dirty="0">
                            <a:latin typeface="Arial" panose="020B0604020202020204" pitchFamily="34" charset="0"/>
                            <a:cs typeface="Arial" panose="020B0604020202020204" pitchFamily="34" charset="0"/>
                          </a:rPr>
                          <a:t>Alta</a:t>
                        </a:r>
                      </a:p>
                    </a:txBody>
                    <a:tcPr/>
                  </a:tc>
                  <a:extLst>
                    <a:ext uri="{0D108BD9-81ED-4DB2-BD59-A6C34878D82A}">
                      <a16:rowId xmlns:a16="http://schemas.microsoft.com/office/drawing/2014/main" val="10001"/>
                    </a:ext>
                  </a:extLst>
                </a:tr>
                <a:tr h="877773">
                  <a:tc>
                    <a:txBody>
                      <a:bodyPr/>
                      <a:lstStyle/>
                      <a:p>
                        <a:pPr algn="ctr"/>
                        <a:endParaRPr lang="es-AR" sz="1600" b="1" noProof="0" dirty="0">
                          <a:latin typeface="Arial" panose="020B0604020202020204" pitchFamily="34" charset="0"/>
                          <a:cs typeface="Arial" panose="020B0604020202020204" pitchFamily="34" charset="0"/>
                        </a:endParaRPr>
                      </a:p>
                      <a:p>
                        <a:pPr algn="ctr"/>
                        <a:r>
                          <a:rPr lang="es-AR" sz="1600" b="1" noProof="0" dirty="0">
                            <a:latin typeface="Arial" panose="020B0604020202020204" pitchFamily="34" charset="0"/>
                            <a:cs typeface="Arial" panose="020B0604020202020204" pitchFamily="34" charset="0"/>
                          </a:rPr>
                          <a:t>Baja</a:t>
                        </a:r>
                        <a:endParaRPr lang="en-US" sz="1600" b="1" noProof="0" dirty="0">
                          <a:latin typeface="Arial" panose="020B0604020202020204" pitchFamily="34" charset="0"/>
                          <a:cs typeface="Arial" panose="020B0604020202020204" pitchFamily="34" charset="0"/>
                        </a:endParaRPr>
                      </a:p>
                    </a:txBody>
                    <a:tcPr/>
                  </a:tc>
                  <a:tc>
                    <a:txBody>
                      <a:bodyPr/>
                      <a:lstStyle/>
                      <a:p>
                        <a:pPr algn="ctr"/>
                        <a:endParaRPr lang="en-US" sz="1600" noProof="0" dirty="0">
                          <a:latin typeface="Arial" panose="020B0604020202020204" pitchFamily="34" charset="0"/>
                          <a:cs typeface="Arial" panose="020B0604020202020204" pitchFamily="34" charset="0"/>
                        </a:endParaRPr>
                      </a:p>
                      <a:p>
                        <a:pPr algn="ctr"/>
                        <a:r>
                          <a:rPr lang="en-US" sz="1600" noProof="0" dirty="0">
                            <a:latin typeface="Arial" panose="020B0604020202020204" pitchFamily="34" charset="0"/>
                            <a:cs typeface="Arial" panose="020B0604020202020204" pitchFamily="34" charset="0"/>
                          </a:rPr>
                          <a:t>Baja tolerancia</a:t>
                        </a:r>
                        <a:r>
                          <a:rPr lang="en-US" sz="1600" baseline="0" noProof="0" dirty="0">
                            <a:latin typeface="Arial" panose="020B0604020202020204" pitchFamily="34" charset="0"/>
                            <a:cs typeface="Arial" panose="020B0604020202020204" pitchFamily="34" charset="0"/>
                          </a:rPr>
                          <a:t> al riesgo</a:t>
                        </a:r>
                        <a:endParaRPr lang="en-US" sz="1600" noProof="0" dirty="0">
                          <a:latin typeface="Arial" panose="020B0604020202020204" pitchFamily="34" charset="0"/>
                          <a:cs typeface="Arial" panose="020B0604020202020204" pitchFamily="34" charset="0"/>
                        </a:endParaRPr>
                      </a:p>
                      <a:p>
                        <a:endParaRPr lang="en-US" sz="1600" noProof="0" dirty="0">
                          <a:latin typeface="Arial" panose="020B0604020202020204" pitchFamily="34" charset="0"/>
                          <a:cs typeface="Arial" panose="020B0604020202020204" pitchFamily="34" charset="0"/>
                        </a:endParaRPr>
                      </a:p>
                    </a:txBody>
                    <a:tcPr/>
                  </a:tc>
                  <a:tc>
                    <a:txBody>
                      <a:bodyPr/>
                      <a:lstStyle/>
                      <a:p>
                        <a:pPr marL="0" marR="0" indent="0" algn="l" defTabSz="1018276" rtl="0" eaLnBrk="1" fontAlgn="auto" latinLnBrk="0" hangingPunct="1">
                          <a:lnSpc>
                            <a:spcPct val="100000"/>
                          </a:lnSpc>
                          <a:spcBef>
                            <a:spcPts val="0"/>
                          </a:spcBef>
                          <a:spcAft>
                            <a:spcPts val="0"/>
                          </a:spcAft>
                          <a:buClrTx/>
                          <a:buSzTx/>
                          <a:buFontTx/>
                          <a:buNone/>
                          <a:tabLst/>
                          <a:defRPr/>
                        </a:pPr>
                        <a:endParaRPr lang="es-CO" sz="1600" b="1">
                          <a:solidFill>
                            <a:srgbClr val="FF0000"/>
                          </a:solidFill>
                          <a:latin typeface="Arial" panose="020B0604020202020204" pitchFamily="34" charset="0"/>
                          <a:cs typeface="Arial" panose="020B0604020202020204" pitchFamily="34" charset="0"/>
                        </a:endParaRPr>
                      </a:p>
                      <a:p>
                        <a:endParaRPr lang="en-US" sz="16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744478">
                  <a:tc>
                    <a:txBody>
                      <a:bodyPr/>
                      <a:lstStyle/>
                      <a:p>
                        <a:pPr algn="ctr"/>
                        <a:endParaRPr lang="en-US" sz="1600" b="1" noProof="0" dirty="0">
                          <a:latin typeface="Arial" panose="020B0604020202020204" pitchFamily="34" charset="0"/>
                          <a:cs typeface="Arial" panose="020B0604020202020204" pitchFamily="34" charset="0"/>
                        </a:endParaRPr>
                      </a:p>
                      <a:p>
                        <a:pPr algn="ctr"/>
                        <a:r>
                          <a:rPr lang="en-US" sz="1600" b="1" noProof="0" dirty="0">
                            <a:latin typeface="Arial" panose="020B0604020202020204" pitchFamily="34" charset="0"/>
                            <a:cs typeface="Arial" panose="020B0604020202020204" pitchFamily="34" charset="0"/>
                          </a:rPr>
                          <a:t>Alta</a:t>
                        </a:r>
                      </a:p>
                    </a:txBody>
                    <a:tcPr/>
                  </a:tc>
                  <a:tc>
                    <a:txBody>
                      <a:bodyPr/>
                      <a:lstStyle/>
                      <a:p>
                        <a:endParaRPr lang="en-US" sz="1600" noProof="0">
                          <a:latin typeface="Arial" panose="020B0604020202020204" pitchFamily="34" charset="0"/>
                          <a:cs typeface="Arial" panose="020B0604020202020204" pitchFamily="34" charset="0"/>
                        </a:endParaRPr>
                      </a:p>
                    </a:txBody>
                    <a:tcPr/>
                  </a:tc>
                  <a:tc>
                    <a:txBody>
                      <a:bodyPr/>
                      <a:lstStyle/>
                      <a:p>
                        <a:pPr algn="ctr"/>
                        <a:r>
                          <a:rPr lang="en-US" sz="1600" noProof="0" dirty="0">
                            <a:latin typeface="Arial" panose="020B0604020202020204" pitchFamily="34" charset="0"/>
                            <a:cs typeface="Arial" panose="020B0604020202020204" pitchFamily="34" charset="0"/>
                          </a:rPr>
                          <a:t>Alta </a:t>
                        </a:r>
                        <a:r>
                          <a:rPr lang="en-US" sz="1600" baseline="0" noProof="0" dirty="0">
                            <a:latin typeface="Arial" panose="020B0604020202020204" pitchFamily="34" charset="0"/>
                            <a:cs typeface="Arial" panose="020B0604020202020204" pitchFamily="34" charset="0"/>
                          </a:rPr>
                          <a:t>tolerancia </a:t>
                        </a:r>
                      </a:p>
                      <a:p>
                        <a:pPr algn="ctr"/>
                        <a:r>
                          <a:rPr lang="en-US" sz="1600" baseline="0" noProof="0" dirty="0">
                            <a:latin typeface="Arial" panose="020B0604020202020204" pitchFamily="34" charset="0"/>
                            <a:cs typeface="Arial" panose="020B0604020202020204" pitchFamily="34" charset="0"/>
                          </a:rPr>
                          <a:t>al riesgo</a:t>
                        </a:r>
                        <a:endParaRPr lang="en-US" sz="16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7 Multiplicar">
              <a:extLst>
                <a:ext uri="{FF2B5EF4-FFF2-40B4-BE49-F238E27FC236}">
                  <a16:creationId xmlns:a16="http://schemas.microsoft.com/office/drawing/2014/main" id="{DD080D30-0528-0B90-AB55-B311E9B7657C}"/>
                </a:ext>
              </a:extLst>
            </p:cNvPr>
            <p:cNvSpPr/>
            <p:nvPr/>
          </p:nvSpPr>
          <p:spPr>
            <a:xfrm>
              <a:off x="7084444" y="3422415"/>
              <a:ext cx="914400" cy="69768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8 Multiplicar">
              <a:extLst>
                <a:ext uri="{FF2B5EF4-FFF2-40B4-BE49-F238E27FC236}">
                  <a16:creationId xmlns:a16="http://schemas.microsoft.com/office/drawing/2014/main" id="{D7C54720-05BD-FC61-7B77-963B9AA0F062}"/>
                </a:ext>
              </a:extLst>
            </p:cNvPr>
            <p:cNvSpPr/>
            <p:nvPr/>
          </p:nvSpPr>
          <p:spPr>
            <a:xfrm>
              <a:off x="4546038" y="4331511"/>
              <a:ext cx="914400" cy="69768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9 CuadroTexto">
              <a:extLst>
                <a:ext uri="{FF2B5EF4-FFF2-40B4-BE49-F238E27FC236}">
                  <a16:creationId xmlns:a16="http://schemas.microsoft.com/office/drawing/2014/main" id="{13F9D5E5-E086-B088-002D-B7519EE53B74}"/>
                </a:ext>
              </a:extLst>
            </p:cNvPr>
            <p:cNvSpPr txBox="1"/>
            <p:nvPr/>
          </p:nvSpPr>
          <p:spPr>
            <a:xfrm>
              <a:off x="6504541" y="3535362"/>
              <a:ext cx="579903" cy="523220"/>
            </a:xfrm>
            <a:prstGeom prst="rect">
              <a:avLst/>
            </a:prstGeom>
            <a:noFill/>
          </p:spPr>
          <p:txBody>
            <a:bodyPr wrap="square" rtlCol="0">
              <a:spAutoFit/>
            </a:bodyPr>
            <a:lstStyle/>
            <a:p>
              <a:r>
                <a:rPr lang="es-CO" sz="2800" b="1" dirty="0">
                  <a:solidFill>
                    <a:srgbClr val="FF0000"/>
                  </a:solidFill>
                  <a:latin typeface="Arial Black" pitchFamily="34" charset="0"/>
                </a:rPr>
                <a:t>?</a:t>
              </a:r>
              <a:endParaRPr lang="es-CO" b="1" dirty="0">
                <a:solidFill>
                  <a:srgbClr val="FF0000"/>
                </a:solidFill>
                <a:latin typeface="Arial Black" pitchFamily="34" charset="0"/>
              </a:endParaRPr>
            </a:p>
          </p:txBody>
        </p:sp>
      </p:grpSp>
      <p:sp>
        <p:nvSpPr>
          <p:cNvPr id="10" name="TextBox 9">
            <a:extLst>
              <a:ext uri="{FF2B5EF4-FFF2-40B4-BE49-F238E27FC236}">
                <a16:creationId xmlns:a16="http://schemas.microsoft.com/office/drawing/2014/main" id="{353DA908-4282-6F5B-5120-95DACF506565}"/>
              </a:ext>
            </a:extLst>
          </p:cNvPr>
          <p:cNvSpPr txBox="1"/>
          <p:nvPr/>
        </p:nvSpPr>
        <p:spPr>
          <a:xfrm>
            <a:off x="911928" y="5282166"/>
            <a:ext cx="6625214" cy="40011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s-CO" sz="2000" dirty="0">
                <a:latin typeface="Arial" panose="020B0604020202020204" pitchFamily="34" charset="0"/>
                <a:cs typeface="Arial" panose="020B0604020202020204" pitchFamily="34" charset="0"/>
              </a:rPr>
              <a:t>Cómo</a:t>
            </a:r>
            <a:r>
              <a:rPr lang="en-US" sz="2000" dirty="0">
                <a:latin typeface="Arial" panose="020B0604020202020204" pitchFamily="34" charset="0"/>
                <a:cs typeface="Arial" panose="020B0604020202020204" pitchFamily="34" charset="0"/>
              </a:rPr>
              <a:t> compaginar estas dimensiones?</a:t>
            </a:r>
          </a:p>
        </p:txBody>
      </p:sp>
    </p:spTree>
    <p:extLst>
      <p:ext uri="{BB962C8B-B14F-4D97-AF65-F5344CB8AC3E}">
        <p14:creationId xmlns:p14="http://schemas.microsoft.com/office/powerpoint/2010/main" val="24946599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1" y="1313022"/>
            <a:ext cx="6206610" cy="307777"/>
          </a:xfrm>
          <a:prstGeom prst="rect">
            <a:avLst/>
          </a:prstGeom>
          <a:noFill/>
        </p:spPr>
        <p:txBody>
          <a:bodyPr wrap="square" lIns="0" tIns="0" rIns="0" bIns="0" rtlCol="0">
            <a:spAutoFit/>
          </a:bodyPr>
          <a:lstStyle/>
          <a:p>
            <a:r>
              <a:rPr kumimoji="0" lang="es-CO" sz="2000" b="1" i="0" u="none" strike="noStrike" kern="1200" cap="none" spc="0" normalizeH="0" baseline="0" noProof="0" dirty="0">
                <a:ln>
                  <a:noFill/>
                </a:ln>
                <a:solidFill>
                  <a:srgbClr val="263A90"/>
                </a:solidFill>
                <a:effectLst/>
                <a:uLnTx/>
                <a:uFillTx/>
                <a:latin typeface="Arial" panose="020B0604020202020204" pitchFamily="34" charset="0"/>
                <a:ea typeface="+mj-ea"/>
                <a:cs typeface="Arial" panose="020B0604020202020204" pitchFamily="34" charset="0"/>
              </a:rPr>
              <a:t>Objetivo de retorno</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1. </a:t>
            </a:r>
            <a:r>
              <a:rPr lang="es-CO" sz="3600" b="1" dirty="0">
                <a:solidFill>
                  <a:srgbClr val="263A8B"/>
                </a:solidFill>
                <a:latin typeface="Arial" panose="020B0604020202020204" pitchFamily="34" charset="0"/>
                <a:cs typeface="Arial" panose="020B0604020202020204" pitchFamily="34" charset="0"/>
              </a:rPr>
              <a:t>Objetivos </a:t>
            </a:r>
            <a:r>
              <a:rPr lang="es-CO" sz="3600" b="1" dirty="0">
                <a:latin typeface="Arial" panose="020B0604020202020204" pitchFamily="34" charset="0"/>
                <a:cs typeface="Arial" panose="020B0604020202020204" pitchFamily="34" charset="0"/>
              </a:rPr>
              <a:t>de inversión</a:t>
            </a:r>
            <a:endParaRPr lang="en-US" sz="36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53DA908-4282-6F5B-5120-95DACF506565}"/>
              </a:ext>
            </a:extLst>
          </p:cNvPr>
          <p:cNvSpPr txBox="1"/>
          <p:nvPr/>
        </p:nvSpPr>
        <p:spPr>
          <a:xfrm>
            <a:off x="1076961" y="5219240"/>
            <a:ext cx="9840467" cy="115467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Retorno Mínimo: costos de activos, cobertura de gastos administrativos.</a:t>
            </a:r>
          </a:p>
          <a:p>
            <a:pPr marL="342900" indent="-342900">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Meta de retorno: debe ser consistente con la tolerancia al riesgo y las restricciones de la institución (liquidez, regulatoria, legal).</a:t>
            </a:r>
          </a:p>
        </p:txBody>
      </p:sp>
      <p:pic>
        <p:nvPicPr>
          <p:cNvPr id="11" name="Picture 10">
            <a:extLst>
              <a:ext uri="{FF2B5EF4-FFF2-40B4-BE49-F238E27FC236}">
                <a16:creationId xmlns:a16="http://schemas.microsoft.com/office/drawing/2014/main" id="{FA8D5349-075A-AF99-2465-005BF259F32D}"/>
              </a:ext>
            </a:extLst>
          </p:cNvPr>
          <p:cNvPicPr>
            <a:picLocks noChangeAspect="1"/>
          </p:cNvPicPr>
          <p:nvPr/>
        </p:nvPicPr>
        <p:blipFill>
          <a:blip r:embed="rId2"/>
          <a:stretch>
            <a:fillRect/>
          </a:stretch>
        </p:blipFill>
        <p:spPr>
          <a:xfrm>
            <a:off x="2727832" y="1663934"/>
            <a:ext cx="5407621" cy="3615241"/>
          </a:xfrm>
          <a:prstGeom prst="rect">
            <a:avLst/>
          </a:prstGeom>
        </p:spPr>
      </p:pic>
    </p:spTree>
    <p:extLst>
      <p:ext uri="{BB962C8B-B14F-4D97-AF65-F5344CB8AC3E}">
        <p14:creationId xmlns:p14="http://schemas.microsoft.com/office/powerpoint/2010/main" val="13947084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1" y="1313022"/>
            <a:ext cx="6206610" cy="307777"/>
          </a:xfrm>
          <a:prstGeom prst="rect">
            <a:avLst/>
          </a:prstGeom>
          <a:noFill/>
        </p:spPr>
        <p:txBody>
          <a:bodyPr wrap="square" lIns="0" tIns="0" rIns="0" bIns="0" rtlCol="0">
            <a:spAutoFit/>
          </a:bodyPr>
          <a:lstStyle/>
          <a:p>
            <a:r>
              <a:rPr lang="es-CO" sz="2000" b="1" dirty="0">
                <a:solidFill>
                  <a:srgbClr val="263A90"/>
                </a:solidFill>
                <a:latin typeface="Arial" panose="020B0604020202020204" pitchFamily="34" charset="0"/>
                <a:ea typeface="+mj-ea"/>
                <a:cs typeface="Arial" panose="020B0604020202020204" pitchFamily="34" charset="0"/>
              </a:rPr>
              <a:t>Horizonte de inversión</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1. </a:t>
            </a:r>
            <a:r>
              <a:rPr lang="es-CO" sz="3600" b="1" dirty="0">
                <a:solidFill>
                  <a:srgbClr val="263A8B"/>
                </a:solidFill>
                <a:latin typeface="Arial" panose="020B0604020202020204" pitchFamily="34" charset="0"/>
                <a:cs typeface="Arial" panose="020B0604020202020204" pitchFamily="34" charset="0"/>
              </a:rPr>
              <a:t>Objetivos </a:t>
            </a:r>
            <a:r>
              <a:rPr lang="es-CO" sz="3600" b="1" dirty="0">
                <a:latin typeface="Arial" panose="020B0604020202020204" pitchFamily="34" charset="0"/>
                <a:cs typeface="Arial" panose="020B0604020202020204" pitchFamily="34" charset="0"/>
              </a:rPr>
              <a:t>de inversión</a:t>
            </a:r>
            <a:endParaRPr lang="en-US" sz="36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53DA908-4282-6F5B-5120-95DACF506565}"/>
              </a:ext>
            </a:extLst>
          </p:cNvPr>
          <p:cNvSpPr txBox="1"/>
          <p:nvPr/>
        </p:nvSpPr>
        <p:spPr>
          <a:xfrm>
            <a:off x="908813" y="1664593"/>
            <a:ext cx="10214908" cy="152400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La probabilidad de pérdida intra-horizonte siempre es mayor que la probabilidad de pérdida al final del horizonte. Expandir el horizonte de inversión no diversifica el riesgo porque, aunque la probabilidad de pérdida disminuye con el tiempo, la magnitud de las pérdidas potenciales aumenta con el horizonte temporal.</a:t>
            </a:r>
          </a:p>
        </p:txBody>
      </p:sp>
      <p:pic>
        <p:nvPicPr>
          <p:cNvPr id="2" name="Picture 3">
            <a:extLst>
              <a:ext uri="{FF2B5EF4-FFF2-40B4-BE49-F238E27FC236}">
                <a16:creationId xmlns:a16="http://schemas.microsoft.com/office/drawing/2014/main" id="{37090CEF-5E66-B92A-81C5-CEA8CE516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95" y="2954032"/>
            <a:ext cx="5436945" cy="352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8972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áfico 23">
            <a:extLst>
              <a:ext uri="{FF2B5EF4-FFF2-40B4-BE49-F238E27FC236}">
                <a16:creationId xmlns:a16="http://schemas.microsoft.com/office/drawing/2014/main" id="{440EF148-E95D-4B85-BB8D-93E2C51D1D3F}"/>
              </a:ext>
            </a:extLst>
          </p:cNvPr>
          <p:cNvGrpSpPr/>
          <p:nvPr/>
        </p:nvGrpSpPr>
        <p:grpSpPr>
          <a:xfrm>
            <a:off x="3193596" y="853217"/>
            <a:ext cx="5804807" cy="5393781"/>
            <a:chOff x="4614862" y="2052637"/>
            <a:chExt cx="2959417" cy="2749867"/>
          </a:xfrm>
          <a:solidFill>
            <a:schemeClr val="bg1">
              <a:lumMod val="85000"/>
              <a:alpha val="20000"/>
            </a:schemeClr>
          </a:solidFill>
        </p:grpSpPr>
        <p:sp>
          <p:nvSpPr>
            <p:cNvPr id="37" name="Gráfico 23">
              <a:extLst>
                <a:ext uri="{FF2B5EF4-FFF2-40B4-BE49-F238E27FC236}">
                  <a16:creationId xmlns:a16="http://schemas.microsoft.com/office/drawing/2014/main" id="{32EEFB06-7861-472E-9313-252FF435FA0B}"/>
                </a:ext>
              </a:extLst>
            </p:cNvPr>
            <p:cNvSpPr/>
            <p:nvPr/>
          </p:nvSpPr>
          <p:spPr>
            <a:xfrm>
              <a:off x="5093017" y="2496501"/>
              <a:ext cx="2003107" cy="1860232"/>
            </a:xfrm>
            <a:custGeom>
              <a:avLst/>
              <a:gdLst>
                <a:gd name="connsiteX0" fmla="*/ 609600 w 2003107"/>
                <a:gd name="connsiteY0" fmla="*/ 1860233 h 1860232"/>
                <a:gd name="connsiteX1" fmla="*/ 1001078 w 2003107"/>
                <a:gd name="connsiteY1" fmla="*/ 1020128 h 1860232"/>
                <a:gd name="connsiteX2" fmla="*/ 1392555 w 2003107"/>
                <a:gd name="connsiteY2" fmla="*/ 1860233 h 1860232"/>
                <a:gd name="connsiteX3" fmla="*/ 1001078 w 2003107"/>
                <a:gd name="connsiteY3" fmla="*/ 1634490 h 1860232"/>
                <a:gd name="connsiteX4" fmla="*/ 609600 w 2003107"/>
                <a:gd name="connsiteY4" fmla="*/ 1860233 h 1860232"/>
                <a:gd name="connsiteX5" fmla="*/ 1610678 w 2003107"/>
                <a:gd name="connsiteY5" fmla="*/ 1283018 h 1860232"/>
                <a:gd name="connsiteX6" fmla="*/ 2002155 w 2003107"/>
                <a:gd name="connsiteY6" fmla="*/ 1056323 h 1860232"/>
                <a:gd name="connsiteX7" fmla="*/ 1078230 w 2003107"/>
                <a:gd name="connsiteY7" fmla="*/ 975360 h 1860232"/>
                <a:gd name="connsiteX8" fmla="*/ 1609725 w 2003107"/>
                <a:gd name="connsiteY8" fmla="*/ 1734503 h 1860232"/>
                <a:gd name="connsiteX9" fmla="*/ 1609725 w 2003107"/>
                <a:gd name="connsiteY9" fmla="*/ 1283018 h 1860232"/>
                <a:gd name="connsiteX10" fmla="*/ 1610678 w 2003107"/>
                <a:gd name="connsiteY10" fmla="*/ 579120 h 1860232"/>
                <a:gd name="connsiteX11" fmla="*/ 1610678 w 2003107"/>
                <a:gd name="connsiteY11" fmla="*/ 126683 h 1860232"/>
                <a:gd name="connsiteX12" fmla="*/ 1079183 w 2003107"/>
                <a:gd name="connsiteY12" fmla="*/ 885825 h 1860232"/>
                <a:gd name="connsiteX13" fmla="*/ 2003108 w 2003107"/>
                <a:gd name="connsiteY13" fmla="*/ 804863 h 1860232"/>
                <a:gd name="connsiteX14" fmla="*/ 1610678 w 2003107"/>
                <a:gd name="connsiteY14" fmla="*/ 579120 h 1860232"/>
                <a:gd name="connsiteX15" fmla="*/ 1001078 w 2003107"/>
                <a:gd name="connsiteY15" fmla="*/ 226695 h 1860232"/>
                <a:gd name="connsiteX16" fmla="*/ 609600 w 2003107"/>
                <a:gd name="connsiteY16" fmla="*/ 0 h 1860232"/>
                <a:gd name="connsiteX17" fmla="*/ 1001078 w 2003107"/>
                <a:gd name="connsiteY17" fmla="*/ 840105 h 1860232"/>
                <a:gd name="connsiteX18" fmla="*/ 1392555 w 2003107"/>
                <a:gd name="connsiteY18" fmla="*/ 0 h 1860232"/>
                <a:gd name="connsiteX19" fmla="*/ 1001078 w 2003107"/>
                <a:gd name="connsiteY19" fmla="*/ 226695 h 1860232"/>
                <a:gd name="connsiteX20" fmla="*/ 392430 w 2003107"/>
                <a:gd name="connsiteY20" fmla="*/ 579120 h 1860232"/>
                <a:gd name="connsiteX21" fmla="*/ 952 w 2003107"/>
                <a:gd name="connsiteY21" fmla="*/ 805815 h 1860232"/>
                <a:gd name="connsiteX22" fmla="*/ 924878 w 2003107"/>
                <a:gd name="connsiteY22" fmla="*/ 886778 h 1860232"/>
                <a:gd name="connsiteX23" fmla="*/ 392430 w 2003107"/>
                <a:gd name="connsiteY23" fmla="*/ 126683 h 1860232"/>
                <a:gd name="connsiteX24" fmla="*/ 392430 w 2003107"/>
                <a:gd name="connsiteY24" fmla="*/ 579120 h 1860232"/>
                <a:gd name="connsiteX25" fmla="*/ 392430 w 2003107"/>
                <a:gd name="connsiteY25" fmla="*/ 1283018 h 1860232"/>
                <a:gd name="connsiteX26" fmla="*/ 392430 w 2003107"/>
                <a:gd name="connsiteY26" fmla="*/ 1735455 h 1860232"/>
                <a:gd name="connsiteX27" fmla="*/ 923925 w 2003107"/>
                <a:gd name="connsiteY27" fmla="*/ 976313 h 1860232"/>
                <a:gd name="connsiteX28" fmla="*/ 0 w 2003107"/>
                <a:gd name="connsiteY28" fmla="*/ 1057275 h 1860232"/>
                <a:gd name="connsiteX29" fmla="*/ 392430 w 2003107"/>
                <a:gd name="connsiteY29" fmla="*/ 1283018 h 186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03107" h="1860232">
                  <a:moveTo>
                    <a:pt x="609600" y="1860233"/>
                  </a:moveTo>
                  <a:lnTo>
                    <a:pt x="1001078" y="1020128"/>
                  </a:lnTo>
                  <a:lnTo>
                    <a:pt x="1392555" y="1860233"/>
                  </a:lnTo>
                  <a:lnTo>
                    <a:pt x="1001078" y="1634490"/>
                  </a:lnTo>
                  <a:lnTo>
                    <a:pt x="609600" y="1860233"/>
                  </a:lnTo>
                  <a:close/>
                  <a:moveTo>
                    <a:pt x="1610678" y="1283018"/>
                  </a:moveTo>
                  <a:lnTo>
                    <a:pt x="2002155" y="1056323"/>
                  </a:lnTo>
                  <a:lnTo>
                    <a:pt x="1078230" y="975360"/>
                  </a:lnTo>
                  <a:lnTo>
                    <a:pt x="1609725" y="1734503"/>
                  </a:lnTo>
                  <a:lnTo>
                    <a:pt x="1609725" y="1283018"/>
                  </a:lnTo>
                  <a:close/>
                  <a:moveTo>
                    <a:pt x="1610678" y="579120"/>
                  </a:moveTo>
                  <a:lnTo>
                    <a:pt x="1610678" y="126683"/>
                  </a:lnTo>
                  <a:lnTo>
                    <a:pt x="1079183" y="885825"/>
                  </a:lnTo>
                  <a:lnTo>
                    <a:pt x="2003108" y="804863"/>
                  </a:lnTo>
                  <a:lnTo>
                    <a:pt x="1610678" y="579120"/>
                  </a:lnTo>
                  <a:close/>
                  <a:moveTo>
                    <a:pt x="1001078" y="226695"/>
                  </a:moveTo>
                  <a:lnTo>
                    <a:pt x="609600" y="0"/>
                  </a:lnTo>
                  <a:lnTo>
                    <a:pt x="1001078" y="840105"/>
                  </a:lnTo>
                  <a:lnTo>
                    <a:pt x="1392555" y="0"/>
                  </a:lnTo>
                  <a:lnTo>
                    <a:pt x="1001078" y="226695"/>
                  </a:lnTo>
                  <a:close/>
                  <a:moveTo>
                    <a:pt x="392430" y="579120"/>
                  </a:moveTo>
                  <a:lnTo>
                    <a:pt x="952" y="805815"/>
                  </a:lnTo>
                  <a:lnTo>
                    <a:pt x="924878" y="886778"/>
                  </a:lnTo>
                  <a:lnTo>
                    <a:pt x="392430" y="126683"/>
                  </a:lnTo>
                  <a:lnTo>
                    <a:pt x="392430" y="579120"/>
                  </a:lnTo>
                  <a:close/>
                  <a:moveTo>
                    <a:pt x="392430" y="1283018"/>
                  </a:moveTo>
                  <a:lnTo>
                    <a:pt x="392430" y="1735455"/>
                  </a:lnTo>
                  <a:lnTo>
                    <a:pt x="923925" y="976313"/>
                  </a:lnTo>
                  <a:lnTo>
                    <a:pt x="0" y="1057275"/>
                  </a:lnTo>
                  <a:lnTo>
                    <a:pt x="392430" y="1283018"/>
                  </a:lnTo>
                  <a:close/>
                </a:path>
              </a:pathLst>
            </a:custGeom>
            <a:grpFill/>
            <a:ln w="9525" cap="flat">
              <a:noFill/>
              <a:prstDash val="solid"/>
              <a:miter/>
            </a:ln>
          </p:spPr>
          <p:txBody>
            <a:bodyPr rtlCol="0" anchor="ctr"/>
            <a:lstStyle/>
            <a:p>
              <a:endParaRPr lang="es-CO"/>
            </a:p>
          </p:txBody>
        </p:sp>
        <p:sp>
          <p:nvSpPr>
            <p:cNvPr id="38" name="Gráfico 23">
              <a:extLst>
                <a:ext uri="{FF2B5EF4-FFF2-40B4-BE49-F238E27FC236}">
                  <a16:creationId xmlns:a16="http://schemas.microsoft.com/office/drawing/2014/main" id="{BB34630A-7A42-4D83-8373-489443084EC0}"/>
                </a:ext>
              </a:extLst>
            </p:cNvPr>
            <p:cNvSpPr/>
            <p:nvPr/>
          </p:nvSpPr>
          <p:spPr>
            <a:xfrm>
              <a:off x="4614862" y="2052637"/>
              <a:ext cx="2959417" cy="2749867"/>
            </a:xfrm>
            <a:custGeom>
              <a:avLst/>
              <a:gdLst>
                <a:gd name="connsiteX0" fmla="*/ 1048703 w 2959417"/>
                <a:gd name="connsiteY0" fmla="*/ 307658 h 2749867"/>
                <a:gd name="connsiteX1" fmla="*/ 604838 w 2959417"/>
                <a:gd name="connsiteY1" fmla="*/ 398145 h 2749867"/>
                <a:gd name="connsiteX2" fmla="*/ 821055 w 2959417"/>
                <a:gd name="connsiteY2" fmla="*/ 0 h 2749867"/>
                <a:gd name="connsiteX3" fmla="*/ 845820 w 2959417"/>
                <a:gd name="connsiteY3" fmla="*/ 219075 h 2749867"/>
                <a:gd name="connsiteX4" fmla="*/ 1048703 w 2959417"/>
                <a:gd name="connsiteY4" fmla="*/ 307658 h 2749867"/>
                <a:gd name="connsiteX5" fmla="*/ 582930 w 2959417"/>
                <a:gd name="connsiteY5" fmla="*/ 418148 h 2749867"/>
                <a:gd name="connsiteX6" fmla="*/ 502920 w 2959417"/>
                <a:gd name="connsiteY6" fmla="*/ 212408 h 2749867"/>
                <a:gd name="connsiteX7" fmla="*/ 396240 w 2959417"/>
                <a:gd name="connsiteY7" fmla="*/ 652463 h 2749867"/>
                <a:gd name="connsiteX8" fmla="*/ 802005 w 2959417"/>
                <a:gd name="connsiteY8" fmla="*/ 452438 h 2749867"/>
                <a:gd name="connsiteX9" fmla="*/ 582930 w 2959417"/>
                <a:gd name="connsiteY9" fmla="*/ 418148 h 2749867"/>
                <a:gd name="connsiteX10" fmla="*/ 380048 w 2959417"/>
                <a:gd name="connsiteY10" fmla="*/ 678180 h 2749867"/>
                <a:gd name="connsiteX11" fmla="*/ 249555 w 2959417"/>
                <a:gd name="connsiteY11" fmla="*/ 499110 h 2749867"/>
                <a:gd name="connsiteX12" fmla="*/ 258128 w 2959417"/>
                <a:gd name="connsiteY12" fmla="*/ 951548 h 2749867"/>
                <a:gd name="connsiteX13" fmla="*/ 599123 w 2959417"/>
                <a:gd name="connsiteY13" fmla="*/ 654368 h 2749867"/>
                <a:gd name="connsiteX14" fmla="*/ 380048 w 2959417"/>
                <a:gd name="connsiteY14" fmla="*/ 678180 h 2749867"/>
                <a:gd name="connsiteX15" fmla="*/ 249555 w 2959417"/>
                <a:gd name="connsiteY15" fmla="*/ 981075 h 2749867"/>
                <a:gd name="connsiteX16" fmla="*/ 78105 w 2959417"/>
                <a:gd name="connsiteY16" fmla="*/ 842010 h 2749867"/>
                <a:gd name="connsiteX17" fmla="*/ 201930 w 2959417"/>
                <a:gd name="connsiteY17" fmla="*/ 1277303 h 2749867"/>
                <a:gd name="connsiteX18" fmla="*/ 455295 w 2959417"/>
                <a:gd name="connsiteY18" fmla="*/ 902018 h 2749867"/>
                <a:gd name="connsiteX19" fmla="*/ 249555 w 2959417"/>
                <a:gd name="connsiteY19" fmla="*/ 981075 h 2749867"/>
                <a:gd name="connsiteX20" fmla="*/ 200978 w 2959417"/>
                <a:gd name="connsiteY20" fmla="*/ 1306830 h 2749867"/>
                <a:gd name="connsiteX21" fmla="*/ 0 w 2959417"/>
                <a:gd name="connsiteY21" fmla="*/ 1216343 h 2749867"/>
                <a:gd name="connsiteX22" fmla="*/ 231458 w 2959417"/>
                <a:gd name="connsiteY22" fmla="*/ 1604963 h 2749867"/>
                <a:gd name="connsiteX23" fmla="*/ 381000 w 2959417"/>
                <a:gd name="connsiteY23" fmla="*/ 1177290 h 2749867"/>
                <a:gd name="connsiteX24" fmla="*/ 200978 w 2959417"/>
                <a:gd name="connsiteY24" fmla="*/ 1306830 h 2749867"/>
                <a:gd name="connsiteX25" fmla="*/ 238125 w 2959417"/>
                <a:gd name="connsiteY25" fmla="*/ 1634490 h 2749867"/>
                <a:gd name="connsiteX26" fmla="*/ 20003 w 2959417"/>
                <a:gd name="connsiteY26" fmla="*/ 1598295 h 2749867"/>
                <a:gd name="connsiteX27" fmla="*/ 342900 w 2959417"/>
                <a:gd name="connsiteY27" fmla="*/ 1914525 h 2749867"/>
                <a:gd name="connsiteX28" fmla="*/ 378143 w 2959417"/>
                <a:gd name="connsiteY28" fmla="*/ 1463040 h 2749867"/>
                <a:gd name="connsiteX29" fmla="*/ 238125 w 2959417"/>
                <a:gd name="connsiteY29" fmla="*/ 1634490 h 2749867"/>
                <a:gd name="connsiteX30" fmla="*/ 357188 w 2959417"/>
                <a:gd name="connsiteY30" fmla="*/ 1942148 h 2749867"/>
                <a:gd name="connsiteX31" fmla="*/ 137160 w 2959417"/>
                <a:gd name="connsiteY31" fmla="*/ 1962150 h 2749867"/>
                <a:gd name="connsiteX32" fmla="*/ 530543 w 2959417"/>
                <a:gd name="connsiteY32" fmla="*/ 2185988 h 2749867"/>
                <a:gd name="connsiteX33" fmla="*/ 448628 w 2959417"/>
                <a:gd name="connsiteY33" fmla="*/ 1741170 h 2749867"/>
                <a:gd name="connsiteX34" fmla="*/ 357188 w 2959417"/>
                <a:gd name="connsiteY34" fmla="*/ 1942148 h 2749867"/>
                <a:gd name="connsiteX35" fmla="*/ 550545 w 2959417"/>
                <a:gd name="connsiteY35" fmla="*/ 2208848 h 2749867"/>
                <a:gd name="connsiteX36" fmla="*/ 342900 w 2959417"/>
                <a:gd name="connsiteY36" fmla="*/ 2285048 h 2749867"/>
                <a:gd name="connsiteX37" fmla="*/ 781050 w 2959417"/>
                <a:gd name="connsiteY37" fmla="*/ 2400300 h 2749867"/>
                <a:gd name="connsiteX38" fmla="*/ 588645 w 2959417"/>
                <a:gd name="connsiteY38" fmla="*/ 1990725 h 2749867"/>
                <a:gd name="connsiteX39" fmla="*/ 550545 w 2959417"/>
                <a:gd name="connsiteY39" fmla="*/ 2208848 h 2749867"/>
                <a:gd name="connsiteX40" fmla="*/ 806768 w 2959417"/>
                <a:gd name="connsiteY40" fmla="*/ 2416493 h 2749867"/>
                <a:gd name="connsiteX41" fmla="*/ 625793 w 2959417"/>
                <a:gd name="connsiteY41" fmla="*/ 2543175 h 2749867"/>
                <a:gd name="connsiteX42" fmla="*/ 1078230 w 2959417"/>
                <a:gd name="connsiteY42" fmla="*/ 2543175 h 2749867"/>
                <a:gd name="connsiteX43" fmla="*/ 787718 w 2959417"/>
                <a:gd name="connsiteY43" fmla="*/ 2196465 h 2749867"/>
                <a:gd name="connsiteX44" fmla="*/ 806768 w 2959417"/>
                <a:gd name="connsiteY44" fmla="*/ 2416493 h 2749867"/>
                <a:gd name="connsiteX45" fmla="*/ 2171700 w 2959417"/>
                <a:gd name="connsiteY45" fmla="*/ 2196465 h 2749867"/>
                <a:gd name="connsiteX46" fmla="*/ 1881188 w 2959417"/>
                <a:gd name="connsiteY46" fmla="*/ 2543175 h 2749867"/>
                <a:gd name="connsiteX47" fmla="*/ 2333625 w 2959417"/>
                <a:gd name="connsiteY47" fmla="*/ 2543175 h 2749867"/>
                <a:gd name="connsiteX48" fmla="*/ 2152650 w 2959417"/>
                <a:gd name="connsiteY48" fmla="*/ 2416493 h 2749867"/>
                <a:gd name="connsiteX49" fmla="*/ 2171700 w 2959417"/>
                <a:gd name="connsiteY49" fmla="*/ 2196465 h 2749867"/>
                <a:gd name="connsiteX50" fmla="*/ 1249680 w 2959417"/>
                <a:gd name="connsiteY50" fmla="*/ 2531745 h 2749867"/>
                <a:gd name="connsiteX51" fmla="*/ 1287780 w 2959417"/>
                <a:gd name="connsiteY51" fmla="*/ 2748915 h 2749867"/>
                <a:gd name="connsiteX52" fmla="*/ 1479233 w 2959417"/>
                <a:gd name="connsiteY52" fmla="*/ 2338388 h 2749867"/>
                <a:gd name="connsiteX53" fmla="*/ 1042035 w 2959417"/>
                <a:gd name="connsiteY53" fmla="*/ 2455545 h 2749867"/>
                <a:gd name="connsiteX54" fmla="*/ 1249680 w 2959417"/>
                <a:gd name="connsiteY54" fmla="*/ 2531745 h 2749867"/>
                <a:gd name="connsiteX55" fmla="*/ 1916430 w 2959417"/>
                <a:gd name="connsiteY55" fmla="*/ 2456498 h 2749867"/>
                <a:gd name="connsiteX56" fmla="*/ 1479233 w 2959417"/>
                <a:gd name="connsiteY56" fmla="*/ 2339340 h 2749867"/>
                <a:gd name="connsiteX57" fmla="*/ 1670685 w 2959417"/>
                <a:gd name="connsiteY57" fmla="*/ 2749868 h 2749867"/>
                <a:gd name="connsiteX58" fmla="*/ 1708785 w 2959417"/>
                <a:gd name="connsiteY58" fmla="*/ 2532698 h 2749867"/>
                <a:gd name="connsiteX59" fmla="*/ 1916430 w 2959417"/>
                <a:gd name="connsiteY59" fmla="*/ 2456498 h 2749867"/>
                <a:gd name="connsiteX60" fmla="*/ 1910715 w 2959417"/>
                <a:gd name="connsiteY60" fmla="*/ 307658 h 2749867"/>
                <a:gd name="connsiteX61" fmla="*/ 2354580 w 2959417"/>
                <a:gd name="connsiteY61" fmla="*/ 398145 h 2749867"/>
                <a:gd name="connsiteX62" fmla="*/ 2138363 w 2959417"/>
                <a:gd name="connsiteY62" fmla="*/ 0 h 2749867"/>
                <a:gd name="connsiteX63" fmla="*/ 2113598 w 2959417"/>
                <a:gd name="connsiteY63" fmla="*/ 219075 h 2749867"/>
                <a:gd name="connsiteX64" fmla="*/ 1910715 w 2959417"/>
                <a:gd name="connsiteY64" fmla="*/ 307658 h 2749867"/>
                <a:gd name="connsiteX65" fmla="*/ 2157413 w 2959417"/>
                <a:gd name="connsiteY65" fmla="*/ 451485 h 2749867"/>
                <a:gd name="connsiteX66" fmla="*/ 2563178 w 2959417"/>
                <a:gd name="connsiteY66" fmla="*/ 651510 h 2749867"/>
                <a:gd name="connsiteX67" fmla="*/ 2456498 w 2959417"/>
                <a:gd name="connsiteY67" fmla="*/ 211455 h 2749867"/>
                <a:gd name="connsiteX68" fmla="*/ 2376488 w 2959417"/>
                <a:gd name="connsiteY68" fmla="*/ 417195 h 2749867"/>
                <a:gd name="connsiteX69" fmla="*/ 2157413 w 2959417"/>
                <a:gd name="connsiteY69" fmla="*/ 451485 h 2749867"/>
                <a:gd name="connsiteX70" fmla="*/ 2503170 w 2959417"/>
                <a:gd name="connsiteY70" fmla="*/ 902018 h 2749867"/>
                <a:gd name="connsiteX71" fmla="*/ 2756535 w 2959417"/>
                <a:gd name="connsiteY71" fmla="*/ 1277303 h 2749867"/>
                <a:gd name="connsiteX72" fmla="*/ 2880360 w 2959417"/>
                <a:gd name="connsiteY72" fmla="*/ 842010 h 2749867"/>
                <a:gd name="connsiteX73" fmla="*/ 2708910 w 2959417"/>
                <a:gd name="connsiteY73" fmla="*/ 981075 h 2749867"/>
                <a:gd name="connsiteX74" fmla="*/ 2503170 w 2959417"/>
                <a:gd name="connsiteY74" fmla="*/ 902018 h 2749867"/>
                <a:gd name="connsiteX75" fmla="*/ 2578418 w 2959417"/>
                <a:gd name="connsiteY75" fmla="*/ 1177290 h 2749867"/>
                <a:gd name="connsiteX76" fmla="*/ 2727960 w 2959417"/>
                <a:gd name="connsiteY76" fmla="*/ 1604963 h 2749867"/>
                <a:gd name="connsiteX77" fmla="*/ 2959418 w 2959417"/>
                <a:gd name="connsiteY77" fmla="*/ 1216343 h 2749867"/>
                <a:gd name="connsiteX78" fmla="*/ 2758440 w 2959417"/>
                <a:gd name="connsiteY78" fmla="*/ 1306830 h 2749867"/>
                <a:gd name="connsiteX79" fmla="*/ 2578418 w 2959417"/>
                <a:gd name="connsiteY79" fmla="*/ 1177290 h 2749867"/>
                <a:gd name="connsiteX80" fmla="*/ 2581275 w 2959417"/>
                <a:gd name="connsiteY80" fmla="*/ 1463993 h 2749867"/>
                <a:gd name="connsiteX81" fmla="*/ 2616518 w 2959417"/>
                <a:gd name="connsiteY81" fmla="*/ 1915478 h 2749867"/>
                <a:gd name="connsiteX82" fmla="*/ 2939415 w 2959417"/>
                <a:gd name="connsiteY82" fmla="*/ 1598295 h 2749867"/>
                <a:gd name="connsiteX83" fmla="*/ 2721293 w 2959417"/>
                <a:gd name="connsiteY83" fmla="*/ 1634490 h 2749867"/>
                <a:gd name="connsiteX84" fmla="*/ 2581275 w 2959417"/>
                <a:gd name="connsiteY84" fmla="*/ 1463993 h 2749867"/>
                <a:gd name="connsiteX85" fmla="*/ 2509838 w 2959417"/>
                <a:gd name="connsiteY85" fmla="*/ 1741170 h 2749867"/>
                <a:gd name="connsiteX86" fmla="*/ 2427923 w 2959417"/>
                <a:gd name="connsiteY86" fmla="*/ 2185988 h 2749867"/>
                <a:gd name="connsiteX87" fmla="*/ 2821305 w 2959417"/>
                <a:gd name="connsiteY87" fmla="*/ 1962150 h 2749867"/>
                <a:gd name="connsiteX88" fmla="*/ 2601278 w 2959417"/>
                <a:gd name="connsiteY88" fmla="*/ 1941195 h 2749867"/>
                <a:gd name="connsiteX89" fmla="*/ 2509838 w 2959417"/>
                <a:gd name="connsiteY89" fmla="*/ 1741170 h 2749867"/>
                <a:gd name="connsiteX90" fmla="*/ 2370773 w 2959417"/>
                <a:gd name="connsiteY90" fmla="*/ 1990725 h 2749867"/>
                <a:gd name="connsiteX91" fmla="*/ 2178368 w 2959417"/>
                <a:gd name="connsiteY91" fmla="*/ 2400300 h 2749867"/>
                <a:gd name="connsiteX92" fmla="*/ 2615565 w 2959417"/>
                <a:gd name="connsiteY92" fmla="*/ 2285048 h 2749867"/>
                <a:gd name="connsiteX93" fmla="*/ 2407920 w 2959417"/>
                <a:gd name="connsiteY93" fmla="*/ 2208848 h 2749867"/>
                <a:gd name="connsiteX94" fmla="*/ 2370773 w 2959417"/>
                <a:gd name="connsiteY94" fmla="*/ 1990725 h 2749867"/>
                <a:gd name="connsiteX95" fmla="*/ 2359343 w 2959417"/>
                <a:gd name="connsiteY95" fmla="*/ 654368 h 2749867"/>
                <a:gd name="connsiteX96" fmla="*/ 2700338 w 2959417"/>
                <a:gd name="connsiteY96" fmla="*/ 951548 h 2749867"/>
                <a:gd name="connsiteX97" fmla="*/ 2708910 w 2959417"/>
                <a:gd name="connsiteY97" fmla="*/ 499110 h 2749867"/>
                <a:gd name="connsiteX98" fmla="*/ 2578418 w 2959417"/>
                <a:gd name="connsiteY98" fmla="*/ 677228 h 2749867"/>
                <a:gd name="connsiteX99" fmla="*/ 2359343 w 2959417"/>
                <a:gd name="connsiteY99" fmla="*/ 654368 h 274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59417" h="2749867">
                  <a:moveTo>
                    <a:pt x="1048703" y="307658"/>
                  </a:moveTo>
                  <a:lnTo>
                    <a:pt x="604838" y="398145"/>
                  </a:lnTo>
                  <a:lnTo>
                    <a:pt x="821055" y="0"/>
                  </a:lnTo>
                  <a:lnTo>
                    <a:pt x="845820" y="219075"/>
                  </a:lnTo>
                  <a:lnTo>
                    <a:pt x="1048703" y="307658"/>
                  </a:lnTo>
                  <a:close/>
                  <a:moveTo>
                    <a:pt x="582930" y="418148"/>
                  </a:moveTo>
                  <a:lnTo>
                    <a:pt x="502920" y="212408"/>
                  </a:lnTo>
                  <a:lnTo>
                    <a:pt x="396240" y="652463"/>
                  </a:lnTo>
                  <a:lnTo>
                    <a:pt x="802005" y="452438"/>
                  </a:lnTo>
                  <a:lnTo>
                    <a:pt x="582930" y="418148"/>
                  </a:lnTo>
                  <a:close/>
                  <a:moveTo>
                    <a:pt x="380048" y="678180"/>
                  </a:moveTo>
                  <a:lnTo>
                    <a:pt x="249555" y="499110"/>
                  </a:lnTo>
                  <a:lnTo>
                    <a:pt x="258128" y="951548"/>
                  </a:lnTo>
                  <a:lnTo>
                    <a:pt x="599123" y="654368"/>
                  </a:lnTo>
                  <a:lnTo>
                    <a:pt x="380048" y="678180"/>
                  </a:lnTo>
                  <a:close/>
                  <a:moveTo>
                    <a:pt x="249555" y="981075"/>
                  </a:moveTo>
                  <a:lnTo>
                    <a:pt x="78105" y="842010"/>
                  </a:lnTo>
                  <a:lnTo>
                    <a:pt x="201930" y="1277303"/>
                  </a:lnTo>
                  <a:lnTo>
                    <a:pt x="455295" y="902018"/>
                  </a:lnTo>
                  <a:lnTo>
                    <a:pt x="249555" y="981075"/>
                  </a:lnTo>
                  <a:close/>
                  <a:moveTo>
                    <a:pt x="200978" y="1306830"/>
                  </a:moveTo>
                  <a:lnTo>
                    <a:pt x="0" y="1216343"/>
                  </a:lnTo>
                  <a:lnTo>
                    <a:pt x="231458" y="1604963"/>
                  </a:lnTo>
                  <a:lnTo>
                    <a:pt x="381000" y="1177290"/>
                  </a:lnTo>
                  <a:lnTo>
                    <a:pt x="200978" y="1306830"/>
                  </a:lnTo>
                  <a:close/>
                  <a:moveTo>
                    <a:pt x="238125" y="1634490"/>
                  </a:moveTo>
                  <a:lnTo>
                    <a:pt x="20003" y="1598295"/>
                  </a:lnTo>
                  <a:lnTo>
                    <a:pt x="342900" y="1914525"/>
                  </a:lnTo>
                  <a:lnTo>
                    <a:pt x="378143" y="1463040"/>
                  </a:lnTo>
                  <a:lnTo>
                    <a:pt x="238125" y="1634490"/>
                  </a:lnTo>
                  <a:close/>
                  <a:moveTo>
                    <a:pt x="357188" y="1942148"/>
                  </a:moveTo>
                  <a:lnTo>
                    <a:pt x="137160" y="1962150"/>
                  </a:lnTo>
                  <a:lnTo>
                    <a:pt x="530543" y="2185988"/>
                  </a:lnTo>
                  <a:lnTo>
                    <a:pt x="448628" y="1741170"/>
                  </a:lnTo>
                  <a:lnTo>
                    <a:pt x="357188" y="1942148"/>
                  </a:lnTo>
                  <a:close/>
                  <a:moveTo>
                    <a:pt x="550545" y="2208848"/>
                  </a:moveTo>
                  <a:lnTo>
                    <a:pt x="342900" y="2285048"/>
                  </a:lnTo>
                  <a:lnTo>
                    <a:pt x="781050" y="2400300"/>
                  </a:lnTo>
                  <a:lnTo>
                    <a:pt x="588645" y="1990725"/>
                  </a:lnTo>
                  <a:lnTo>
                    <a:pt x="550545" y="2208848"/>
                  </a:lnTo>
                  <a:close/>
                  <a:moveTo>
                    <a:pt x="806768" y="2416493"/>
                  </a:moveTo>
                  <a:lnTo>
                    <a:pt x="625793" y="2543175"/>
                  </a:lnTo>
                  <a:lnTo>
                    <a:pt x="1078230" y="2543175"/>
                  </a:lnTo>
                  <a:lnTo>
                    <a:pt x="787718" y="2196465"/>
                  </a:lnTo>
                  <a:lnTo>
                    <a:pt x="806768" y="2416493"/>
                  </a:lnTo>
                  <a:close/>
                  <a:moveTo>
                    <a:pt x="2171700" y="2196465"/>
                  </a:moveTo>
                  <a:lnTo>
                    <a:pt x="1881188" y="2543175"/>
                  </a:lnTo>
                  <a:lnTo>
                    <a:pt x="2333625" y="2543175"/>
                  </a:lnTo>
                  <a:lnTo>
                    <a:pt x="2152650" y="2416493"/>
                  </a:lnTo>
                  <a:lnTo>
                    <a:pt x="2171700" y="2196465"/>
                  </a:lnTo>
                  <a:close/>
                  <a:moveTo>
                    <a:pt x="1249680" y="2531745"/>
                  </a:moveTo>
                  <a:lnTo>
                    <a:pt x="1287780" y="2748915"/>
                  </a:lnTo>
                  <a:lnTo>
                    <a:pt x="1479233" y="2338388"/>
                  </a:lnTo>
                  <a:lnTo>
                    <a:pt x="1042035" y="2455545"/>
                  </a:lnTo>
                  <a:lnTo>
                    <a:pt x="1249680" y="2531745"/>
                  </a:lnTo>
                  <a:close/>
                  <a:moveTo>
                    <a:pt x="1916430" y="2456498"/>
                  </a:moveTo>
                  <a:lnTo>
                    <a:pt x="1479233" y="2339340"/>
                  </a:lnTo>
                  <a:lnTo>
                    <a:pt x="1670685" y="2749868"/>
                  </a:lnTo>
                  <a:lnTo>
                    <a:pt x="1708785" y="2532698"/>
                  </a:lnTo>
                  <a:lnTo>
                    <a:pt x="1916430" y="2456498"/>
                  </a:lnTo>
                  <a:close/>
                  <a:moveTo>
                    <a:pt x="1910715" y="307658"/>
                  </a:moveTo>
                  <a:lnTo>
                    <a:pt x="2354580" y="398145"/>
                  </a:lnTo>
                  <a:lnTo>
                    <a:pt x="2138363" y="0"/>
                  </a:lnTo>
                  <a:lnTo>
                    <a:pt x="2113598" y="219075"/>
                  </a:lnTo>
                  <a:lnTo>
                    <a:pt x="1910715" y="307658"/>
                  </a:lnTo>
                  <a:close/>
                  <a:moveTo>
                    <a:pt x="2157413" y="451485"/>
                  </a:moveTo>
                  <a:lnTo>
                    <a:pt x="2563178" y="651510"/>
                  </a:lnTo>
                  <a:lnTo>
                    <a:pt x="2456498" y="211455"/>
                  </a:lnTo>
                  <a:lnTo>
                    <a:pt x="2376488" y="417195"/>
                  </a:lnTo>
                  <a:lnTo>
                    <a:pt x="2157413" y="451485"/>
                  </a:lnTo>
                  <a:close/>
                  <a:moveTo>
                    <a:pt x="2503170" y="902018"/>
                  </a:moveTo>
                  <a:lnTo>
                    <a:pt x="2756535" y="1277303"/>
                  </a:lnTo>
                  <a:lnTo>
                    <a:pt x="2880360" y="842010"/>
                  </a:lnTo>
                  <a:lnTo>
                    <a:pt x="2708910" y="981075"/>
                  </a:lnTo>
                  <a:lnTo>
                    <a:pt x="2503170" y="902018"/>
                  </a:lnTo>
                  <a:close/>
                  <a:moveTo>
                    <a:pt x="2578418" y="1177290"/>
                  </a:moveTo>
                  <a:lnTo>
                    <a:pt x="2727960" y="1604963"/>
                  </a:lnTo>
                  <a:lnTo>
                    <a:pt x="2959418" y="1216343"/>
                  </a:lnTo>
                  <a:lnTo>
                    <a:pt x="2758440" y="1306830"/>
                  </a:lnTo>
                  <a:lnTo>
                    <a:pt x="2578418" y="1177290"/>
                  </a:lnTo>
                  <a:close/>
                  <a:moveTo>
                    <a:pt x="2581275" y="1463993"/>
                  </a:moveTo>
                  <a:lnTo>
                    <a:pt x="2616518" y="1915478"/>
                  </a:lnTo>
                  <a:lnTo>
                    <a:pt x="2939415" y="1598295"/>
                  </a:lnTo>
                  <a:lnTo>
                    <a:pt x="2721293" y="1634490"/>
                  </a:lnTo>
                  <a:lnTo>
                    <a:pt x="2581275" y="1463993"/>
                  </a:lnTo>
                  <a:close/>
                  <a:moveTo>
                    <a:pt x="2509838" y="1741170"/>
                  </a:moveTo>
                  <a:lnTo>
                    <a:pt x="2427923" y="2185988"/>
                  </a:lnTo>
                  <a:lnTo>
                    <a:pt x="2821305" y="1962150"/>
                  </a:lnTo>
                  <a:lnTo>
                    <a:pt x="2601278" y="1941195"/>
                  </a:lnTo>
                  <a:lnTo>
                    <a:pt x="2509838" y="1741170"/>
                  </a:lnTo>
                  <a:close/>
                  <a:moveTo>
                    <a:pt x="2370773" y="1990725"/>
                  </a:moveTo>
                  <a:lnTo>
                    <a:pt x="2178368" y="2400300"/>
                  </a:lnTo>
                  <a:lnTo>
                    <a:pt x="2615565" y="2285048"/>
                  </a:lnTo>
                  <a:lnTo>
                    <a:pt x="2407920" y="2208848"/>
                  </a:lnTo>
                  <a:lnTo>
                    <a:pt x="2370773" y="1990725"/>
                  </a:lnTo>
                  <a:close/>
                  <a:moveTo>
                    <a:pt x="2359343" y="654368"/>
                  </a:moveTo>
                  <a:lnTo>
                    <a:pt x="2700338" y="951548"/>
                  </a:lnTo>
                  <a:lnTo>
                    <a:pt x="2708910" y="499110"/>
                  </a:lnTo>
                  <a:lnTo>
                    <a:pt x="2578418" y="677228"/>
                  </a:lnTo>
                  <a:lnTo>
                    <a:pt x="2359343" y="654368"/>
                  </a:lnTo>
                  <a:close/>
                </a:path>
              </a:pathLst>
            </a:custGeom>
            <a:grpFill/>
            <a:ln w="9525" cap="flat">
              <a:noFill/>
              <a:prstDash val="solid"/>
              <a:miter/>
            </a:ln>
          </p:spPr>
          <p:txBody>
            <a:bodyPr rtlCol="0" anchor="ctr"/>
            <a:lstStyle/>
            <a:p>
              <a:endParaRPr lang="es-CO"/>
            </a:p>
          </p:txBody>
        </p:sp>
      </p:grpSp>
      <p:sp>
        <p:nvSpPr>
          <p:cNvPr id="13" name="TextBox 12">
            <a:extLst>
              <a:ext uri="{FF2B5EF4-FFF2-40B4-BE49-F238E27FC236}">
                <a16:creationId xmlns:a16="http://schemas.microsoft.com/office/drawing/2014/main" id="{09914454-1C6E-4029-8606-537F025BB3AA}"/>
              </a:ext>
            </a:extLst>
          </p:cNvPr>
          <p:cNvSpPr txBox="1"/>
          <p:nvPr/>
        </p:nvSpPr>
        <p:spPr>
          <a:xfrm>
            <a:off x="1076961" y="1313022"/>
            <a:ext cx="6206610" cy="307777"/>
          </a:xfrm>
          <a:prstGeom prst="rect">
            <a:avLst/>
          </a:prstGeom>
          <a:noFill/>
        </p:spPr>
        <p:txBody>
          <a:bodyPr wrap="square" lIns="0" tIns="0" rIns="0" bIns="0" rtlCol="0">
            <a:spAutoFit/>
          </a:bodyPr>
          <a:lstStyle/>
          <a:p>
            <a:r>
              <a:rPr lang="es-MX" sz="2000" b="1" dirty="0">
                <a:solidFill>
                  <a:srgbClr val="263A90"/>
                </a:solidFill>
                <a:latin typeface="Arial" panose="020B0604020202020204" pitchFamily="34" charset="0"/>
                <a:ea typeface="+mj-ea"/>
                <a:cs typeface="Arial" panose="020B0604020202020204" pitchFamily="34" charset="0"/>
              </a:rPr>
              <a:t>¿Qué es la asignación estratégica de activos?</a:t>
            </a:r>
            <a:endParaRPr lang="en-US" sz="2000" b="1" dirty="0">
              <a:solidFill>
                <a:srgbClr val="263A8B"/>
              </a:solidFill>
              <a:latin typeface="Arial" panose="020B0604020202020204" pitchFamily="34" charset="0"/>
              <a:ea typeface="Roboto"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92508132-8E8C-45C9-AD4E-F95CD8A03E58}"/>
              </a:ext>
            </a:extLst>
          </p:cNvPr>
          <p:cNvSpPr txBox="1"/>
          <p:nvPr/>
        </p:nvSpPr>
        <p:spPr>
          <a:xfrm>
            <a:off x="1009750" y="4932888"/>
            <a:ext cx="383673" cy="246221"/>
          </a:xfrm>
          <a:prstGeom prst="rect">
            <a:avLst/>
          </a:prstGeom>
          <a:noFill/>
        </p:spPr>
        <p:txBody>
          <a:bodyPr wrap="square" lIns="0" tIns="0" rIns="0" bIns="0" rtlCol="0">
            <a:spAutoFit/>
          </a:bodyPr>
          <a:lstStyle/>
          <a:p>
            <a:pPr algn="ctr"/>
            <a:r>
              <a:rPr lang="id-ID"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0</a:t>
            </a:r>
            <a:r>
              <a:rPr lang="es-CO" sz="1600" b="1" dirty="0">
                <a:solidFill>
                  <a:schemeClr val="bg1"/>
                </a:solidFill>
                <a:latin typeface="Arial" panose="020B0604020202020204" pitchFamily="34" charset="0"/>
                <a:ea typeface="Source Sans Pro" panose="020B0503030403020204" pitchFamily="34" charset="0"/>
                <a:cs typeface="Arial" panose="020B0604020202020204" pitchFamily="34" charset="0"/>
              </a:rPr>
              <a:t>3</a:t>
            </a:r>
            <a:endParaRPr lang="en-US" sz="1600" b="1" dirty="0">
              <a:solidFill>
                <a:schemeClr val="bg1"/>
              </a:solidFill>
              <a:latin typeface="Arial" panose="020B0604020202020204" pitchFamily="34" charset="0"/>
              <a:ea typeface="Source Sans Pro" panose="020B0503030403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B2DC1B5-55BB-414C-A6F8-D876A11AFD68}"/>
              </a:ext>
            </a:extLst>
          </p:cNvPr>
          <p:cNvSpPr/>
          <p:nvPr/>
        </p:nvSpPr>
        <p:spPr>
          <a:xfrm>
            <a:off x="0"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57B990-AA46-4008-9E91-74D9CBDEA213}"/>
              </a:ext>
            </a:extLst>
          </p:cNvPr>
          <p:cNvSpPr/>
          <p:nvPr/>
        </p:nvSpPr>
        <p:spPr>
          <a:xfrm>
            <a:off x="11779347" y="2686929"/>
            <a:ext cx="412653" cy="1484142"/>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8321229-36BE-41F1-843D-B66C3A488A74}"/>
              </a:ext>
            </a:extLst>
          </p:cNvPr>
          <p:cNvSpPr/>
          <p:nvPr/>
        </p:nvSpPr>
        <p:spPr>
          <a:xfrm>
            <a:off x="1076962" y="862669"/>
            <a:ext cx="1410335" cy="76200"/>
          </a:xfrm>
          <a:prstGeom prst="rect">
            <a:avLst/>
          </a:prstGeom>
          <a:solidFill>
            <a:srgbClr val="263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32">
            <a:extLst>
              <a:ext uri="{FF2B5EF4-FFF2-40B4-BE49-F238E27FC236}">
                <a16:creationId xmlns:a16="http://schemas.microsoft.com/office/drawing/2014/main" id="{25C22D51-30A9-40C1-9E0A-8C4384E0D915}"/>
              </a:ext>
            </a:extLst>
          </p:cNvPr>
          <p:cNvSpPr txBox="1"/>
          <p:nvPr/>
        </p:nvSpPr>
        <p:spPr>
          <a:xfrm>
            <a:off x="908812" y="146801"/>
            <a:ext cx="9840467" cy="646331"/>
          </a:xfrm>
          <a:prstGeom prst="rect">
            <a:avLst/>
          </a:prstGeom>
          <a:noFill/>
        </p:spPr>
        <p:txBody>
          <a:bodyPr wrap="square" rtlCol="0">
            <a:spAutoFit/>
          </a:bodyPr>
          <a:lstStyle/>
          <a:p>
            <a:r>
              <a:rPr lang="en-US" sz="3600" b="1" dirty="0">
                <a:solidFill>
                  <a:srgbClr val="263A8B"/>
                </a:solidFill>
                <a:latin typeface="Arial" panose="020B0604020202020204" pitchFamily="34" charset="0"/>
                <a:cs typeface="Arial" panose="020B0604020202020204" pitchFamily="34" charset="0"/>
              </a:rPr>
              <a:t>2. </a:t>
            </a:r>
            <a:r>
              <a:rPr lang="es-CO" sz="3600" b="1" dirty="0">
                <a:solidFill>
                  <a:srgbClr val="263A8B"/>
                </a:solidFill>
                <a:latin typeface="Arial" panose="020B0604020202020204" pitchFamily="34" charset="0"/>
                <a:cs typeface="Arial" panose="020B0604020202020204" pitchFamily="34" charset="0"/>
              </a:rPr>
              <a:t>Asignación </a:t>
            </a:r>
            <a:r>
              <a:rPr lang="es-CO" sz="3600" b="1" dirty="0">
                <a:latin typeface="Arial" panose="020B0604020202020204" pitchFamily="34" charset="0"/>
                <a:cs typeface="Arial" panose="020B0604020202020204" pitchFamily="34" charset="0"/>
              </a:rPr>
              <a:t>estratégica de activos</a:t>
            </a:r>
            <a:endParaRPr lang="en-US" sz="36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53DA908-4282-6F5B-5120-95DACF506565}"/>
              </a:ext>
            </a:extLst>
          </p:cNvPr>
          <p:cNvSpPr txBox="1"/>
          <p:nvPr/>
        </p:nvSpPr>
        <p:spPr>
          <a:xfrm>
            <a:off x="908812" y="1724854"/>
            <a:ext cx="9840467" cy="410933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La asignación estratégica de activos (SAA, por sus siglas en inglés) combina las expectativas de mercados de capitales y los lineamientos de inversión, que incluyen objetivos de rentabilidad y riesgo, así como las restricciones específicas a la institución (e.g. restricciones de liquidez, tributarias, legales y de horizonte temporal).</a:t>
            </a:r>
          </a:p>
          <a:p>
            <a:pPr algn="just">
              <a:lnSpc>
                <a:spcPct val="150000"/>
              </a:lnSpc>
            </a:pPr>
            <a:endParaRPr lang="es-MX" sz="16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1600" dirty="0">
                <a:latin typeface="Arial" panose="020B0604020202020204" pitchFamily="34" charset="0"/>
                <a:cs typeface="Arial" panose="020B0604020202020204" pitchFamily="34" charset="0"/>
              </a:rPr>
              <a:t>La naturaleza de la asignación estratégica de activos es de </a:t>
            </a:r>
            <a:r>
              <a:rPr lang="es-MX" sz="1600" u="sng" dirty="0">
                <a:latin typeface="Arial" panose="020B0604020202020204" pitchFamily="34" charset="0"/>
                <a:cs typeface="Arial" panose="020B0604020202020204" pitchFamily="34" charset="0"/>
              </a:rPr>
              <a:t>largo plazo</a:t>
            </a:r>
            <a:r>
              <a:rPr lang="es-MX" sz="1600" dirty="0">
                <a:latin typeface="Arial" panose="020B0604020202020204" pitchFamily="34" charset="0"/>
                <a:cs typeface="Arial" panose="020B0604020202020204" pitchFamily="34" charset="0"/>
              </a:rPr>
              <a:t> y determina la manera como deben estar distribuidas las inversiones entre los distintos tipos de activos. Así, los pesos asignados a los activos son niveles objetivo o “</a:t>
            </a:r>
            <a:r>
              <a:rPr lang="es-MX" sz="1600" i="1" dirty="0">
                <a:latin typeface="Arial" panose="020B0604020202020204" pitchFamily="34" charset="0"/>
                <a:cs typeface="Arial" panose="020B0604020202020204" pitchFamily="34" charset="0"/>
              </a:rPr>
              <a:t>targets</a:t>
            </a:r>
            <a:r>
              <a:rPr lang="es-MX" sz="1600" dirty="0">
                <a:latin typeface="Arial" panose="020B0604020202020204" pitchFamily="34" charset="0"/>
                <a:cs typeface="Arial" panose="020B0604020202020204" pitchFamily="34" charset="0"/>
              </a:rPr>
              <a:t>”.</a:t>
            </a:r>
          </a:p>
          <a:p>
            <a:pPr marL="342900" indent="-34290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algn="just">
              <a:lnSpc>
                <a:spcPct val="150000"/>
              </a:lnSpc>
            </a:pPr>
            <a:endParaRPr lang="es-MX" sz="16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56713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03E070FB13068489C30B19BD37CB4E8" ma:contentTypeVersion="6" ma:contentTypeDescription="Crear nuevo documento." ma:contentTypeScope="" ma:versionID="5d1d9bb44c3d7b5391a422e91f851246">
  <xsd:schema xmlns:xsd="http://www.w3.org/2001/XMLSchema" xmlns:xs="http://www.w3.org/2001/XMLSchema" xmlns:p="http://schemas.microsoft.com/office/2006/metadata/properties" xmlns:ns2="3aba8ccf-72c5-4e2a-a68e-b428bea08874" xmlns:ns3="f825774a-38b7-4f68-96d8-0f11684435a6" targetNamespace="http://schemas.microsoft.com/office/2006/metadata/properties" ma:root="true" ma:fieldsID="4cc49c69cd0a937ba45dca506e0a36f8" ns2:_="" ns3:_="">
    <xsd:import namespace="3aba8ccf-72c5-4e2a-a68e-b428bea08874"/>
    <xsd:import namespace="f825774a-38b7-4f68-96d8-0f11684435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ba8ccf-72c5-4e2a-a68e-b428bea088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25774a-38b7-4f68-96d8-0f11684435a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C2C185-DE18-430E-B943-3E23EC614F3B}">
  <ds:schemaRefs>
    <ds:schemaRef ds:uri="3aba8ccf-72c5-4e2a-a68e-b428bea08874"/>
    <ds:schemaRef ds:uri="f825774a-38b7-4f68-96d8-0f1168443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115860E-8A09-4AA2-A116-083590ECEA26}">
  <ds:schemaRefs>
    <ds:schemaRef ds:uri="http://schemas.microsoft.com/sharepoint/v3/contenttype/forms"/>
  </ds:schemaRefs>
</ds:datastoreItem>
</file>

<file path=customXml/itemProps3.xml><?xml version="1.0" encoding="utf-8"?>
<ds:datastoreItem xmlns:ds="http://schemas.openxmlformats.org/officeDocument/2006/customXml" ds:itemID="{C44E4A23-B430-479D-9E78-3B4653C8D428}">
  <ds:schemaRefs>
    <ds:schemaRef ds:uri="http://schemas.microsoft.com/office/infopath/2007/PartnerControls"/>
    <ds:schemaRef ds:uri="http://www.w3.org/XML/1998/namespace"/>
    <ds:schemaRef ds:uri="http://schemas.microsoft.com/office/2006/metadata/properties"/>
    <ds:schemaRef ds:uri="3aba8ccf-72c5-4e2a-a68e-b428bea08874"/>
    <ds:schemaRef ds:uri="http://purl.org/dc/dcmitype/"/>
    <ds:schemaRef ds:uri="http://schemas.openxmlformats.org/package/2006/metadata/core-properties"/>
    <ds:schemaRef ds:uri="http://schemas.microsoft.com/office/2006/documentManagement/types"/>
    <ds:schemaRef ds:uri="f825774a-38b7-4f68-96d8-0f11684435a6"/>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1295</TotalTime>
  <Words>3773</Words>
  <Application>Microsoft Office PowerPoint</Application>
  <PresentationFormat>Widescreen</PresentationFormat>
  <Paragraphs>411</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Black</vt:lpstr>
      <vt:lpstr>Calibri</vt:lpstr>
      <vt:lpstr>Calibri Light</vt:lpstr>
      <vt:lpstr>Cambria Math</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Castañeda</dc:creator>
  <cp:lastModifiedBy>Javier Bonza</cp:lastModifiedBy>
  <cp:revision>2</cp:revision>
  <cp:lastPrinted>2018-09-20T19:20:57Z</cp:lastPrinted>
  <dcterms:created xsi:type="dcterms:W3CDTF">2018-08-06T21:24:21Z</dcterms:created>
  <dcterms:modified xsi:type="dcterms:W3CDTF">2023-02-15T18:57:20Z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0x010100203E070FB13068489C30B19BD37CB4E8</vt:lpwstr>
  </property>
</Properties>
</file>