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373" r:id="rId5"/>
    <p:sldId id="366" r:id="rId6"/>
    <p:sldId id="375" r:id="rId7"/>
    <p:sldId id="381" r:id="rId8"/>
    <p:sldId id="411" r:id="rId9"/>
    <p:sldId id="384" r:id="rId10"/>
    <p:sldId id="405" r:id="rId11"/>
    <p:sldId id="383" r:id="rId12"/>
    <p:sldId id="378" r:id="rId13"/>
    <p:sldId id="379" r:id="rId14"/>
    <p:sldId id="406" r:id="rId15"/>
    <p:sldId id="386" r:id="rId16"/>
    <p:sldId id="407" r:id="rId17"/>
    <p:sldId id="412" r:id="rId18"/>
    <p:sldId id="387" r:id="rId19"/>
    <p:sldId id="388" r:id="rId20"/>
    <p:sldId id="408" r:id="rId21"/>
    <p:sldId id="409" r:id="rId22"/>
    <p:sldId id="410" r:id="rId23"/>
    <p:sldId id="414" r:id="rId24"/>
    <p:sldId id="413" r:id="rId25"/>
    <p:sldId id="415" r:id="rId26"/>
    <p:sldId id="416" r:id="rId27"/>
    <p:sldId id="422" r:id="rId28"/>
    <p:sldId id="417" r:id="rId29"/>
    <p:sldId id="418" r:id="rId30"/>
    <p:sldId id="419" r:id="rId31"/>
    <p:sldId id="420" r:id="rId32"/>
    <p:sldId id="421" r:id="rId33"/>
    <p:sldId id="314" r:id="rId3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45EF22-4AD9-D2FB-EE95-5553B872301F}" name="Katheryne Díaz Caro" initials="KC" userId="S::gdiaz@flar.net::871b6e40-7985-419d-b7b2-fb6f2ab98702" providerId="AD"/>
  <p188:author id="{BA0DAFEF-67A7-DF0E-B4D6-B7121DA3EDBE}" name="Marilin Huertas Ruiz" initials="MHR" userId="S::mhuertas@flar.net::a79d6648-6c6c-49e7-8b08-8c939bee17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184"/>
    <a:srgbClr val="506EDC"/>
    <a:srgbClr val="EFB8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8D981-C179-4E22-8C09-A8BDB4B66A32}" v="2864" dt="2023-02-13T20:58:38.2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Natalia Picon Salinas" userId="S::mpicon@flar.net::2587e1e9-9f21-4b7b-b919-8ef356ce05c7" providerId="AD" clId="Web-{1EFA8D38-65CE-ED07-30E7-07EA7FD63FF0}"/>
    <pc:docChg chg="modSld">
      <pc:chgData name="Michelle Natalia Picon Salinas" userId="S::mpicon@flar.net::2587e1e9-9f21-4b7b-b919-8ef356ce05c7" providerId="AD" clId="Web-{1EFA8D38-65CE-ED07-30E7-07EA7FD63FF0}" dt="2023-01-11T16:08:19.963" v="315" actId="1076"/>
      <pc:docMkLst>
        <pc:docMk/>
      </pc:docMkLst>
      <pc:sldChg chg="addSp delSp modSp">
        <pc:chgData name="Michelle Natalia Picon Salinas" userId="S::mpicon@flar.net::2587e1e9-9f21-4b7b-b919-8ef356ce05c7" providerId="AD" clId="Web-{1EFA8D38-65CE-ED07-30E7-07EA7FD63FF0}" dt="2023-01-11T15:38:39.651" v="4" actId="1076"/>
        <pc:sldMkLst>
          <pc:docMk/>
          <pc:sldMk cId="2744549316" sldId="373"/>
        </pc:sldMkLst>
        <pc:picChg chg="add mod">
          <ac:chgData name="Michelle Natalia Picon Salinas" userId="S::mpicon@flar.net::2587e1e9-9f21-4b7b-b919-8ef356ce05c7" providerId="AD" clId="Web-{1EFA8D38-65CE-ED07-30E7-07EA7FD63FF0}" dt="2023-01-11T15:38:39.651" v="4" actId="1076"/>
          <ac:picMkLst>
            <pc:docMk/>
            <pc:sldMk cId="2744549316" sldId="373"/>
            <ac:picMk id="2" creationId="{AF361A5D-2AF1-AAA9-79FC-58E627E88FCB}"/>
          </ac:picMkLst>
        </pc:picChg>
        <pc:picChg chg="del mod">
          <ac:chgData name="Michelle Natalia Picon Salinas" userId="S::mpicon@flar.net::2587e1e9-9f21-4b7b-b919-8ef356ce05c7" providerId="AD" clId="Web-{1EFA8D38-65CE-ED07-30E7-07EA7FD63FF0}" dt="2023-01-11T15:36:31.177" v="1"/>
          <ac:picMkLst>
            <pc:docMk/>
            <pc:sldMk cId="2744549316" sldId="373"/>
            <ac:picMk id="1026" creationId="{8C644A97-FCBB-9769-031F-E9694C0FB5DF}"/>
          </ac:picMkLst>
        </pc:picChg>
      </pc:sldChg>
      <pc:sldChg chg="addSp delSp modSp mod setBg setClrOvrMap">
        <pc:chgData name="Michelle Natalia Picon Salinas" userId="S::mpicon@flar.net::2587e1e9-9f21-4b7b-b919-8ef356ce05c7" providerId="AD" clId="Web-{1EFA8D38-65CE-ED07-30E7-07EA7FD63FF0}" dt="2023-01-11T16:08:19.963" v="315" actId="1076"/>
        <pc:sldMkLst>
          <pc:docMk/>
          <pc:sldMk cId="2149944305" sldId="376"/>
        </pc:sldMkLst>
        <pc:spChg chg="del">
          <ac:chgData name="Michelle Natalia Picon Salinas" userId="S::mpicon@flar.net::2587e1e9-9f21-4b7b-b919-8ef356ce05c7" providerId="AD" clId="Web-{1EFA8D38-65CE-ED07-30E7-07EA7FD63FF0}" dt="2023-01-11T16:03:11.515" v="279"/>
          <ac:spMkLst>
            <pc:docMk/>
            <pc:sldMk cId="2149944305" sldId="376"/>
            <ac:spMk id="2" creationId="{265A9F7C-8C51-87A4-5D15-ED9DFD1F24BA}"/>
          </ac:spMkLst>
        </pc:spChg>
        <pc:spChg chg="add mod ord">
          <ac:chgData name="Michelle Natalia Picon Salinas" userId="S::mpicon@flar.net::2587e1e9-9f21-4b7b-b919-8ef356ce05c7" providerId="AD" clId="Web-{1EFA8D38-65CE-ED07-30E7-07EA7FD63FF0}" dt="2023-01-11T16:07:48.603" v="312" actId="1076"/>
          <ac:spMkLst>
            <pc:docMk/>
            <pc:sldMk cId="2149944305" sldId="376"/>
            <ac:spMk id="3" creationId="{B4E2EB60-1ECD-4176-924B-2C82BD540605}"/>
          </ac:spMkLst>
        </pc:spChg>
        <pc:spChg chg="mod">
          <ac:chgData name="Michelle Natalia Picon Salinas" userId="S::mpicon@flar.net::2587e1e9-9f21-4b7b-b919-8ef356ce05c7" providerId="AD" clId="Web-{1EFA8D38-65CE-ED07-30E7-07EA7FD63FF0}" dt="2023-01-11T16:08:19.963" v="315" actId="1076"/>
          <ac:spMkLst>
            <pc:docMk/>
            <pc:sldMk cId="2149944305" sldId="376"/>
            <ac:spMk id="41" creationId="{77978F65-EEBD-3F49-BFAF-CB09ABD6CA62}"/>
          </ac:spMkLst>
        </pc:spChg>
        <pc:spChg chg="add del">
          <ac:chgData name="Michelle Natalia Picon Salinas" userId="S::mpicon@flar.net::2587e1e9-9f21-4b7b-b919-8ef356ce05c7" providerId="AD" clId="Web-{1EFA8D38-65CE-ED07-30E7-07EA7FD63FF0}" dt="2023-01-11T16:05:31.145" v="284"/>
          <ac:spMkLst>
            <pc:docMk/>
            <pc:sldMk cId="2149944305" sldId="376"/>
            <ac:spMk id="60" creationId="{4F74D28C-3268-4E35-8EE1-D92CB4A85A7D}"/>
          </ac:spMkLst>
        </pc:spChg>
        <pc:spChg chg="add del">
          <ac:chgData name="Michelle Natalia Picon Salinas" userId="S::mpicon@flar.net::2587e1e9-9f21-4b7b-b919-8ef356ce05c7" providerId="AD" clId="Web-{1EFA8D38-65CE-ED07-30E7-07EA7FD63FF0}" dt="2023-01-11T16:05:31.145" v="284"/>
          <ac:spMkLst>
            <pc:docMk/>
            <pc:sldMk cId="2149944305" sldId="376"/>
            <ac:spMk id="62" creationId="{58D44E42-C462-4105-BC86-FE75B4E3C4AF}"/>
          </ac:spMkLst>
        </pc:spChg>
        <pc:spChg chg="add del">
          <ac:chgData name="Michelle Natalia Picon Salinas" userId="S::mpicon@flar.net::2587e1e9-9f21-4b7b-b919-8ef356ce05c7" providerId="AD" clId="Web-{1EFA8D38-65CE-ED07-30E7-07EA7FD63FF0}" dt="2023-01-11T16:05:37.614" v="286"/>
          <ac:spMkLst>
            <pc:docMk/>
            <pc:sldMk cId="2149944305" sldId="376"/>
            <ac:spMk id="64" creationId="{2B97F24A-32CE-4C1C-A50D-3016B394DCFB}"/>
          </ac:spMkLst>
        </pc:spChg>
        <pc:spChg chg="add del">
          <ac:chgData name="Michelle Natalia Picon Salinas" userId="S::mpicon@flar.net::2587e1e9-9f21-4b7b-b919-8ef356ce05c7" providerId="AD" clId="Web-{1EFA8D38-65CE-ED07-30E7-07EA7FD63FF0}" dt="2023-01-11T16:05:37.614" v="286"/>
          <ac:spMkLst>
            <pc:docMk/>
            <pc:sldMk cId="2149944305" sldId="376"/>
            <ac:spMk id="65" creationId="{6357EC4F-235E-4222-A36F-C7878ACE37F2}"/>
          </ac:spMkLst>
        </pc:spChg>
        <pc:spChg chg="add">
          <ac:chgData name="Michelle Natalia Picon Salinas" userId="S::mpicon@flar.net::2587e1e9-9f21-4b7b-b919-8ef356ce05c7" providerId="AD" clId="Web-{1EFA8D38-65CE-ED07-30E7-07EA7FD63FF0}" dt="2023-01-11T16:05:37.645" v="287"/>
          <ac:spMkLst>
            <pc:docMk/>
            <pc:sldMk cId="2149944305" sldId="376"/>
            <ac:spMk id="67" creationId="{8B3A2D1A-45FC-4F95-B150-1C13EF2F6D09}"/>
          </ac:spMkLst>
        </pc:spChg>
        <pc:spChg chg="add">
          <ac:chgData name="Michelle Natalia Picon Salinas" userId="S::mpicon@flar.net::2587e1e9-9f21-4b7b-b919-8ef356ce05c7" providerId="AD" clId="Web-{1EFA8D38-65CE-ED07-30E7-07EA7FD63FF0}" dt="2023-01-11T16:05:37.645" v="287"/>
          <ac:spMkLst>
            <pc:docMk/>
            <pc:sldMk cId="2149944305" sldId="376"/>
            <ac:spMk id="68" creationId="{39C3C864-C625-4883-B868-9A4C470F4DD5}"/>
          </ac:spMkLst>
        </pc:spChg>
        <pc:grpChg chg="ord">
          <ac:chgData name="Michelle Natalia Picon Salinas" userId="S::mpicon@flar.net::2587e1e9-9f21-4b7b-b919-8ef356ce05c7" providerId="AD" clId="Web-{1EFA8D38-65CE-ED07-30E7-07EA7FD63FF0}" dt="2023-01-11T16:05:37.645" v="287"/>
          <ac:grpSpMkLst>
            <pc:docMk/>
            <pc:sldMk cId="2149944305" sldId="376"/>
            <ac:grpSpMk id="42" creationId="{31B21711-F07A-7348-837B-E9450B0E7881}"/>
          </ac:grpSpMkLst>
        </pc:grpChg>
        <pc:grpChg chg="ord">
          <ac:chgData name="Michelle Natalia Picon Salinas" userId="S::mpicon@flar.net::2587e1e9-9f21-4b7b-b919-8ef356ce05c7" providerId="AD" clId="Web-{1EFA8D38-65CE-ED07-30E7-07EA7FD63FF0}" dt="2023-01-11T16:05:37.645" v="287"/>
          <ac:grpSpMkLst>
            <pc:docMk/>
            <pc:sldMk cId="2149944305" sldId="376"/>
            <ac:grpSpMk id="53" creationId="{65D1A515-556A-1A41-A266-CF4B07C15E4A}"/>
          </ac:grpSpMkLst>
        </pc:grpChg>
        <pc:picChg chg="add mod">
          <ac:chgData name="Michelle Natalia Picon Salinas" userId="S::mpicon@flar.net::2587e1e9-9f21-4b7b-b919-8ef356ce05c7" providerId="AD" clId="Web-{1EFA8D38-65CE-ED07-30E7-07EA7FD63FF0}" dt="2023-01-11T16:06:13.178" v="293" actId="1076"/>
          <ac:picMkLst>
            <pc:docMk/>
            <pc:sldMk cId="2149944305" sldId="376"/>
            <ac:picMk id="4" creationId="{72552065-B406-BE97-E334-F8B99A41BC82}"/>
          </ac:picMkLst>
        </pc:picChg>
      </pc:sldChg>
    </pc:docChg>
  </pc:docChgLst>
  <pc:docChgLst>
    <pc:chgData name="Michelle Natalia Picon Salinas" userId="S::mpicon@flar.net::2587e1e9-9f21-4b7b-b919-8ef356ce05c7" providerId="AD" clId="Web-{672C4B00-07F9-2078-0A84-4AA285820517}"/>
    <pc:docChg chg="modSld">
      <pc:chgData name="Michelle Natalia Picon Salinas" userId="S::mpicon@flar.net::2587e1e9-9f21-4b7b-b919-8ef356ce05c7" providerId="AD" clId="Web-{672C4B00-07F9-2078-0A84-4AA285820517}" dt="2023-02-07T21:00:22.060" v="8" actId="1076"/>
      <pc:docMkLst>
        <pc:docMk/>
      </pc:docMkLst>
      <pc:sldChg chg="modSp">
        <pc:chgData name="Michelle Natalia Picon Salinas" userId="S::mpicon@flar.net::2587e1e9-9f21-4b7b-b919-8ef356ce05c7" providerId="AD" clId="Web-{672C4B00-07F9-2078-0A84-4AA285820517}" dt="2023-02-07T21:00:22.060" v="8" actId="1076"/>
        <pc:sldMkLst>
          <pc:docMk/>
          <pc:sldMk cId="1662244811" sldId="421"/>
        </pc:sldMkLst>
        <pc:spChg chg="mod">
          <ac:chgData name="Michelle Natalia Picon Salinas" userId="S::mpicon@flar.net::2587e1e9-9f21-4b7b-b919-8ef356ce05c7" providerId="AD" clId="Web-{672C4B00-07F9-2078-0A84-4AA285820517}" dt="2023-02-07T21:00:22.060" v="8" actId="1076"/>
          <ac:spMkLst>
            <pc:docMk/>
            <pc:sldMk cId="1662244811" sldId="421"/>
            <ac:spMk id="2" creationId="{DD03FC7D-F9AC-5474-77A5-F5D0CBE6C987}"/>
          </ac:spMkLst>
        </pc:spChg>
        <pc:spChg chg="mod">
          <ac:chgData name="Michelle Natalia Picon Salinas" userId="S::mpicon@flar.net::2587e1e9-9f21-4b7b-b919-8ef356ce05c7" providerId="AD" clId="Web-{672C4B00-07F9-2078-0A84-4AA285820517}" dt="2023-02-07T20:59:42.308" v="2" actId="1076"/>
          <ac:spMkLst>
            <pc:docMk/>
            <pc:sldMk cId="1662244811" sldId="421"/>
            <ac:spMk id="41" creationId="{77978F65-EEBD-3F49-BFAF-CB09ABD6CA62}"/>
          </ac:spMkLst>
        </pc:spChg>
      </pc:sldChg>
    </pc:docChg>
  </pc:docChgLst>
  <pc:docChgLst>
    <pc:chgData name="Michelle Natalia Picon Salinas" userId="S::mpicon@flar.net::2587e1e9-9f21-4b7b-b919-8ef356ce05c7" providerId="AD" clId="Web-{937F8F0E-073B-0C53-43BB-F984846E0DA4}"/>
    <pc:docChg chg="modSld">
      <pc:chgData name="Michelle Natalia Picon Salinas" userId="S::mpicon@flar.net::2587e1e9-9f21-4b7b-b919-8ef356ce05c7" providerId="AD" clId="Web-{937F8F0E-073B-0C53-43BB-F984846E0DA4}" dt="2023-01-11T18:10:46.225" v="128" actId="1076"/>
      <pc:docMkLst>
        <pc:docMk/>
      </pc:docMkLst>
      <pc:sldChg chg="addSp delSp modSp mod setBg">
        <pc:chgData name="Michelle Natalia Picon Salinas" userId="S::mpicon@flar.net::2587e1e9-9f21-4b7b-b919-8ef356ce05c7" providerId="AD" clId="Web-{937F8F0E-073B-0C53-43BB-F984846E0DA4}" dt="2023-01-11T18:10:46.225" v="128" actId="1076"/>
        <pc:sldMkLst>
          <pc:docMk/>
          <pc:sldMk cId="4132633312" sldId="377"/>
        </pc:sldMkLst>
        <pc:spChg chg="del">
          <ac:chgData name="Michelle Natalia Picon Salinas" userId="S::mpicon@flar.net::2587e1e9-9f21-4b7b-b919-8ef356ce05c7" providerId="AD" clId="Web-{937F8F0E-073B-0C53-43BB-F984846E0DA4}" dt="2023-01-11T18:02:05.798" v="17"/>
          <ac:spMkLst>
            <pc:docMk/>
            <pc:sldMk cId="4132633312" sldId="377"/>
            <ac:spMk id="2" creationId="{265A9F7C-8C51-87A4-5D15-ED9DFD1F24BA}"/>
          </ac:spMkLst>
        </pc:spChg>
        <pc:spChg chg="add mod">
          <ac:chgData name="Michelle Natalia Picon Salinas" userId="S::mpicon@flar.net::2587e1e9-9f21-4b7b-b919-8ef356ce05c7" providerId="AD" clId="Web-{937F8F0E-073B-0C53-43BB-F984846E0DA4}" dt="2023-01-11T18:09:00.267" v="116" actId="20577"/>
          <ac:spMkLst>
            <pc:docMk/>
            <pc:sldMk cId="4132633312" sldId="377"/>
            <ac:spMk id="3" creationId="{D1750E5A-11DD-7CFC-131F-521EE33282C2}"/>
          </ac:spMkLst>
        </pc:spChg>
        <pc:spChg chg="mod">
          <ac:chgData name="Michelle Natalia Picon Salinas" userId="S::mpicon@flar.net::2587e1e9-9f21-4b7b-b919-8ef356ce05c7" providerId="AD" clId="Web-{937F8F0E-073B-0C53-43BB-F984846E0DA4}" dt="2023-01-11T18:09:13.768" v="118" actId="20577"/>
          <ac:spMkLst>
            <pc:docMk/>
            <pc:sldMk cId="4132633312" sldId="377"/>
            <ac:spMk id="41" creationId="{77978F65-EEBD-3F49-BFAF-CB09ABD6CA62}"/>
          </ac:spMkLst>
        </pc:spChg>
        <pc:spChg chg="add">
          <ac:chgData name="Michelle Natalia Picon Salinas" userId="S::mpicon@flar.net::2587e1e9-9f21-4b7b-b919-8ef356ce05c7" providerId="AD" clId="Web-{937F8F0E-073B-0C53-43BB-F984846E0DA4}" dt="2023-01-11T18:08:10.297" v="104"/>
          <ac:spMkLst>
            <pc:docMk/>
            <pc:sldMk cId="4132633312" sldId="377"/>
            <ac:spMk id="60" creationId="{61293230-B0F6-45B1-96D1-13D18E242995}"/>
          </ac:spMkLst>
        </pc:spChg>
        <pc:spChg chg="add">
          <ac:chgData name="Michelle Natalia Picon Salinas" userId="S::mpicon@flar.net::2587e1e9-9f21-4b7b-b919-8ef356ce05c7" providerId="AD" clId="Web-{937F8F0E-073B-0C53-43BB-F984846E0DA4}" dt="2023-01-11T18:08:10.297" v="104"/>
          <ac:spMkLst>
            <pc:docMk/>
            <pc:sldMk cId="4132633312" sldId="377"/>
            <ac:spMk id="62" creationId="{627FF48C-AF46-4D52-998F-ED0BDDEEF2E1}"/>
          </ac:spMkLst>
        </pc:spChg>
        <pc:grpChg chg="ord">
          <ac:chgData name="Michelle Natalia Picon Salinas" userId="S::mpicon@flar.net::2587e1e9-9f21-4b7b-b919-8ef356ce05c7" providerId="AD" clId="Web-{937F8F0E-073B-0C53-43BB-F984846E0DA4}" dt="2023-01-11T18:08:10.297" v="104"/>
          <ac:grpSpMkLst>
            <pc:docMk/>
            <pc:sldMk cId="4132633312" sldId="377"/>
            <ac:grpSpMk id="42" creationId="{31B21711-F07A-7348-837B-E9450B0E7881}"/>
          </ac:grpSpMkLst>
        </pc:grpChg>
        <pc:grpChg chg="ord">
          <ac:chgData name="Michelle Natalia Picon Salinas" userId="S::mpicon@flar.net::2587e1e9-9f21-4b7b-b919-8ef356ce05c7" providerId="AD" clId="Web-{937F8F0E-073B-0C53-43BB-F984846E0DA4}" dt="2023-01-11T18:08:10.297" v="104"/>
          <ac:grpSpMkLst>
            <pc:docMk/>
            <pc:sldMk cId="4132633312" sldId="377"/>
            <ac:grpSpMk id="53" creationId="{65D1A515-556A-1A41-A266-CF4B07C15E4A}"/>
          </ac:grpSpMkLst>
        </pc:grpChg>
        <pc:picChg chg="add mod ord">
          <ac:chgData name="Michelle Natalia Picon Salinas" userId="S::mpicon@flar.net::2587e1e9-9f21-4b7b-b919-8ef356ce05c7" providerId="AD" clId="Web-{937F8F0E-073B-0C53-43BB-F984846E0DA4}" dt="2023-01-11T18:10:43.600" v="126" actId="1076"/>
          <ac:picMkLst>
            <pc:docMk/>
            <pc:sldMk cId="4132633312" sldId="377"/>
            <ac:picMk id="4" creationId="{429B53B7-3AF5-D6ED-963F-FE38C5842F8F}"/>
          </ac:picMkLst>
        </pc:picChg>
        <pc:picChg chg="add mod">
          <ac:chgData name="Michelle Natalia Picon Salinas" userId="S::mpicon@flar.net::2587e1e9-9f21-4b7b-b919-8ef356ce05c7" providerId="AD" clId="Web-{937F8F0E-073B-0C53-43BB-F984846E0DA4}" dt="2023-01-11T18:10:45.193" v="127" actId="1076"/>
          <ac:picMkLst>
            <pc:docMk/>
            <pc:sldMk cId="4132633312" sldId="377"/>
            <ac:picMk id="5" creationId="{1D0EBC53-4D95-0BBE-4CE6-1C05C755E042}"/>
          </ac:picMkLst>
        </pc:picChg>
        <pc:picChg chg="add del mod">
          <ac:chgData name="Michelle Natalia Picon Salinas" userId="S::mpicon@flar.net::2587e1e9-9f21-4b7b-b919-8ef356ce05c7" providerId="AD" clId="Web-{937F8F0E-073B-0C53-43BB-F984846E0DA4}" dt="2023-01-11T18:07:48.218" v="103"/>
          <ac:picMkLst>
            <pc:docMk/>
            <pc:sldMk cId="4132633312" sldId="377"/>
            <ac:picMk id="6" creationId="{03D7501C-DF0A-3261-D06D-3A63D22FB003}"/>
          </ac:picMkLst>
        </pc:picChg>
        <pc:picChg chg="add mod">
          <ac:chgData name="Michelle Natalia Picon Salinas" userId="S::mpicon@flar.net::2587e1e9-9f21-4b7b-b919-8ef356ce05c7" providerId="AD" clId="Web-{937F8F0E-073B-0C53-43BB-F984846E0DA4}" dt="2023-01-11T18:10:46.225" v="128" actId="1076"/>
          <ac:picMkLst>
            <pc:docMk/>
            <pc:sldMk cId="4132633312" sldId="377"/>
            <ac:picMk id="7" creationId="{60C425C6-957E-4F92-5EF9-19539D775F85}"/>
          </ac:picMkLst>
        </pc:picChg>
      </pc:sldChg>
    </pc:docChg>
  </pc:docChgLst>
  <pc:docChgLst>
    <pc:chgData name="Michelle Natalia Picon Salinas" userId="S::mpicon@flar.net::2587e1e9-9f21-4b7b-b919-8ef356ce05c7" providerId="AD" clId="Web-{5A386EB6-7BF4-D1C7-FC75-4F65A653AA3E}"/>
    <pc:docChg chg="modSld">
      <pc:chgData name="Michelle Natalia Picon Salinas" userId="S::mpicon@flar.net::2587e1e9-9f21-4b7b-b919-8ef356ce05c7" providerId="AD" clId="Web-{5A386EB6-7BF4-D1C7-FC75-4F65A653AA3E}" dt="2023-01-11T19:40:01.675" v="11" actId="1076"/>
      <pc:docMkLst>
        <pc:docMk/>
      </pc:docMkLst>
      <pc:sldChg chg="modSp">
        <pc:chgData name="Michelle Natalia Picon Salinas" userId="S::mpicon@flar.net::2587e1e9-9f21-4b7b-b919-8ef356ce05c7" providerId="AD" clId="Web-{5A386EB6-7BF4-D1C7-FC75-4F65A653AA3E}" dt="2023-01-11T19:39:36.018" v="7" actId="20577"/>
        <pc:sldMkLst>
          <pc:docMk/>
          <pc:sldMk cId="2149944305" sldId="376"/>
        </pc:sldMkLst>
        <pc:spChg chg="mod">
          <ac:chgData name="Michelle Natalia Picon Salinas" userId="S::mpicon@flar.net::2587e1e9-9f21-4b7b-b919-8ef356ce05c7" providerId="AD" clId="Web-{5A386EB6-7BF4-D1C7-FC75-4F65A653AA3E}" dt="2023-01-11T19:39:36.018" v="7" actId="20577"/>
          <ac:spMkLst>
            <pc:docMk/>
            <pc:sldMk cId="2149944305" sldId="376"/>
            <ac:spMk id="3" creationId="{B4E2EB60-1ECD-4176-924B-2C82BD540605}"/>
          </ac:spMkLst>
        </pc:spChg>
      </pc:sldChg>
      <pc:sldChg chg="addSp modSp">
        <pc:chgData name="Michelle Natalia Picon Salinas" userId="S::mpicon@flar.net::2587e1e9-9f21-4b7b-b919-8ef356ce05c7" providerId="AD" clId="Web-{5A386EB6-7BF4-D1C7-FC75-4F65A653AA3E}" dt="2023-01-11T19:40:01.675" v="11" actId="1076"/>
        <pc:sldMkLst>
          <pc:docMk/>
          <pc:sldMk cId="2082673487" sldId="378"/>
        </pc:sldMkLst>
        <pc:spChg chg="add mod">
          <ac:chgData name="Michelle Natalia Picon Salinas" userId="S::mpicon@flar.net::2587e1e9-9f21-4b7b-b919-8ef356ce05c7" providerId="AD" clId="Web-{5A386EB6-7BF4-D1C7-FC75-4F65A653AA3E}" dt="2023-01-11T19:40:01.675" v="11" actId="1076"/>
          <ac:spMkLst>
            <pc:docMk/>
            <pc:sldMk cId="2082673487" sldId="378"/>
            <ac:spMk id="3" creationId="{CF5A500E-0393-CDB3-77AC-AD3145D52329}"/>
          </ac:spMkLst>
        </pc:spChg>
      </pc:sldChg>
    </pc:docChg>
  </pc:docChgLst>
  <pc:docChgLst>
    <pc:chgData name="Michelle Natalia Picon Salinas" userId="S::mpicon@flar.net::2587e1e9-9f21-4b7b-b919-8ef356ce05c7" providerId="AD" clId="Web-{A2E53449-EB61-A459-C6D3-5D53AC0F1134}"/>
    <pc:docChg chg="addSld delSld modSld">
      <pc:chgData name="Michelle Natalia Picon Salinas" userId="S::mpicon@flar.net::2587e1e9-9f21-4b7b-b919-8ef356ce05c7" providerId="AD" clId="Web-{A2E53449-EB61-A459-C6D3-5D53AC0F1134}" dt="2023-01-11T21:21:17.465" v="825"/>
      <pc:docMkLst>
        <pc:docMk/>
      </pc:docMkLst>
      <pc:sldChg chg="addSp delSp modSp">
        <pc:chgData name="Michelle Natalia Picon Salinas" userId="S::mpicon@flar.net::2587e1e9-9f21-4b7b-b919-8ef356ce05c7" providerId="AD" clId="Web-{A2E53449-EB61-A459-C6D3-5D53AC0F1134}" dt="2023-01-11T20:26:20.669" v="623"/>
        <pc:sldMkLst>
          <pc:docMk/>
          <pc:sldMk cId="2082673487" sldId="378"/>
        </pc:sldMkLst>
        <pc:spChg chg="del">
          <ac:chgData name="Michelle Natalia Picon Salinas" userId="S::mpicon@flar.net::2587e1e9-9f21-4b7b-b919-8ef356ce05c7" providerId="AD" clId="Web-{A2E53449-EB61-A459-C6D3-5D53AC0F1134}" dt="2023-01-11T20:10:04.267" v="298"/>
          <ac:spMkLst>
            <pc:docMk/>
            <pc:sldMk cId="2082673487" sldId="378"/>
            <ac:spMk id="2" creationId="{265A9F7C-8C51-87A4-5D15-ED9DFD1F24BA}"/>
          </ac:spMkLst>
        </pc:spChg>
        <pc:spChg chg="mod">
          <ac:chgData name="Michelle Natalia Picon Salinas" userId="S::mpicon@flar.net::2587e1e9-9f21-4b7b-b919-8ef356ce05c7" providerId="AD" clId="Web-{A2E53449-EB61-A459-C6D3-5D53AC0F1134}" dt="2023-01-11T20:23:21.477" v="617" actId="1076"/>
          <ac:spMkLst>
            <pc:docMk/>
            <pc:sldMk cId="2082673487" sldId="378"/>
            <ac:spMk id="3" creationId="{CF5A500E-0393-CDB3-77AC-AD3145D52329}"/>
          </ac:spMkLst>
        </pc:spChg>
        <pc:spChg chg="add mod">
          <ac:chgData name="Michelle Natalia Picon Salinas" userId="S::mpicon@flar.net::2587e1e9-9f21-4b7b-b919-8ef356ce05c7" providerId="AD" clId="Web-{A2E53449-EB61-A459-C6D3-5D53AC0F1134}" dt="2023-01-11T20:22:15.147" v="602" actId="1076"/>
          <ac:spMkLst>
            <pc:docMk/>
            <pc:sldMk cId="2082673487" sldId="378"/>
            <ac:spMk id="4" creationId="{D54C717F-C6E1-E3D7-A10A-3F40CD05F381}"/>
          </ac:spMkLst>
        </pc:spChg>
        <pc:spChg chg="add mod">
          <ac:chgData name="Michelle Natalia Picon Salinas" userId="S::mpicon@flar.net::2587e1e9-9f21-4b7b-b919-8ef356ce05c7" providerId="AD" clId="Web-{A2E53449-EB61-A459-C6D3-5D53AC0F1134}" dt="2023-01-11T20:22:15.162" v="603" actId="1076"/>
          <ac:spMkLst>
            <pc:docMk/>
            <pc:sldMk cId="2082673487" sldId="378"/>
            <ac:spMk id="5" creationId="{ADE0D04B-FFF1-C490-E370-8C00714A1486}"/>
          </ac:spMkLst>
        </pc:spChg>
        <pc:spChg chg="add mod">
          <ac:chgData name="Michelle Natalia Picon Salinas" userId="S::mpicon@flar.net::2587e1e9-9f21-4b7b-b919-8ef356ce05c7" providerId="AD" clId="Web-{A2E53449-EB61-A459-C6D3-5D53AC0F1134}" dt="2023-01-11T20:22:15.178" v="604" actId="1076"/>
          <ac:spMkLst>
            <pc:docMk/>
            <pc:sldMk cId="2082673487" sldId="378"/>
            <ac:spMk id="6" creationId="{BD36B2BE-B1D3-27BE-827E-533A619A970F}"/>
          </ac:spMkLst>
        </pc:spChg>
        <pc:spChg chg="add mod">
          <ac:chgData name="Michelle Natalia Picon Salinas" userId="S::mpicon@flar.net::2587e1e9-9f21-4b7b-b919-8ef356ce05c7" providerId="AD" clId="Web-{A2E53449-EB61-A459-C6D3-5D53AC0F1134}" dt="2023-01-11T20:22:15.194" v="605" actId="1076"/>
          <ac:spMkLst>
            <pc:docMk/>
            <pc:sldMk cId="2082673487" sldId="378"/>
            <ac:spMk id="7" creationId="{60D86C05-07D6-E8FD-AA5D-470038E93DD1}"/>
          </ac:spMkLst>
        </pc:spChg>
        <pc:spChg chg="add mod">
          <ac:chgData name="Michelle Natalia Picon Salinas" userId="S::mpicon@flar.net::2587e1e9-9f21-4b7b-b919-8ef356ce05c7" providerId="AD" clId="Web-{A2E53449-EB61-A459-C6D3-5D53AC0F1134}" dt="2023-01-11T20:22:15.209" v="606" actId="1076"/>
          <ac:spMkLst>
            <pc:docMk/>
            <pc:sldMk cId="2082673487" sldId="378"/>
            <ac:spMk id="8" creationId="{9C11E59A-38CC-68F4-7AD0-A495BF4854A4}"/>
          </ac:spMkLst>
        </pc:spChg>
        <pc:spChg chg="add mod">
          <ac:chgData name="Michelle Natalia Picon Salinas" userId="S::mpicon@flar.net::2587e1e9-9f21-4b7b-b919-8ef356ce05c7" providerId="AD" clId="Web-{A2E53449-EB61-A459-C6D3-5D53AC0F1134}" dt="2023-01-11T20:22:15.225" v="607" actId="1076"/>
          <ac:spMkLst>
            <pc:docMk/>
            <pc:sldMk cId="2082673487" sldId="378"/>
            <ac:spMk id="9" creationId="{2B790C23-AA09-8B9B-3F59-5EF69256D6F7}"/>
          </ac:spMkLst>
        </pc:spChg>
        <pc:spChg chg="add mod">
          <ac:chgData name="Michelle Natalia Picon Salinas" userId="S::mpicon@flar.net::2587e1e9-9f21-4b7b-b919-8ef356ce05c7" providerId="AD" clId="Web-{A2E53449-EB61-A459-C6D3-5D53AC0F1134}" dt="2023-01-11T20:22:15.225" v="608" actId="1076"/>
          <ac:spMkLst>
            <pc:docMk/>
            <pc:sldMk cId="2082673487" sldId="378"/>
            <ac:spMk id="10" creationId="{8B760169-C717-0495-CB98-9FAB01621E35}"/>
          </ac:spMkLst>
        </pc:spChg>
        <pc:spChg chg="add mod">
          <ac:chgData name="Michelle Natalia Picon Salinas" userId="S::mpicon@flar.net::2587e1e9-9f21-4b7b-b919-8ef356ce05c7" providerId="AD" clId="Web-{A2E53449-EB61-A459-C6D3-5D53AC0F1134}" dt="2023-01-11T20:22:15.241" v="609" actId="1076"/>
          <ac:spMkLst>
            <pc:docMk/>
            <pc:sldMk cId="2082673487" sldId="378"/>
            <ac:spMk id="11" creationId="{E4E263BE-122A-58F9-4080-E0BA34D74A64}"/>
          </ac:spMkLst>
        </pc:spChg>
        <pc:spChg chg="mod">
          <ac:chgData name="Michelle Natalia Picon Salinas" userId="S::mpicon@flar.net::2587e1e9-9f21-4b7b-b919-8ef356ce05c7" providerId="AD" clId="Web-{A2E53449-EB61-A459-C6D3-5D53AC0F1134}" dt="2023-01-11T20:24:43.182" v="619" actId="1076"/>
          <ac:spMkLst>
            <pc:docMk/>
            <pc:sldMk cId="2082673487" sldId="378"/>
            <ac:spMk id="41" creationId="{77978F65-EEBD-3F49-BFAF-CB09ABD6CA62}"/>
          </ac:spMkLst>
        </pc:spChg>
        <pc:picChg chg="add del mod">
          <ac:chgData name="Michelle Natalia Picon Salinas" userId="S::mpicon@flar.net::2587e1e9-9f21-4b7b-b919-8ef356ce05c7" providerId="AD" clId="Web-{A2E53449-EB61-A459-C6D3-5D53AC0F1134}" dt="2023-01-11T20:21:46.662" v="598"/>
          <ac:picMkLst>
            <pc:docMk/>
            <pc:sldMk cId="2082673487" sldId="378"/>
            <ac:picMk id="12" creationId="{8CE21214-FE84-788F-4C3B-1740F96A6BC9}"/>
          </ac:picMkLst>
        </pc:picChg>
        <pc:picChg chg="add del mod">
          <ac:chgData name="Michelle Natalia Picon Salinas" userId="S::mpicon@flar.net::2587e1e9-9f21-4b7b-b919-8ef356ce05c7" providerId="AD" clId="Web-{A2E53449-EB61-A459-C6D3-5D53AC0F1134}" dt="2023-01-11T20:26:20.669" v="623"/>
          <ac:picMkLst>
            <pc:docMk/>
            <pc:sldMk cId="2082673487" sldId="378"/>
            <ac:picMk id="14" creationId="{CBCD8814-49C3-6264-75A3-C3AC1C8E3141}"/>
          </ac:picMkLst>
        </pc:picChg>
        <pc:cxnChg chg="add mod">
          <ac:chgData name="Michelle Natalia Picon Salinas" userId="S::mpicon@flar.net::2587e1e9-9f21-4b7b-b919-8ef356ce05c7" providerId="AD" clId="Web-{A2E53449-EB61-A459-C6D3-5D53AC0F1134}" dt="2023-01-11T20:23:15.023" v="616" actId="1076"/>
          <ac:cxnSpMkLst>
            <pc:docMk/>
            <pc:sldMk cId="2082673487" sldId="378"/>
            <ac:cxnSpMk id="13" creationId="{9859777C-3F15-A23B-F27F-0D4BFDC1A55D}"/>
          </ac:cxnSpMkLst>
        </pc:cxnChg>
      </pc:sldChg>
      <pc:sldChg chg="addSp delSp modSp">
        <pc:chgData name="Michelle Natalia Picon Salinas" userId="S::mpicon@flar.net::2587e1e9-9f21-4b7b-b919-8ef356ce05c7" providerId="AD" clId="Web-{A2E53449-EB61-A459-C6D3-5D53AC0F1134}" dt="2023-01-11T21:21:17.465" v="825"/>
        <pc:sldMkLst>
          <pc:docMk/>
          <pc:sldMk cId="3178428224" sldId="379"/>
        </pc:sldMkLst>
        <pc:spChg chg="del mod">
          <ac:chgData name="Michelle Natalia Picon Salinas" userId="S::mpicon@flar.net::2587e1e9-9f21-4b7b-b919-8ef356ce05c7" providerId="AD" clId="Web-{A2E53449-EB61-A459-C6D3-5D53AC0F1134}" dt="2023-01-11T21:12:08.371" v="801"/>
          <ac:spMkLst>
            <pc:docMk/>
            <pc:sldMk cId="3178428224" sldId="379"/>
            <ac:spMk id="2" creationId="{265A9F7C-8C51-87A4-5D15-ED9DFD1F24BA}"/>
          </ac:spMkLst>
        </pc:spChg>
        <pc:spChg chg="add mod">
          <ac:chgData name="Michelle Natalia Picon Salinas" userId="S::mpicon@flar.net::2587e1e9-9f21-4b7b-b919-8ef356ce05c7" providerId="AD" clId="Web-{A2E53449-EB61-A459-C6D3-5D53AC0F1134}" dt="2023-01-11T21:17:37.593" v="808" actId="14100"/>
          <ac:spMkLst>
            <pc:docMk/>
            <pc:sldMk cId="3178428224" sldId="379"/>
            <ac:spMk id="3" creationId="{0581A8C6-76CA-9DBF-9878-AEDB5DC12D95}"/>
          </ac:spMkLst>
        </pc:spChg>
        <pc:picChg chg="add mod modCrop">
          <ac:chgData name="Michelle Natalia Picon Salinas" userId="S::mpicon@flar.net::2587e1e9-9f21-4b7b-b919-8ef356ce05c7" providerId="AD" clId="Web-{A2E53449-EB61-A459-C6D3-5D53AC0F1134}" dt="2023-01-11T21:19:18.349" v="815" actId="1076"/>
          <ac:picMkLst>
            <pc:docMk/>
            <pc:sldMk cId="3178428224" sldId="379"/>
            <ac:picMk id="4" creationId="{EA42CA76-0C01-6B7A-816A-701EDA1138B0}"/>
          </ac:picMkLst>
        </pc:picChg>
        <pc:picChg chg="add mod">
          <ac:chgData name="Michelle Natalia Picon Salinas" userId="S::mpicon@flar.net::2587e1e9-9f21-4b7b-b919-8ef356ce05c7" providerId="AD" clId="Web-{A2E53449-EB61-A459-C6D3-5D53AC0F1134}" dt="2023-01-11T21:19:16.302" v="814" actId="1076"/>
          <ac:picMkLst>
            <pc:docMk/>
            <pc:sldMk cId="3178428224" sldId="379"/>
            <ac:picMk id="5" creationId="{E9962E19-1075-D0ED-B085-BDD7CBC705BC}"/>
          </ac:picMkLst>
        </pc:picChg>
        <pc:picChg chg="add mod ord modCrop">
          <ac:chgData name="Michelle Natalia Picon Salinas" userId="S::mpicon@flar.net::2587e1e9-9f21-4b7b-b919-8ef356ce05c7" providerId="AD" clId="Web-{A2E53449-EB61-A459-C6D3-5D53AC0F1134}" dt="2023-01-11T21:21:17.465" v="825"/>
          <ac:picMkLst>
            <pc:docMk/>
            <pc:sldMk cId="3178428224" sldId="379"/>
            <ac:picMk id="6" creationId="{8B414A64-0882-0E49-8CF0-3404224505F1}"/>
          </ac:picMkLst>
        </pc:picChg>
      </pc:sldChg>
      <pc:sldChg chg="delSp add del replId">
        <pc:chgData name="Michelle Natalia Picon Salinas" userId="S::mpicon@flar.net::2587e1e9-9f21-4b7b-b919-8ef356ce05c7" providerId="AD" clId="Web-{A2E53449-EB61-A459-C6D3-5D53AC0F1134}" dt="2023-01-11T20:28:51.126" v="635"/>
        <pc:sldMkLst>
          <pc:docMk/>
          <pc:sldMk cId="150116149" sldId="380"/>
        </pc:sldMkLst>
        <pc:spChg chg="del">
          <ac:chgData name="Michelle Natalia Picon Salinas" userId="S::mpicon@flar.net::2587e1e9-9f21-4b7b-b919-8ef356ce05c7" providerId="AD" clId="Web-{A2E53449-EB61-A459-C6D3-5D53AC0F1134}" dt="2023-01-11T20:28:30.516" v="631"/>
          <ac:spMkLst>
            <pc:docMk/>
            <pc:sldMk cId="150116149" sldId="380"/>
            <ac:spMk id="3" creationId="{CF5A500E-0393-CDB3-77AC-AD3145D52329}"/>
          </ac:spMkLst>
        </pc:spChg>
        <pc:spChg chg="del">
          <ac:chgData name="Michelle Natalia Picon Salinas" userId="S::mpicon@flar.net::2587e1e9-9f21-4b7b-b919-8ef356ce05c7" providerId="AD" clId="Web-{A2E53449-EB61-A459-C6D3-5D53AC0F1134}" dt="2023-01-11T20:28:36.720" v="634"/>
          <ac:spMkLst>
            <pc:docMk/>
            <pc:sldMk cId="150116149" sldId="380"/>
            <ac:spMk id="4" creationId="{D54C717F-C6E1-E3D7-A10A-3F40CD05F381}"/>
          </ac:spMkLst>
        </pc:spChg>
        <pc:spChg chg="del">
          <ac:chgData name="Michelle Natalia Picon Salinas" userId="S::mpicon@flar.net::2587e1e9-9f21-4b7b-b919-8ef356ce05c7" providerId="AD" clId="Web-{A2E53449-EB61-A459-C6D3-5D53AC0F1134}" dt="2023-01-11T20:28:30.516" v="630"/>
          <ac:spMkLst>
            <pc:docMk/>
            <pc:sldMk cId="150116149" sldId="380"/>
            <ac:spMk id="5" creationId="{ADE0D04B-FFF1-C490-E370-8C00714A1486}"/>
          </ac:spMkLst>
        </pc:spChg>
        <pc:spChg chg="del">
          <ac:chgData name="Michelle Natalia Picon Salinas" userId="S::mpicon@flar.net::2587e1e9-9f21-4b7b-b919-8ef356ce05c7" providerId="AD" clId="Web-{A2E53449-EB61-A459-C6D3-5D53AC0F1134}" dt="2023-01-11T20:28:30.516" v="629"/>
          <ac:spMkLst>
            <pc:docMk/>
            <pc:sldMk cId="150116149" sldId="380"/>
            <ac:spMk id="6" creationId="{BD36B2BE-B1D3-27BE-827E-533A619A970F}"/>
          </ac:spMkLst>
        </pc:spChg>
        <pc:spChg chg="del">
          <ac:chgData name="Michelle Natalia Picon Salinas" userId="S::mpicon@flar.net::2587e1e9-9f21-4b7b-b919-8ef356ce05c7" providerId="AD" clId="Web-{A2E53449-EB61-A459-C6D3-5D53AC0F1134}" dt="2023-01-11T20:28:30.516" v="628"/>
          <ac:spMkLst>
            <pc:docMk/>
            <pc:sldMk cId="150116149" sldId="380"/>
            <ac:spMk id="7" creationId="{60D86C05-07D6-E8FD-AA5D-470038E93DD1}"/>
          </ac:spMkLst>
        </pc:spChg>
        <pc:spChg chg="del">
          <ac:chgData name="Michelle Natalia Picon Salinas" userId="S::mpicon@flar.net::2587e1e9-9f21-4b7b-b919-8ef356ce05c7" providerId="AD" clId="Web-{A2E53449-EB61-A459-C6D3-5D53AC0F1134}" dt="2023-01-11T20:28:36.720" v="633"/>
          <ac:spMkLst>
            <pc:docMk/>
            <pc:sldMk cId="150116149" sldId="380"/>
            <ac:spMk id="8" creationId="{9C11E59A-38CC-68F4-7AD0-A495BF4854A4}"/>
          </ac:spMkLst>
        </pc:spChg>
        <pc:spChg chg="del">
          <ac:chgData name="Michelle Natalia Picon Salinas" userId="S::mpicon@flar.net::2587e1e9-9f21-4b7b-b919-8ef356ce05c7" providerId="AD" clId="Web-{A2E53449-EB61-A459-C6D3-5D53AC0F1134}" dt="2023-01-11T20:28:30.516" v="627"/>
          <ac:spMkLst>
            <pc:docMk/>
            <pc:sldMk cId="150116149" sldId="380"/>
            <ac:spMk id="9" creationId="{2B790C23-AA09-8B9B-3F59-5EF69256D6F7}"/>
          </ac:spMkLst>
        </pc:spChg>
        <pc:spChg chg="del">
          <ac:chgData name="Michelle Natalia Picon Salinas" userId="S::mpicon@flar.net::2587e1e9-9f21-4b7b-b919-8ef356ce05c7" providerId="AD" clId="Web-{A2E53449-EB61-A459-C6D3-5D53AC0F1134}" dt="2023-01-11T20:28:30.516" v="626"/>
          <ac:spMkLst>
            <pc:docMk/>
            <pc:sldMk cId="150116149" sldId="380"/>
            <ac:spMk id="10" creationId="{8B760169-C717-0495-CB98-9FAB01621E35}"/>
          </ac:spMkLst>
        </pc:spChg>
        <pc:spChg chg="del">
          <ac:chgData name="Michelle Natalia Picon Salinas" userId="S::mpicon@flar.net::2587e1e9-9f21-4b7b-b919-8ef356ce05c7" providerId="AD" clId="Web-{A2E53449-EB61-A459-C6D3-5D53AC0F1134}" dt="2023-01-11T20:28:30.516" v="625"/>
          <ac:spMkLst>
            <pc:docMk/>
            <pc:sldMk cId="150116149" sldId="380"/>
            <ac:spMk id="11" creationId="{E4E263BE-122A-58F9-4080-E0BA34D74A64}"/>
          </ac:spMkLst>
        </pc:spChg>
        <pc:cxnChg chg="del">
          <ac:chgData name="Michelle Natalia Picon Salinas" userId="S::mpicon@flar.net::2587e1e9-9f21-4b7b-b919-8ef356ce05c7" providerId="AD" clId="Web-{A2E53449-EB61-A459-C6D3-5D53AC0F1134}" dt="2023-01-11T20:28:36.720" v="632"/>
          <ac:cxnSpMkLst>
            <pc:docMk/>
            <pc:sldMk cId="150116149" sldId="380"/>
            <ac:cxnSpMk id="13" creationId="{9859777C-3F15-A23B-F27F-0D4BFDC1A55D}"/>
          </ac:cxnSpMkLst>
        </pc:cxnChg>
      </pc:sldChg>
    </pc:docChg>
  </pc:docChgLst>
  <pc:docChgLst>
    <pc:chgData name="Michelle Natalia Picon Salinas" userId="S::mpicon@flar.net::2587e1e9-9f21-4b7b-b919-8ef356ce05c7" providerId="AD" clId="Web-{29D92A5A-D182-0378-C53D-7FB77DD59278}"/>
    <pc:docChg chg="">
      <pc:chgData name="Michelle Natalia Picon Salinas" userId="S::mpicon@flar.net::2587e1e9-9f21-4b7b-b919-8ef356ce05c7" providerId="AD" clId="Web-{29D92A5A-D182-0378-C53D-7FB77DD59278}" dt="2023-02-06T21:41:33.366" v="3"/>
      <pc:docMkLst>
        <pc:docMk/>
      </pc:docMkLst>
      <pc:sldChg chg="delCm">
        <pc:chgData name="Michelle Natalia Picon Salinas" userId="S::mpicon@flar.net::2587e1e9-9f21-4b7b-b919-8ef356ce05c7" providerId="AD" clId="Web-{29D92A5A-D182-0378-C53D-7FB77DD59278}" dt="2023-02-06T21:41:03.771" v="0"/>
        <pc:sldMkLst>
          <pc:docMk/>
          <pc:sldMk cId="2257149529" sldId="374"/>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03.771" v="0"/>
              <pc2:cmMkLst xmlns:pc2="http://schemas.microsoft.com/office/powerpoint/2019/9/main/command">
                <pc:docMk/>
                <pc:sldMk cId="2257149529" sldId="374"/>
                <pc2:cmMk id="{263B317A-41A6-45CA-B063-1F85755CF463}"/>
              </pc2:cmMkLst>
            </pc226:cmChg>
          </p:ext>
        </pc:extLst>
      </pc:sldChg>
      <pc:sldChg chg="delCm">
        <pc:chgData name="Michelle Natalia Picon Salinas" userId="S::mpicon@flar.net::2587e1e9-9f21-4b7b-b919-8ef356ce05c7" providerId="AD" clId="Web-{29D92A5A-D182-0378-C53D-7FB77DD59278}" dt="2023-02-06T21:41:11.959" v="1"/>
        <pc:sldMkLst>
          <pc:docMk/>
          <pc:sldMk cId="4114267127" sldId="411"/>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11.959" v="1"/>
              <pc2:cmMkLst xmlns:pc2="http://schemas.microsoft.com/office/powerpoint/2019/9/main/command">
                <pc:docMk/>
                <pc:sldMk cId="4114267127" sldId="411"/>
                <pc2:cmMk id="{263B317A-41A6-45CA-B063-1F85755CF463}"/>
              </pc2:cmMkLst>
            </pc226:cmChg>
          </p:ext>
        </pc:extLst>
      </pc:sldChg>
      <pc:sldChg chg="delCm">
        <pc:chgData name="Michelle Natalia Picon Salinas" userId="S::mpicon@flar.net::2587e1e9-9f21-4b7b-b919-8ef356ce05c7" providerId="AD" clId="Web-{29D92A5A-D182-0378-C53D-7FB77DD59278}" dt="2023-02-06T21:41:25.725" v="2"/>
        <pc:sldMkLst>
          <pc:docMk/>
          <pc:sldMk cId="3117220896" sldId="412"/>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25.725" v="2"/>
              <pc2:cmMkLst xmlns:pc2="http://schemas.microsoft.com/office/powerpoint/2019/9/main/command">
                <pc:docMk/>
                <pc:sldMk cId="3117220896" sldId="412"/>
                <pc2:cmMk id="{263B317A-41A6-45CA-B063-1F85755CF463}"/>
              </pc2:cmMkLst>
            </pc226:cmChg>
          </p:ext>
        </pc:extLst>
      </pc:sldChg>
      <pc:sldChg chg="delCm">
        <pc:chgData name="Michelle Natalia Picon Salinas" userId="S::mpicon@flar.net::2587e1e9-9f21-4b7b-b919-8ef356ce05c7" providerId="AD" clId="Web-{29D92A5A-D182-0378-C53D-7FB77DD59278}" dt="2023-02-06T21:41:33.366" v="3"/>
        <pc:sldMkLst>
          <pc:docMk/>
          <pc:sldMk cId="1556845071" sldId="413"/>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33.366" v="3"/>
              <pc2:cmMkLst xmlns:pc2="http://schemas.microsoft.com/office/powerpoint/2019/9/main/command">
                <pc:docMk/>
                <pc:sldMk cId="1556845071" sldId="413"/>
                <pc2:cmMk id="{263B317A-41A6-45CA-B063-1F85755CF463}"/>
              </pc2:cmMkLst>
            </pc226:cmChg>
          </p:ext>
        </pc:extLst>
      </pc:sldChg>
    </pc:docChg>
  </pc:docChgLst>
  <pc:docChgLst>
    <pc:chgData name="Jorge Esteban Camargo Forero" userId="ee79e5f4-13e3-4b16-9a8f-d9656972343c" providerId="ADAL" clId="{04E8D981-C179-4E22-8C09-A8BDB4B66A32}"/>
    <pc:docChg chg="undo custSel addSld delSld modSld sldOrd">
      <pc:chgData name="Jorge Esteban Camargo Forero" userId="ee79e5f4-13e3-4b16-9a8f-d9656972343c" providerId="ADAL" clId="{04E8D981-C179-4E22-8C09-A8BDB4B66A32}" dt="2023-02-14T14:50:18.260" v="5662" actId="20577"/>
      <pc:docMkLst>
        <pc:docMk/>
      </pc:docMkLst>
      <pc:sldChg chg="del">
        <pc:chgData name="Jorge Esteban Camargo Forero" userId="ee79e5f4-13e3-4b16-9a8f-d9656972343c" providerId="ADAL" clId="{04E8D981-C179-4E22-8C09-A8BDB4B66A32}" dt="2023-02-14T14:45:01.880" v="5620" actId="47"/>
        <pc:sldMkLst>
          <pc:docMk/>
          <pc:sldMk cId="2257149529" sldId="374"/>
        </pc:sldMkLst>
      </pc:sldChg>
      <pc:sldChg chg="modSp mod">
        <pc:chgData name="Jorge Esteban Camargo Forero" userId="ee79e5f4-13e3-4b16-9a8f-d9656972343c" providerId="ADAL" clId="{04E8D981-C179-4E22-8C09-A8BDB4B66A32}" dt="2023-02-14T14:44:58.441" v="5619" actId="5793"/>
        <pc:sldMkLst>
          <pc:docMk/>
          <pc:sldMk cId="4045417683" sldId="375"/>
        </pc:sldMkLst>
        <pc:spChg chg="mod">
          <ac:chgData name="Jorge Esteban Camargo Forero" userId="ee79e5f4-13e3-4b16-9a8f-d9656972343c" providerId="ADAL" clId="{04E8D981-C179-4E22-8C09-A8BDB4B66A32}" dt="2023-02-14T14:44:58.441" v="5619" actId="5793"/>
          <ac:spMkLst>
            <pc:docMk/>
            <pc:sldMk cId="4045417683" sldId="375"/>
            <ac:spMk id="2" creationId="{265A9F7C-8C51-87A4-5D15-ED9DFD1F24BA}"/>
          </ac:spMkLst>
        </pc:spChg>
      </pc:sldChg>
      <pc:sldChg chg="modSp">
        <pc:chgData name="Jorge Esteban Camargo Forero" userId="ee79e5f4-13e3-4b16-9a8f-d9656972343c" providerId="ADAL" clId="{04E8D981-C179-4E22-8C09-A8BDB4B66A32}" dt="2023-02-12T21:10:19.414" v="5476" actId="20577"/>
        <pc:sldMkLst>
          <pc:docMk/>
          <pc:sldMk cId="3178428224" sldId="379"/>
        </pc:sldMkLst>
        <pc:spChg chg="mod">
          <ac:chgData name="Jorge Esteban Camargo Forero" userId="ee79e5f4-13e3-4b16-9a8f-d9656972343c" providerId="ADAL" clId="{04E8D981-C179-4E22-8C09-A8BDB4B66A32}" dt="2023-02-12T21:10:19.414" v="5476" actId="20577"/>
          <ac:spMkLst>
            <pc:docMk/>
            <pc:sldMk cId="3178428224" sldId="379"/>
            <ac:spMk id="3" creationId="{0581A8C6-76CA-9DBF-9878-AEDB5DC12D95}"/>
          </ac:spMkLst>
        </pc:spChg>
      </pc:sldChg>
      <pc:sldChg chg="addSp delSp modSp mod">
        <pc:chgData name="Jorge Esteban Camargo Forero" userId="ee79e5f4-13e3-4b16-9a8f-d9656972343c" providerId="ADAL" clId="{04E8D981-C179-4E22-8C09-A8BDB4B66A32}" dt="2023-02-14T14:50:18.260" v="5662" actId="20577"/>
        <pc:sldMkLst>
          <pc:docMk/>
          <pc:sldMk cId="1053326082" sldId="381"/>
        </pc:sldMkLst>
        <pc:spChg chg="del">
          <ac:chgData name="Jorge Esteban Camargo Forero" userId="ee79e5f4-13e3-4b16-9a8f-d9656972343c" providerId="ADAL" clId="{04E8D981-C179-4E22-8C09-A8BDB4B66A32}" dt="2023-02-07T13:15:23.695" v="142" actId="478"/>
          <ac:spMkLst>
            <pc:docMk/>
            <pc:sldMk cId="1053326082" sldId="381"/>
            <ac:spMk id="2" creationId="{265A9F7C-8C51-87A4-5D15-ED9DFD1F24BA}"/>
          </ac:spMkLst>
        </pc:spChg>
        <pc:spChg chg="mod">
          <ac:chgData name="Jorge Esteban Camargo Forero" userId="ee79e5f4-13e3-4b16-9a8f-d9656972343c" providerId="ADAL" clId="{04E8D981-C179-4E22-8C09-A8BDB4B66A32}" dt="2023-02-14T14:50:18.260" v="5662" actId="20577"/>
          <ac:spMkLst>
            <pc:docMk/>
            <pc:sldMk cId="1053326082" sldId="381"/>
            <ac:spMk id="41" creationId="{77978F65-EEBD-3F49-BFAF-CB09ABD6CA62}"/>
          </ac:spMkLst>
        </pc:spChg>
        <pc:picChg chg="add del mod">
          <ac:chgData name="Jorge Esteban Camargo Forero" userId="ee79e5f4-13e3-4b16-9a8f-d9656972343c" providerId="ADAL" clId="{04E8D981-C179-4E22-8C09-A8BDB4B66A32}" dt="2023-02-07T13:14:00.834" v="61" actId="478"/>
          <ac:picMkLst>
            <pc:docMk/>
            <pc:sldMk cId="1053326082" sldId="381"/>
            <ac:picMk id="4" creationId="{B7D5F896-CF40-D75E-9898-7794E75C726A}"/>
          </ac:picMkLst>
        </pc:picChg>
        <pc:picChg chg="add mod">
          <ac:chgData name="Jorge Esteban Camargo Forero" userId="ee79e5f4-13e3-4b16-9a8f-d9656972343c" providerId="ADAL" clId="{04E8D981-C179-4E22-8C09-A8BDB4B66A32}" dt="2023-02-14T14:50:03.832" v="5628" actId="1076"/>
          <ac:picMkLst>
            <pc:docMk/>
            <pc:sldMk cId="1053326082" sldId="381"/>
            <ac:picMk id="6" creationId="{32B8CBF7-862D-FB26-5FE9-3F3BE1F722D8}"/>
          </ac:picMkLst>
        </pc:picChg>
        <pc:picChg chg="add del mod">
          <ac:chgData name="Jorge Esteban Camargo Forero" userId="ee79e5f4-13e3-4b16-9a8f-d9656972343c" providerId="ADAL" clId="{04E8D981-C179-4E22-8C09-A8BDB4B66A32}" dt="2023-02-07T13:14:52.309" v="130" actId="478"/>
          <ac:picMkLst>
            <pc:docMk/>
            <pc:sldMk cId="1053326082" sldId="381"/>
            <ac:picMk id="8" creationId="{55A553F1-F724-75FA-2AED-3A28F693A479}"/>
          </ac:picMkLst>
        </pc:picChg>
        <pc:picChg chg="add mod">
          <ac:chgData name="Jorge Esteban Camargo Forero" userId="ee79e5f4-13e3-4b16-9a8f-d9656972343c" providerId="ADAL" clId="{04E8D981-C179-4E22-8C09-A8BDB4B66A32}" dt="2023-02-14T14:50:01.011" v="5627" actId="1076"/>
          <ac:picMkLst>
            <pc:docMk/>
            <pc:sldMk cId="1053326082" sldId="381"/>
            <ac:picMk id="10" creationId="{CACDD656-B3A5-55F2-4EAD-02A69B628564}"/>
          </ac:picMkLst>
        </pc:picChg>
      </pc:sldChg>
      <pc:sldChg chg="addSp delSp modSp mod">
        <pc:chgData name="Jorge Esteban Camargo Forero" userId="ee79e5f4-13e3-4b16-9a8f-d9656972343c" providerId="ADAL" clId="{04E8D981-C179-4E22-8C09-A8BDB4B66A32}" dt="2023-02-07T13:08:41.425" v="55" actId="1036"/>
        <pc:sldMkLst>
          <pc:docMk/>
          <pc:sldMk cId="74988984" sldId="386"/>
        </pc:sldMkLst>
        <pc:spChg chg="mod">
          <ac:chgData name="Jorge Esteban Camargo Forero" userId="ee79e5f4-13e3-4b16-9a8f-d9656972343c" providerId="ADAL" clId="{04E8D981-C179-4E22-8C09-A8BDB4B66A32}" dt="2023-02-07T13:08:27.202" v="35" actId="1076"/>
          <ac:spMkLst>
            <pc:docMk/>
            <pc:sldMk cId="74988984" sldId="386"/>
            <ac:spMk id="3" creationId="{0581A8C6-76CA-9DBF-9878-AEDB5DC12D95}"/>
          </ac:spMkLst>
        </pc:spChg>
        <pc:picChg chg="add mod">
          <ac:chgData name="Jorge Esteban Camargo Forero" userId="ee79e5f4-13e3-4b16-9a8f-d9656972343c" providerId="ADAL" clId="{04E8D981-C179-4E22-8C09-A8BDB4B66A32}" dt="2023-02-07T13:08:41.425" v="55" actId="1036"/>
          <ac:picMkLst>
            <pc:docMk/>
            <pc:sldMk cId="74988984" sldId="386"/>
            <ac:picMk id="4" creationId="{61521FC2-E9C0-684D-6D23-2C8C3713B1B5}"/>
          </ac:picMkLst>
        </pc:picChg>
        <pc:picChg chg="del">
          <ac:chgData name="Jorge Esteban Camargo Forero" userId="ee79e5f4-13e3-4b16-9a8f-d9656972343c" providerId="ADAL" clId="{04E8D981-C179-4E22-8C09-A8BDB4B66A32}" dt="2023-02-07T13:08:23.593" v="34" actId="478"/>
          <ac:picMkLst>
            <pc:docMk/>
            <pc:sldMk cId="74988984" sldId="386"/>
            <ac:picMk id="10" creationId="{729F215C-0C79-F5D2-37EB-C209E8895994}"/>
          </ac:picMkLst>
        </pc:picChg>
      </pc:sldChg>
      <pc:sldChg chg="addSp delSp modSp mod">
        <pc:chgData name="Jorge Esteban Camargo Forero" userId="ee79e5f4-13e3-4b16-9a8f-d9656972343c" providerId="ADAL" clId="{04E8D981-C179-4E22-8C09-A8BDB4B66A32}" dt="2023-02-07T13:08:18.851" v="33" actId="1035"/>
        <pc:sldMkLst>
          <pc:docMk/>
          <pc:sldMk cId="2416051477" sldId="407"/>
        </pc:sldMkLst>
        <pc:picChg chg="add mod">
          <ac:chgData name="Jorge Esteban Camargo Forero" userId="ee79e5f4-13e3-4b16-9a8f-d9656972343c" providerId="ADAL" clId="{04E8D981-C179-4E22-8C09-A8BDB4B66A32}" dt="2023-02-07T13:08:18.851" v="33" actId="1035"/>
          <ac:picMkLst>
            <pc:docMk/>
            <pc:sldMk cId="2416051477" sldId="407"/>
            <ac:picMk id="4" creationId="{6924C0FF-6FFF-E184-BA93-FF10DB393BF0}"/>
          </ac:picMkLst>
        </pc:picChg>
        <pc:picChg chg="del">
          <ac:chgData name="Jorge Esteban Camargo Forero" userId="ee79e5f4-13e3-4b16-9a8f-d9656972343c" providerId="ADAL" clId="{04E8D981-C179-4E22-8C09-A8BDB4B66A32}" dt="2023-02-07T13:08:04.781" v="0" actId="478"/>
          <ac:picMkLst>
            <pc:docMk/>
            <pc:sldMk cId="2416051477" sldId="407"/>
            <ac:picMk id="10" creationId="{729F215C-0C79-F5D2-37EB-C209E8895994}"/>
          </ac:picMkLst>
        </pc:picChg>
      </pc:sldChg>
      <pc:sldChg chg="modSp">
        <pc:chgData name="Jorge Esteban Camargo Forero" userId="ee79e5f4-13e3-4b16-9a8f-d9656972343c" providerId="ADAL" clId="{04E8D981-C179-4E22-8C09-A8BDB4B66A32}" dt="2023-02-07T15:29:57.234" v="1960" actId="20577"/>
        <pc:sldMkLst>
          <pc:docMk/>
          <pc:sldMk cId="146047121" sldId="409"/>
        </pc:sldMkLst>
        <pc:spChg chg="mod">
          <ac:chgData name="Jorge Esteban Camargo Forero" userId="ee79e5f4-13e3-4b16-9a8f-d9656972343c" providerId="ADAL" clId="{04E8D981-C179-4E22-8C09-A8BDB4B66A32}" dt="2023-02-07T15:29:57.234" v="1960" actId="20577"/>
          <ac:spMkLst>
            <pc:docMk/>
            <pc:sldMk cId="146047121" sldId="409"/>
            <ac:spMk id="3" creationId="{0581A8C6-76CA-9DBF-9878-AEDB5DC12D95}"/>
          </ac:spMkLst>
        </pc:spChg>
      </pc:sldChg>
      <pc:sldChg chg="modSp mod">
        <pc:chgData name="Jorge Esteban Camargo Forero" userId="ee79e5f4-13e3-4b16-9a8f-d9656972343c" providerId="ADAL" clId="{04E8D981-C179-4E22-8C09-A8BDB4B66A32}" dt="2023-02-07T15:31:10.633" v="2030" actId="20577"/>
        <pc:sldMkLst>
          <pc:docMk/>
          <pc:sldMk cId="3752362030" sldId="410"/>
        </pc:sldMkLst>
        <pc:spChg chg="mod">
          <ac:chgData name="Jorge Esteban Camargo Forero" userId="ee79e5f4-13e3-4b16-9a8f-d9656972343c" providerId="ADAL" clId="{04E8D981-C179-4E22-8C09-A8BDB4B66A32}" dt="2023-02-07T15:31:10.633" v="2030" actId="20577"/>
          <ac:spMkLst>
            <pc:docMk/>
            <pc:sldMk cId="3752362030" sldId="410"/>
            <ac:spMk id="3" creationId="{0581A8C6-76CA-9DBF-9878-AEDB5DC12D95}"/>
          </ac:spMkLst>
        </pc:spChg>
      </pc:sldChg>
      <pc:sldChg chg="modSp mod">
        <pc:chgData name="Jorge Esteban Camargo Forero" userId="ee79e5f4-13e3-4b16-9a8f-d9656972343c" providerId="ADAL" clId="{04E8D981-C179-4E22-8C09-A8BDB4B66A32}" dt="2023-02-14T14:45:07.707" v="5622" actId="20577"/>
        <pc:sldMkLst>
          <pc:docMk/>
          <pc:sldMk cId="4114267127" sldId="411"/>
        </pc:sldMkLst>
        <pc:spChg chg="mod">
          <ac:chgData name="Jorge Esteban Camargo Forero" userId="ee79e5f4-13e3-4b16-9a8f-d9656972343c" providerId="ADAL" clId="{04E8D981-C179-4E22-8C09-A8BDB4B66A32}" dt="2023-02-14T14:45:07.707" v="5622" actId="20577"/>
          <ac:spMkLst>
            <pc:docMk/>
            <pc:sldMk cId="4114267127" sldId="411"/>
            <ac:spMk id="2" creationId="{00000000-0000-0000-0000-000000000000}"/>
          </ac:spMkLst>
        </pc:spChg>
      </pc:sldChg>
      <pc:sldChg chg="modSp mod">
        <pc:chgData name="Jorge Esteban Camargo Forero" userId="ee79e5f4-13e3-4b16-9a8f-d9656972343c" providerId="ADAL" clId="{04E8D981-C179-4E22-8C09-A8BDB4B66A32}" dt="2023-02-14T14:45:14.659" v="5624" actId="20577"/>
        <pc:sldMkLst>
          <pc:docMk/>
          <pc:sldMk cId="3117220896" sldId="412"/>
        </pc:sldMkLst>
        <pc:spChg chg="mod">
          <ac:chgData name="Jorge Esteban Camargo Forero" userId="ee79e5f4-13e3-4b16-9a8f-d9656972343c" providerId="ADAL" clId="{04E8D981-C179-4E22-8C09-A8BDB4B66A32}" dt="2023-02-14T14:45:14.659" v="5624" actId="20577"/>
          <ac:spMkLst>
            <pc:docMk/>
            <pc:sldMk cId="3117220896" sldId="412"/>
            <ac:spMk id="2" creationId="{00000000-0000-0000-0000-000000000000}"/>
          </ac:spMkLst>
        </pc:spChg>
      </pc:sldChg>
      <pc:sldChg chg="modSp mod">
        <pc:chgData name="Jorge Esteban Camargo Forero" userId="ee79e5f4-13e3-4b16-9a8f-d9656972343c" providerId="ADAL" clId="{04E8D981-C179-4E22-8C09-A8BDB4B66A32}" dt="2023-02-14T14:45:21.633" v="5626" actId="20577"/>
        <pc:sldMkLst>
          <pc:docMk/>
          <pc:sldMk cId="1556845071" sldId="413"/>
        </pc:sldMkLst>
        <pc:spChg chg="mod">
          <ac:chgData name="Jorge Esteban Camargo Forero" userId="ee79e5f4-13e3-4b16-9a8f-d9656972343c" providerId="ADAL" clId="{04E8D981-C179-4E22-8C09-A8BDB4B66A32}" dt="2023-02-14T14:45:21.633" v="5626" actId="20577"/>
          <ac:spMkLst>
            <pc:docMk/>
            <pc:sldMk cId="1556845071" sldId="413"/>
            <ac:spMk id="2" creationId="{00000000-0000-0000-0000-000000000000}"/>
          </ac:spMkLst>
        </pc:spChg>
      </pc:sldChg>
      <pc:sldChg chg="modSp add mod">
        <pc:chgData name="Jorge Esteban Camargo Forero" userId="ee79e5f4-13e3-4b16-9a8f-d9656972343c" providerId="ADAL" clId="{04E8D981-C179-4E22-8C09-A8BDB4B66A32}" dt="2023-02-07T13:39:13.760" v="689" actId="20577"/>
        <pc:sldMkLst>
          <pc:docMk/>
          <pc:sldMk cId="3678509159" sldId="414"/>
        </pc:sldMkLst>
        <pc:spChg chg="mod">
          <ac:chgData name="Jorge Esteban Camargo Forero" userId="ee79e5f4-13e3-4b16-9a8f-d9656972343c" providerId="ADAL" clId="{04E8D981-C179-4E22-8C09-A8BDB4B66A32}" dt="2023-02-07T13:39:13.760" v="689" actId="20577"/>
          <ac:spMkLst>
            <pc:docMk/>
            <pc:sldMk cId="3678509159" sldId="414"/>
            <ac:spMk id="3" creationId="{0581A8C6-76CA-9DBF-9878-AEDB5DC12D95}"/>
          </ac:spMkLst>
        </pc:spChg>
      </pc:sldChg>
      <pc:sldChg chg="modSp add mod">
        <pc:chgData name="Jorge Esteban Camargo Forero" userId="ee79e5f4-13e3-4b16-9a8f-d9656972343c" providerId="ADAL" clId="{04E8D981-C179-4E22-8C09-A8BDB4B66A32}" dt="2023-02-07T15:33:16.949" v="2190" actId="20577"/>
        <pc:sldMkLst>
          <pc:docMk/>
          <pc:sldMk cId="920008888" sldId="415"/>
        </pc:sldMkLst>
        <pc:spChg chg="mod">
          <ac:chgData name="Jorge Esteban Camargo Forero" userId="ee79e5f4-13e3-4b16-9a8f-d9656972343c" providerId="ADAL" clId="{04E8D981-C179-4E22-8C09-A8BDB4B66A32}" dt="2023-02-07T15:33:16.949" v="2190" actId="20577"/>
          <ac:spMkLst>
            <pc:docMk/>
            <pc:sldMk cId="920008888" sldId="415"/>
            <ac:spMk id="3" creationId="{0581A8C6-76CA-9DBF-9878-AEDB5DC12D95}"/>
          </ac:spMkLst>
        </pc:spChg>
        <pc:spChg chg="mod">
          <ac:chgData name="Jorge Esteban Camargo Forero" userId="ee79e5f4-13e3-4b16-9a8f-d9656972343c" providerId="ADAL" clId="{04E8D981-C179-4E22-8C09-A8BDB4B66A32}" dt="2023-02-07T13:32:20.374" v="299" actId="20577"/>
          <ac:spMkLst>
            <pc:docMk/>
            <pc:sldMk cId="920008888" sldId="415"/>
            <ac:spMk id="41" creationId="{77978F65-EEBD-3F49-BFAF-CB09ABD6CA62}"/>
          </ac:spMkLst>
        </pc:spChg>
      </pc:sldChg>
      <pc:sldChg chg="new del">
        <pc:chgData name="Jorge Esteban Camargo Forero" userId="ee79e5f4-13e3-4b16-9a8f-d9656972343c" providerId="ADAL" clId="{04E8D981-C179-4E22-8C09-A8BDB4B66A32}" dt="2023-02-07T13:31:49.793" v="272" actId="47"/>
        <pc:sldMkLst>
          <pc:docMk/>
          <pc:sldMk cId="1850508870" sldId="415"/>
        </pc:sldMkLst>
      </pc:sldChg>
      <pc:sldChg chg="modSp add del mod">
        <pc:chgData name="Jorge Esteban Camargo Forero" userId="ee79e5f4-13e3-4b16-9a8f-d9656972343c" providerId="ADAL" clId="{04E8D981-C179-4E22-8C09-A8BDB4B66A32}" dt="2023-02-07T15:35:27.118" v="2191" actId="47"/>
        <pc:sldMkLst>
          <pc:docMk/>
          <pc:sldMk cId="1130898196" sldId="416"/>
        </pc:sldMkLst>
        <pc:spChg chg="mod">
          <ac:chgData name="Jorge Esteban Camargo Forero" userId="ee79e5f4-13e3-4b16-9a8f-d9656972343c" providerId="ADAL" clId="{04E8D981-C179-4E22-8C09-A8BDB4B66A32}" dt="2023-02-07T15:19:03.158" v="1826" actId="20577"/>
          <ac:spMkLst>
            <pc:docMk/>
            <pc:sldMk cId="1130898196" sldId="416"/>
            <ac:spMk id="3" creationId="{0581A8C6-76CA-9DBF-9878-AEDB5DC12D95}"/>
          </ac:spMkLst>
        </pc:spChg>
      </pc:sldChg>
      <pc:sldChg chg="modSp add mod">
        <pc:chgData name="Jorge Esteban Camargo Forero" userId="ee79e5f4-13e3-4b16-9a8f-d9656972343c" providerId="ADAL" clId="{04E8D981-C179-4E22-8C09-A8BDB4B66A32}" dt="2023-02-13T20:58:38.202" v="5617" actId="20577"/>
        <pc:sldMkLst>
          <pc:docMk/>
          <pc:sldMk cId="2487103214" sldId="416"/>
        </pc:sldMkLst>
        <pc:spChg chg="mod">
          <ac:chgData name="Jorge Esteban Camargo Forero" userId="ee79e5f4-13e3-4b16-9a8f-d9656972343c" providerId="ADAL" clId="{04E8D981-C179-4E22-8C09-A8BDB4B66A32}" dt="2023-02-13T20:58:38.202" v="5617" actId="20577"/>
          <ac:spMkLst>
            <pc:docMk/>
            <pc:sldMk cId="2487103214" sldId="416"/>
            <ac:spMk id="3" creationId="{0581A8C6-76CA-9DBF-9878-AEDB5DC12D95}"/>
          </ac:spMkLst>
        </pc:spChg>
      </pc:sldChg>
      <pc:sldChg chg="addSp delSp modSp add mod">
        <pc:chgData name="Jorge Esteban Camargo Forero" userId="ee79e5f4-13e3-4b16-9a8f-d9656972343c" providerId="ADAL" clId="{04E8D981-C179-4E22-8C09-A8BDB4B66A32}" dt="2023-02-12T21:39:33.260" v="5598" actId="20577"/>
        <pc:sldMkLst>
          <pc:docMk/>
          <pc:sldMk cId="1898510807" sldId="417"/>
        </pc:sldMkLst>
        <pc:spChg chg="add mod">
          <ac:chgData name="Jorge Esteban Camargo Forero" userId="ee79e5f4-13e3-4b16-9a8f-d9656972343c" providerId="ADAL" clId="{04E8D981-C179-4E22-8C09-A8BDB4B66A32}" dt="2023-02-12T21:39:33.260" v="5598" actId="20577"/>
          <ac:spMkLst>
            <pc:docMk/>
            <pc:sldMk cId="1898510807" sldId="417"/>
            <ac:spMk id="2" creationId="{DD03FC7D-F9AC-5474-77A5-F5D0CBE6C987}"/>
          </ac:spMkLst>
        </pc:spChg>
        <pc:spChg chg="del mod">
          <ac:chgData name="Jorge Esteban Camargo Forero" userId="ee79e5f4-13e3-4b16-9a8f-d9656972343c" providerId="ADAL" clId="{04E8D981-C179-4E22-8C09-A8BDB4B66A32}" dt="2023-02-07T15:47:26.262" v="2887"/>
          <ac:spMkLst>
            <pc:docMk/>
            <pc:sldMk cId="1898510807" sldId="417"/>
            <ac:spMk id="3" creationId="{0581A8C6-76CA-9DBF-9878-AEDB5DC12D95}"/>
          </ac:spMkLst>
        </pc:spChg>
      </pc:sldChg>
      <pc:sldChg chg="modSp add mod">
        <pc:chgData name="Jorge Esteban Camargo Forero" userId="ee79e5f4-13e3-4b16-9a8f-d9656972343c" providerId="ADAL" clId="{04E8D981-C179-4E22-8C09-A8BDB4B66A32}" dt="2023-02-07T15:55:46.807" v="3939" actId="20577"/>
        <pc:sldMkLst>
          <pc:docMk/>
          <pc:sldMk cId="4273946368" sldId="418"/>
        </pc:sldMkLst>
        <pc:spChg chg="mod">
          <ac:chgData name="Jorge Esteban Camargo Forero" userId="ee79e5f4-13e3-4b16-9a8f-d9656972343c" providerId="ADAL" clId="{04E8D981-C179-4E22-8C09-A8BDB4B66A32}" dt="2023-02-07T15:55:46.807" v="3939" actId="20577"/>
          <ac:spMkLst>
            <pc:docMk/>
            <pc:sldMk cId="4273946368" sldId="418"/>
            <ac:spMk id="2" creationId="{DD03FC7D-F9AC-5474-77A5-F5D0CBE6C987}"/>
          </ac:spMkLst>
        </pc:spChg>
      </pc:sldChg>
      <pc:sldChg chg="modSp add mod">
        <pc:chgData name="Jorge Esteban Camargo Forero" userId="ee79e5f4-13e3-4b16-9a8f-d9656972343c" providerId="ADAL" clId="{04E8D981-C179-4E22-8C09-A8BDB4B66A32}" dt="2023-02-12T21:47:58.577" v="5599" actId="20577"/>
        <pc:sldMkLst>
          <pc:docMk/>
          <pc:sldMk cId="3687848238" sldId="419"/>
        </pc:sldMkLst>
        <pc:spChg chg="mod">
          <ac:chgData name="Jorge Esteban Camargo Forero" userId="ee79e5f4-13e3-4b16-9a8f-d9656972343c" providerId="ADAL" clId="{04E8D981-C179-4E22-8C09-A8BDB4B66A32}" dt="2023-02-12T21:47:58.577" v="5599" actId="20577"/>
          <ac:spMkLst>
            <pc:docMk/>
            <pc:sldMk cId="3687848238" sldId="419"/>
            <ac:spMk id="2" creationId="{DD03FC7D-F9AC-5474-77A5-F5D0CBE6C987}"/>
          </ac:spMkLst>
        </pc:spChg>
      </pc:sldChg>
      <pc:sldChg chg="modSp add mod">
        <pc:chgData name="Jorge Esteban Camargo Forero" userId="ee79e5f4-13e3-4b16-9a8f-d9656972343c" providerId="ADAL" clId="{04E8D981-C179-4E22-8C09-A8BDB4B66A32}" dt="2023-02-07T15:57:47.370" v="4346" actId="20577"/>
        <pc:sldMkLst>
          <pc:docMk/>
          <pc:sldMk cId="2589362868" sldId="420"/>
        </pc:sldMkLst>
        <pc:spChg chg="mod">
          <ac:chgData name="Jorge Esteban Camargo Forero" userId="ee79e5f4-13e3-4b16-9a8f-d9656972343c" providerId="ADAL" clId="{04E8D981-C179-4E22-8C09-A8BDB4B66A32}" dt="2023-02-07T15:57:47.370" v="4346" actId="20577"/>
          <ac:spMkLst>
            <pc:docMk/>
            <pc:sldMk cId="2589362868" sldId="420"/>
            <ac:spMk id="2" creationId="{DD03FC7D-F9AC-5474-77A5-F5D0CBE6C987}"/>
          </ac:spMkLst>
        </pc:spChg>
      </pc:sldChg>
      <pc:sldChg chg="add del">
        <pc:chgData name="Jorge Esteban Camargo Forero" userId="ee79e5f4-13e3-4b16-9a8f-d9656972343c" providerId="ADAL" clId="{04E8D981-C179-4E22-8C09-A8BDB4B66A32}" dt="2023-02-07T15:56:03.342" v="3943"/>
        <pc:sldMkLst>
          <pc:docMk/>
          <pc:sldMk cId="3342195630" sldId="420"/>
        </pc:sldMkLst>
      </pc:sldChg>
      <pc:sldChg chg="modSp add mod ord">
        <pc:chgData name="Jorge Esteban Camargo Forero" userId="ee79e5f4-13e3-4b16-9a8f-d9656972343c" providerId="ADAL" clId="{04E8D981-C179-4E22-8C09-A8BDB4B66A32}" dt="2023-02-07T16:14:52.628" v="4533" actId="20577"/>
        <pc:sldMkLst>
          <pc:docMk/>
          <pc:sldMk cId="1662244811" sldId="421"/>
        </pc:sldMkLst>
        <pc:spChg chg="mod">
          <ac:chgData name="Jorge Esteban Camargo Forero" userId="ee79e5f4-13e3-4b16-9a8f-d9656972343c" providerId="ADAL" clId="{04E8D981-C179-4E22-8C09-A8BDB4B66A32}" dt="2023-02-07T16:14:52.628" v="4533" actId="20577"/>
          <ac:spMkLst>
            <pc:docMk/>
            <pc:sldMk cId="1662244811" sldId="421"/>
            <ac:spMk id="2" creationId="{DD03FC7D-F9AC-5474-77A5-F5D0CBE6C987}"/>
          </ac:spMkLst>
        </pc:spChg>
        <pc:spChg chg="mod">
          <ac:chgData name="Jorge Esteban Camargo Forero" userId="ee79e5f4-13e3-4b16-9a8f-d9656972343c" providerId="ADAL" clId="{04E8D981-C179-4E22-8C09-A8BDB4B66A32}" dt="2023-02-07T16:11:42.143" v="4362" actId="20577"/>
          <ac:spMkLst>
            <pc:docMk/>
            <pc:sldMk cId="1662244811" sldId="421"/>
            <ac:spMk id="41" creationId="{77978F65-EEBD-3F49-BFAF-CB09ABD6CA62}"/>
          </ac:spMkLst>
        </pc:spChg>
      </pc:sldChg>
      <pc:sldChg chg="add del">
        <pc:chgData name="Jorge Esteban Camargo Forero" userId="ee79e5f4-13e3-4b16-9a8f-d9656972343c" providerId="ADAL" clId="{04E8D981-C179-4E22-8C09-A8BDB4B66A32}" dt="2023-02-07T16:11:30.502" v="4348" actId="47"/>
        <pc:sldMkLst>
          <pc:docMk/>
          <pc:sldMk cId="3895701827" sldId="421"/>
        </pc:sldMkLst>
      </pc:sldChg>
      <pc:sldChg chg="modSp add del mod">
        <pc:chgData name="Jorge Esteban Camargo Forero" userId="ee79e5f4-13e3-4b16-9a8f-d9656972343c" providerId="ADAL" clId="{04E8D981-C179-4E22-8C09-A8BDB4B66A32}" dt="2023-02-07T16:49:38.295" v="4903" actId="47"/>
        <pc:sldMkLst>
          <pc:docMk/>
          <pc:sldMk cId="3144380881" sldId="422"/>
        </pc:sldMkLst>
        <pc:spChg chg="mod">
          <ac:chgData name="Jorge Esteban Camargo Forero" userId="ee79e5f4-13e3-4b16-9a8f-d9656972343c" providerId="ADAL" clId="{04E8D981-C179-4E22-8C09-A8BDB4B66A32}" dt="2023-02-07T16:15:09.795" v="4574" actId="20577"/>
          <ac:spMkLst>
            <pc:docMk/>
            <pc:sldMk cId="3144380881" sldId="422"/>
            <ac:spMk id="41" creationId="{77978F65-EEBD-3F49-BFAF-CB09ABD6CA62}"/>
          </ac:spMkLst>
        </pc:spChg>
      </pc:sldChg>
      <pc:sldChg chg="modSp add mod">
        <pc:chgData name="Jorge Esteban Camargo Forero" userId="ee79e5f4-13e3-4b16-9a8f-d9656972343c" providerId="ADAL" clId="{04E8D981-C179-4E22-8C09-A8BDB4B66A32}" dt="2023-02-12T21:33:23.840" v="5546" actId="20577"/>
        <pc:sldMkLst>
          <pc:docMk/>
          <pc:sldMk cId="3678994096" sldId="422"/>
        </pc:sldMkLst>
        <pc:spChg chg="mod">
          <ac:chgData name="Jorge Esteban Camargo Forero" userId="ee79e5f4-13e3-4b16-9a8f-d9656972343c" providerId="ADAL" clId="{04E8D981-C179-4E22-8C09-A8BDB4B66A32}" dt="2023-02-12T21:33:23.840" v="5546" actId="20577"/>
          <ac:spMkLst>
            <pc:docMk/>
            <pc:sldMk cId="3678994096" sldId="422"/>
            <ac:spMk id="3" creationId="{0581A8C6-76CA-9DBF-9878-AEDB5DC12D95}"/>
          </ac:spMkLst>
        </pc:spChg>
        <pc:spChg chg="mod">
          <ac:chgData name="Jorge Esteban Camargo Forero" userId="ee79e5f4-13e3-4b16-9a8f-d9656972343c" providerId="ADAL" clId="{04E8D981-C179-4E22-8C09-A8BDB4B66A32}" dt="2023-02-07T19:54:14.131" v="4954" actId="20577"/>
          <ac:spMkLst>
            <pc:docMk/>
            <pc:sldMk cId="3678994096" sldId="422"/>
            <ac:spMk id="41" creationId="{77978F65-EEBD-3F49-BFAF-CB09ABD6CA62}"/>
          </ac:spMkLst>
        </pc:spChg>
      </pc:sldChg>
    </pc:docChg>
  </pc:docChgLst>
  <pc:docChgLst>
    <pc:chgData name="Katheryne Díaz Caro" userId="S::gdiaz@flar.net::871b6e40-7985-419d-b7b2-fb6f2ab98702" providerId="AD" clId="Web-{5A4FD356-7C00-3FA3-2DB7-8FA07619979A}"/>
    <pc:docChg chg="mod addSld delSld modSld sldOrd">
      <pc:chgData name="Katheryne Díaz Caro" userId="S::gdiaz@flar.net::871b6e40-7985-419d-b7b2-fb6f2ab98702" providerId="AD" clId="Web-{5A4FD356-7C00-3FA3-2DB7-8FA07619979A}" dt="2023-01-12T21:42:32.944" v="1501"/>
      <pc:docMkLst>
        <pc:docMk/>
      </pc:docMkLst>
      <pc:sldChg chg="addSp delSp modSp mod setBg">
        <pc:chgData name="Katheryne Díaz Caro" userId="S::gdiaz@flar.net::871b6e40-7985-419d-b7b2-fb6f2ab98702" providerId="AD" clId="Web-{5A4FD356-7C00-3FA3-2DB7-8FA07619979A}" dt="2023-01-12T16:37:32.984" v="1480" actId="20577"/>
        <pc:sldMkLst>
          <pc:docMk/>
          <pc:sldMk cId="966361483" sldId="366"/>
        </pc:sldMkLst>
        <pc:spChg chg="mod ord">
          <ac:chgData name="Katheryne Díaz Caro" userId="S::gdiaz@flar.net::871b6e40-7985-419d-b7b2-fb6f2ab98702" providerId="AD" clId="Web-{5A4FD356-7C00-3FA3-2DB7-8FA07619979A}" dt="2023-01-12T16:37:32.984" v="1480" actId="20577"/>
          <ac:spMkLst>
            <pc:docMk/>
            <pc:sldMk cId="966361483" sldId="366"/>
            <ac:spMk id="2" creationId="{265A9F7C-8C51-87A4-5D15-ED9DFD1F24BA}"/>
          </ac:spMkLst>
        </pc:spChg>
        <pc:spChg chg="add mod">
          <ac:chgData name="Katheryne Díaz Caro" userId="S::gdiaz@flar.net::871b6e40-7985-419d-b7b2-fb6f2ab98702" providerId="AD" clId="Web-{5A4FD356-7C00-3FA3-2DB7-8FA07619979A}" dt="2023-01-12T14:36:52.177" v="552" actId="1076"/>
          <ac:spMkLst>
            <pc:docMk/>
            <pc:sldMk cId="966361483" sldId="366"/>
            <ac:spMk id="5" creationId="{0ACCE5A4-F54C-52BB-B48E-9132AC4EE497}"/>
          </ac:spMkLst>
        </pc:spChg>
        <pc:spChg chg="mod">
          <ac:chgData name="Katheryne Díaz Caro" userId="S::gdiaz@flar.net::871b6e40-7985-419d-b7b2-fb6f2ab98702" providerId="AD" clId="Web-{5A4FD356-7C00-3FA3-2DB7-8FA07619979A}" dt="2023-01-12T14:39:35.290" v="596" actId="1076"/>
          <ac:spMkLst>
            <pc:docMk/>
            <pc:sldMk cId="966361483" sldId="366"/>
            <ac:spMk id="41" creationId="{77978F65-EEBD-3F49-BFAF-CB09ABD6CA62}"/>
          </ac:spMkLst>
        </pc:spChg>
        <pc:spChg chg="add">
          <ac:chgData name="Katheryne Díaz Caro" userId="S::gdiaz@flar.net::871b6e40-7985-419d-b7b2-fb6f2ab98702" providerId="AD" clId="Web-{5A4FD356-7C00-3FA3-2DB7-8FA07619979A}" dt="2023-01-12T14:35:42.050" v="525"/>
          <ac:spMkLst>
            <pc:docMk/>
            <pc:sldMk cId="966361483" sldId="366"/>
            <ac:spMk id="60" creationId="{F13C74B1-5B17-4795-BED0-7140497B445A}"/>
          </ac:spMkLst>
        </pc:spChg>
        <pc:spChg chg="add">
          <ac:chgData name="Katheryne Díaz Caro" userId="S::gdiaz@flar.net::871b6e40-7985-419d-b7b2-fb6f2ab98702" providerId="AD" clId="Web-{5A4FD356-7C00-3FA3-2DB7-8FA07619979A}" dt="2023-01-12T14:35:42.050" v="525"/>
          <ac:spMkLst>
            <pc:docMk/>
            <pc:sldMk cId="966361483" sldId="366"/>
            <ac:spMk id="62" creationId="{D4974D33-8DC5-464E-8C6D-BE58F0669C17}"/>
          </ac:spMkLst>
        </pc:spChg>
        <pc:grpChg chg="ord">
          <ac:chgData name="Katheryne Díaz Caro" userId="S::gdiaz@flar.net::871b6e40-7985-419d-b7b2-fb6f2ab98702" providerId="AD" clId="Web-{5A4FD356-7C00-3FA3-2DB7-8FA07619979A}" dt="2023-01-12T14:35:42.050" v="525"/>
          <ac:grpSpMkLst>
            <pc:docMk/>
            <pc:sldMk cId="966361483" sldId="366"/>
            <ac:grpSpMk id="42" creationId="{31B21711-F07A-7348-837B-E9450B0E7881}"/>
          </ac:grpSpMkLst>
        </pc:grpChg>
        <pc:grpChg chg="ord">
          <ac:chgData name="Katheryne Díaz Caro" userId="S::gdiaz@flar.net::871b6e40-7985-419d-b7b2-fb6f2ab98702" providerId="AD" clId="Web-{5A4FD356-7C00-3FA3-2DB7-8FA07619979A}" dt="2023-01-12T14:35:42.050" v="525"/>
          <ac:grpSpMkLst>
            <pc:docMk/>
            <pc:sldMk cId="966361483" sldId="366"/>
            <ac:grpSpMk id="53" creationId="{65D1A515-556A-1A41-A266-CF4B07C15E4A}"/>
          </ac:grpSpMkLst>
        </pc:grpChg>
        <pc:picChg chg="add del mod">
          <ac:chgData name="Katheryne Díaz Caro" userId="S::gdiaz@flar.net::871b6e40-7985-419d-b7b2-fb6f2ab98702" providerId="AD" clId="Web-{5A4FD356-7C00-3FA3-2DB7-8FA07619979A}" dt="2023-01-12T14:34:51.362" v="520"/>
          <ac:picMkLst>
            <pc:docMk/>
            <pc:sldMk cId="966361483" sldId="366"/>
            <ac:picMk id="3" creationId="{F8962D14-D60C-04D0-5B7D-E9B4FFF4AC98}"/>
          </ac:picMkLst>
        </pc:picChg>
        <pc:picChg chg="add del mod">
          <ac:chgData name="Katheryne Díaz Caro" userId="S::gdiaz@flar.net::871b6e40-7985-419d-b7b2-fb6f2ab98702" providerId="AD" clId="Web-{5A4FD356-7C00-3FA3-2DB7-8FA07619979A}" dt="2023-01-12T14:39:20.086" v="593"/>
          <ac:picMkLst>
            <pc:docMk/>
            <pc:sldMk cId="966361483" sldId="366"/>
            <ac:picMk id="4" creationId="{B49CA4E5-84FA-D60A-88C2-093FA913F2E0}"/>
          </ac:picMkLst>
        </pc:picChg>
      </pc:sldChg>
      <pc:sldChg chg="modSp">
        <pc:chgData name="Katheryne Díaz Caro" userId="S::gdiaz@flar.net::871b6e40-7985-419d-b7b2-fb6f2ab98702" providerId="AD" clId="Web-{5A4FD356-7C00-3FA3-2DB7-8FA07619979A}" dt="2023-01-12T14:18:38.841" v="387" actId="20577"/>
        <pc:sldMkLst>
          <pc:docMk/>
          <pc:sldMk cId="2744549316" sldId="373"/>
        </pc:sldMkLst>
        <pc:spChg chg="mod">
          <ac:chgData name="Katheryne Díaz Caro" userId="S::gdiaz@flar.net::871b6e40-7985-419d-b7b2-fb6f2ab98702" providerId="AD" clId="Web-{5A4FD356-7C00-3FA3-2DB7-8FA07619979A}" dt="2023-01-12T14:18:21.669" v="383" actId="20577"/>
          <ac:spMkLst>
            <pc:docMk/>
            <pc:sldMk cId="2744549316" sldId="373"/>
            <ac:spMk id="23" creationId="{C20D9D3A-55DE-3743-93C0-5030CD85885B}"/>
          </ac:spMkLst>
        </pc:spChg>
        <pc:spChg chg="mod">
          <ac:chgData name="Katheryne Díaz Caro" userId="S::gdiaz@flar.net::871b6e40-7985-419d-b7b2-fb6f2ab98702" providerId="AD" clId="Web-{5A4FD356-7C00-3FA3-2DB7-8FA07619979A}" dt="2023-01-12T14:18:38.841" v="387" actId="20577"/>
          <ac:spMkLst>
            <pc:docMk/>
            <pc:sldMk cId="2744549316" sldId="373"/>
            <ac:spMk id="24" creationId="{F6605C6D-372C-464C-B655-863DA9524B1E}"/>
          </ac:spMkLst>
        </pc:spChg>
        <pc:spChg chg="mod">
          <ac:chgData name="Katheryne Díaz Caro" userId="S::gdiaz@flar.net::871b6e40-7985-419d-b7b2-fb6f2ab98702" providerId="AD" clId="Web-{5A4FD356-7C00-3FA3-2DB7-8FA07619979A}" dt="2023-01-12T14:17:50.575" v="367" actId="1076"/>
          <ac:spMkLst>
            <pc:docMk/>
            <pc:sldMk cId="2744549316" sldId="373"/>
            <ac:spMk id="320" creationId="{00000000-0000-0000-0000-000000000000}"/>
          </ac:spMkLst>
        </pc:spChg>
      </pc:sldChg>
      <pc:sldChg chg="addSp modSp addCm">
        <pc:chgData name="Katheryne Díaz Caro" userId="S::gdiaz@flar.net::871b6e40-7985-419d-b7b2-fb6f2ab98702" providerId="AD" clId="Web-{5A4FD356-7C00-3FA3-2DB7-8FA07619979A}" dt="2023-01-12T21:42:32.944" v="1501"/>
        <pc:sldMkLst>
          <pc:docMk/>
          <pc:sldMk cId="2257149529" sldId="374"/>
        </pc:sldMkLst>
        <pc:spChg chg="mod">
          <ac:chgData name="Katheryne Díaz Caro" userId="S::gdiaz@flar.net::871b6e40-7985-419d-b7b2-fb6f2ab98702" providerId="AD" clId="Web-{5A4FD356-7C00-3FA3-2DB7-8FA07619979A}" dt="2023-01-12T14:42:01.699" v="636" actId="20577"/>
          <ac:spMkLst>
            <pc:docMk/>
            <pc:sldMk cId="2257149529" sldId="374"/>
            <ac:spMk id="2" creationId="{265A9F7C-8C51-87A4-5D15-ED9DFD1F24BA}"/>
          </ac:spMkLst>
        </pc:spChg>
        <pc:spChg chg="add mod">
          <ac:chgData name="Katheryne Díaz Caro" userId="S::gdiaz@flar.net::871b6e40-7985-419d-b7b2-fb6f2ab98702" providerId="AD" clId="Web-{5A4FD356-7C00-3FA3-2DB7-8FA07619979A}" dt="2023-01-12T14:44:11.780" v="644" actId="1076"/>
          <ac:spMkLst>
            <pc:docMk/>
            <pc:sldMk cId="2257149529" sldId="374"/>
            <ac:spMk id="3" creationId="{6C41AD1A-10EA-D3AF-F536-80BF4106DAE3}"/>
          </ac:spMkLst>
        </pc:spChg>
        <pc:spChg chg="add mod">
          <ac:chgData name="Katheryne Díaz Caro" userId="S::gdiaz@flar.net::871b6e40-7985-419d-b7b2-fb6f2ab98702" providerId="AD" clId="Web-{5A4FD356-7C00-3FA3-2DB7-8FA07619979A}" dt="2023-01-12T14:44:17.202" v="645" actId="1076"/>
          <ac:spMkLst>
            <pc:docMk/>
            <pc:sldMk cId="2257149529" sldId="374"/>
            <ac:spMk id="4" creationId="{2A2BCA48-C663-BF5B-9804-A2D5162E3D9F}"/>
          </ac:spMkLst>
        </pc:spChg>
        <pc:picChg chg="add mod">
          <ac:chgData name="Katheryne Díaz Caro" userId="S::gdiaz@flar.net::871b6e40-7985-419d-b7b2-fb6f2ab98702" providerId="AD" clId="Web-{5A4FD356-7C00-3FA3-2DB7-8FA07619979A}" dt="2023-01-12T14:41:43.371" v="627" actId="14100"/>
          <ac:picMkLst>
            <pc:docMk/>
            <pc:sldMk cId="2257149529" sldId="374"/>
            <ac:picMk id="6" creationId="{77D718F3-6B55-0C59-152F-64E171DDA517}"/>
          </ac:picMkLst>
        </pc:picChg>
        <pc:extLst>
          <p:ext xmlns:p="http://schemas.openxmlformats.org/presentationml/2006/main" uri="{D6D511B9-2390-475A-947B-AFAB55BFBCF1}">
            <pc226:cmChg xmlns:pc226="http://schemas.microsoft.com/office/powerpoint/2022/06/main/command" chg="add">
              <pc226:chgData name="Katheryne Díaz Caro" userId="S::gdiaz@flar.net::871b6e40-7985-419d-b7b2-fb6f2ab98702" providerId="AD" clId="Web-{5A4FD356-7C00-3FA3-2DB7-8FA07619979A}" dt="2023-01-12T21:42:32.944" v="1501"/>
              <pc2:cmMkLst xmlns:pc2="http://schemas.microsoft.com/office/powerpoint/2019/9/main/command">
                <pc:docMk/>
                <pc:sldMk cId="2257149529" sldId="374"/>
                <pc2:cmMk id="{263B317A-41A6-45CA-B063-1F85755CF463}"/>
              </pc2:cmMkLst>
            </pc226:cmChg>
          </p:ext>
        </pc:extLst>
      </pc:sldChg>
      <pc:sldChg chg="addSp modSp">
        <pc:chgData name="Katheryne Díaz Caro" userId="S::gdiaz@flar.net::871b6e40-7985-419d-b7b2-fb6f2ab98702" providerId="AD" clId="Web-{5A4FD356-7C00-3FA3-2DB7-8FA07619979A}" dt="2023-01-12T16:07:02.664" v="1100" actId="1076"/>
        <pc:sldMkLst>
          <pc:docMk/>
          <pc:sldMk cId="4045417683" sldId="375"/>
        </pc:sldMkLst>
        <pc:spChg chg="mod">
          <ac:chgData name="Katheryne Díaz Caro" userId="S::gdiaz@flar.net::871b6e40-7985-419d-b7b2-fb6f2ab98702" providerId="AD" clId="Web-{5A4FD356-7C00-3FA3-2DB7-8FA07619979A}" dt="2023-01-12T14:49:04.849" v="748" actId="20577"/>
          <ac:spMkLst>
            <pc:docMk/>
            <pc:sldMk cId="4045417683" sldId="375"/>
            <ac:spMk id="2" creationId="{265A9F7C-8C51-87A4-5D15-ED9DFD1F24BA}"/>
          </ac:spMkLst>
        </pc:spChg>
        <pc:spChg chg="add mod">
          <ac:chgData name="Katheryne Díaz Caro" userId="S::gdiaz@flar.net::871b6e40-7985-419d-b7b2-fb6f2ab98702" providerId="AD" clId="Web-{5A4FD356-7C00-3FA3-2DB7-8FA07619979A}" dt="2023-01-12T16:07:02.664" v="1100" actId="1076"/>
          <ac:spMkLst>
            <pc:docMk/>
            <pc:sldMk cId="4045417683" sldId="375"/>
            <ac:spMk id="3" creationId="{D192E017-2629-34BF-326E-35B0E0C4CFBD}"/>
          </ac:spMkLst>
        </pc:spChg>
      </pc:sldChg>
      <pc:sldChg chg="addSp modSp del">
        <pc:chgData name="Katheryne Díaz Caro" userId="S::gdiaz@flar.net::871b6e40-7985-419d-b7b2-fb6f2ab98702" providerId="AD" clId="Web-{5A4FD356-7C00-3FA3-2DB7-8FA07619979A}" dt="2023-01-12T15:01:00.879" v="875"/>
        <pc:sldMkLst>
          <pc:docMk/>
          <pc:sldMk cId="2149944305" sldId="376"/>
        </pc:sldMkLst>
        <pc:spChg chg="add mod">
          <ac:chgData name="Katheryne Díaz Caro" userId="S::gdiaz@flar.net::871b6e40-7985-419d-b7b2-fb6f2ab98702" providerId="AD" clId="Web-{5A4FD356-7C00-3FA3-2DB7-8FA07619979A}" dt="2023-01-11T22:55:40.023" v="269" actId="1076"/>
          <ac:spMkLst>
            <pc:docMk/>
            <pc:sldMk cId="2149944305" sldId="376"/>
            <ac:spMk id="2" creationId="{D78CA6CF-329D-0574-5175-79AACC5CCA74}"/>
          </ac:spMkLst>
        </pc:spChg>
        <pc:spChg chg="mod">
          <ac:chgData name="Katheryne Díaz Caro" userId="S::gdiaz@flar.net::871b6e40-7985-419d-b7b2-fb6f2ab98702" providerId="AD" clId="Web-{5A4FD356-7C00-3FA3-2DB7-8FA07619979A}" dt="2023-01-11T22:54:17.599" v="227" actId="20577"/>
          <ac:spMkLst>
            <pc:docMk/>
            <pc:sldMk cId="2149944305" sldId="376"/>
            <ac:spMk id="3" creationId="{B4E2EB60-1ECD-4176-924B-2C82BD540605}"/>
          </ac:spMkLst>
        </pc:spChg>
        <pc:picChg chg="mod">
          <ac:chgData name="Katheryne Díaz Caro" userId="S::gdiaz@flar.net::871b6e40-7985-419d-b7b2-fb6f2ab98702" providerId="AD" clId="Web-{5A4FD356-7C00-3FA3-2DB7-8FA07619979A}" dt="2023-01-11T22:55:37.086" v="268" actId="1076"/>
          <ac:picMkLst>
            <pc:docMk/>
            <pc:sldMk cId="2149944305" sldId="376"/>
            <ac:picMk id="4" creationId="{72552065-B406-BE97-E334-F8B99A41BC82}"/>
          </ac:picMkLst>
        </pc:picChg>
      </pc:sldChg>
      <pc:sldChg chg="modSp del">
        <pc:chgData name="Katheryne Díaz Caro" userId="S::gdiaz@flar.net::871b6e40-7985-419d-b7b2-fb6f2ab98702" providerId="AD" clId="Web-{5A4FD356-7C00-3FA3-2DB7-8FA07619979A}" dt="2023-01-12T15:47:35.249" v="1025"/>
        <pc:sldMkLst>
          <pc:docMk/>
          <pc:sldMk cId="4132633312" sldId="377"/>
        </pc:sldMkLst>
        <pc:spChg chg="mod">
          <ac:chgData name="Katheryne Díaz Caro" userId="S::gdiaz@flar.net::871b6e40-7985-419d-b7b2-fb6f2ab98702" providerId="AD" clId="Web-{5A4FD356-7C00-3FA3-2DB7-8FA07619979A}" dt="2023-01-11T22:56:09.368" v="273" actId="20577"/>
          <ac:spMkLst>
            <pc:docMk/>
            <pc:sldMk cId="4132633312" sldId="377"/>
            <ac:spMk id="3" creationId="{D1750E5A-11DD-7CFC-131F-521EE33282C2}"/>
          </ac:spMkLst>
        </pc:spChg>
      </pc:sldChg>
      <pc:sldChg chg="addSp delSp modSp">
        <pc:chgData name="Katheryne Díaz Caro" userId="S::gdiaz@flar.net::871b6e40-7985-419d-b7b2-fb6f2ab98702" providerId="AD" clId="Web-{5A4FD356-7C00-3FA3-2DB7-8FA07619979A}" dt="2023-01-12T16:18:45.273" v="1244" actId="1076"/>
        <pc:sldMkLst>
          <pc:docMk/>
          <pc:sldMk cId="2082673487" sldId="378"/>
        </pc:sldMkLst>
        <pc:spChg chg="add del mod">
          <ac:chgData name="Katheryne Díaz Caro" userId="S::gdiaz@flar.net::871b6e40-7985-419d-b7b2-fb6f2ab98702" providerId="AD" clId="Web-{5A4FD356-7C00-3FA3-2DB7-8FA07619979A}" dt="2023-01-12T16:13:34.860" v="1162"/>
          <ac:spMkLst>
            <pc:docMk/>
            <pc:sldMk cId="2082673487" sldId="378"/>
            <ac:spMk id="2" creationId="{D0A21E6D-1BAF-9685-9444-4E86B924181A}"/>
          </ac:spMkLst>
        </pc:spChg>
        <pc:spChg chg="mod">
          <ac:chgData name="Katheryne Díaz Caro" userId="S::gdiaz@flar.net::871b6e40-7985-419d-b7b2-fb6f2ab98702" providerId="AD" clId="Web-{5A4FD356-7C00-3FA3-2DB7-8FA07619979A}" dt="2023-01-12T16:14:50.127" v="1172" actId="1076"/>
          <ac:spMkLst>
            <pc:docMk/>
            <pc:sldMk cId="2082673487" sldId="378"/>
            <ac:spMk id="3" creationId="{CF5A500E-0393-CDB3-77AC-AD3145D52329}"/>
          </ac:spMkLst>
        </pc:spChg>
        <pc:spChg chg="mod">
          <ac:chgData name="Katheryne Díaz Caro" userId="S::gdiaz@flar.net::871b6e40-7985-419d-b7b2-fb6f2ab98702" providerId="AD" clId="Web-{5A4FD356-7C00-3FA3-2DB7-8FA07619979A}" dt="2023-01-12T16:18:21.616" v="1240" actId="20577"/>
          <ac:spMkLst>
            <pc:docMk/>
            <pc:sldMk cId="2082673487" sldId="378"/>
            <ac:spMk id="4" creationId="{D54C717F-C6E1-E3D7-A10A-3F40CD05F381}"/>
          </ac:spMkLst>
        </pc:spChg>
        <pc:spChg chg="mod">
          <ac:chgData name="Katheryne Díaz Caro" userId="S::gdiaz@flar.net::871b6e40-7985-419d-b7b2-fb6f2ab98702" providerId="AD" clId="Web-{5A4FD356-7C00-3FA3-2DB7-8FA07619979A}" dt="2023-01-12T16:17:11.286" v="1224" actId="1076"/>
          <ac:spMkLst>
            <pc:docMk/>
            <pc:sldMk cId="2082673487" sldId="378"/>
            <ac:spMk id="5" creationId="{ADE0D04B-FFF1-C490-E370-8C00714A1486}"/>
          </ac:spMkLst>
        </pc:spChg>
        <pc:spChg chg="mod">
          <ac:chgData name="Katheryne Díaz Caro" userId="S::gdiaz@flar.net::871b6e40-7985-419d-b7b2-fb6f2ab98702" providerId="AD" clId="Web-{5A4FD356-7C00-3FA3-2DB7-8FA07619979A}" dt="2023-01-12T16:17:11.302" v="1225" actId="1076"/>
          <ac:spMkLst>
            <pc:docMk/>
            <pc:sldMk cId="2082673487" sldId="378"/>
            <ac:spMk id="6" creationId="{BD36B2BE-B1D3-27BE-827E-533A619A970F}"/>
          </ac:spMkLst>
        </pc:spChg>
        <pc:spChg chg="mod">
          <ac:chgData name="Katheryne Díaz Caro" userId="S::gdiaz@flar.net::871b6e40-7985-419d-b7b2-fb6f2ab98702" providerId="AD" clId="Web-{5A4FD356-7C00-3FA3-2DB7-8FA07619979A}" dt="2023-01-12T16:17:11.302" v="1226" actId="1076"/>
          <ac:spMkLst>
            <pc:docMk/>
            <pc:sldMk cId="2082673487" sldId="378"/>
            <ac:spMk id="7" creationId="{60D86C05-07D6-E8FD-AA5D-470038E93DD1}"/>
          </ac:spMkLst>
        </pc:spChg>
        <pc:spChg chg="mod">
          <ac:chgData name="Katheryne Díaz Caro" userId="S::gdiaz@flar.net::871b6e40-7985-419d-b7b2-fb6f2ab98702" providerId="AD" clId="Web-{5A4FD356-7C00-3FA3-2DB7-8FA07619979A}" dt="2023-01-12T16:17:11.317" v="1227" actId="1076"/>
          <ac:spMkLst>
            <pc:docMk/>
            <pc:sldMk cId="2082673487" sldId="378"/>
            <ac:spMk id="8" creationId="{9C11E59A-38CC-68F4-7AD0-A495BF4854A4}"/>
          </ac:spMkLst>
        </pc:spChg>
        <pc:spChg chg="mod">
          <ac:chgData name="Katheryne Díaz Caro" userId="S::gdiaz@flar.net::871b6e40-7985-419d-b7b2-fb6f2ab98702" providerId="AD" clId="Web-{5A4FD356-7C00-3FA3-2DB7-8FA07619979A}" dt="2023-01-12T16:17:11.333" v="1228" actId="1076"/>
          <ac:spMkLst>
            <pc:docMk/>
            <pc:sldMk cId="2082673487" sldId="378"/>
            <ac:spMk id="9" creationId="{2B790C23-AA09-8B9B-3F59-5EF69256D6F7}"/>
          </ac:spMkLst>
        </pc:spChg>
        <pc:spChg chg="mod">
          <ac:chgData name="Katheryne Díaz Caro" userId="S::gdiaz@flar.net::871b6e40-7985-419d-b7b2-fb6f2ab98702" providerId="AD" clId="Web-{5A4FD356-7C00-3FA3-2DB7-8FA07619979A}" dt="2023-01-12T16:17:11.349" v="1229" actId="1076"/>
          <ac:spMkLst>
            <pc:docMk/>
            <pc:sldMk cId="2082673487" sldId="378"/>
            <ac:spMk id="10" creationId="{8B760169-C717-0495-CB98-9FAB01621E35}"/>
          </ac:spMkLst>
        </pc:spChg>
        <pc:spChg chg="del">
          <ac:chgData name="Katheryne Díaz Caro" userId="S::gdiaz@flar.net::871b6e40-7985-419d-b7b2-fb6f2ab98702" providerId="AD" clId="Web-{5A4FD356-7C00-3FA3-2DB7-8FA07619979A}" dt="2023-01-12T16:15:21.206" v="1174"/>
          <ac:spMkLst>
            <pc:docMk/>
            <pc:sldMk cId="2082673487" sldId="378"/>
            <ac:spMk id="11" creationId="{E4E263BE-122A-58F9-4080-E0BA34D74A64}"/>
          </ac:spMkLst>
        </pc:spChg>
        <pc:spChg chg="add mod">
          <ac:chgData name="Katheryne Díaz Caro" userId="S::gdiaz@flar.net::871b6e40-7985-419d-b7b2-fb6f2ab98702" providerId="AD" clId="Web-{5A4FD356-7C00-3FA3-2DB7-8FA07619979A}" dt="2023-01-12T16:17:52.396" v="1231"/>
          <ac:spMkLst>
            <pc:docMk/>
            <pc:sldMk cId="2082673487" sldId="378"/>
            <ac:spMk id="12" creationId="{2658CCFA-28A2-F405-9EE1-8AB1F17DB2B5}"/>
          </ac:spMkLst>
        </pc:spChg>
        <pc:spChg chg="mod">
          <ac:chgData name="Katheryne Díaz Caro" userId="S::gdiaz@flar.net::871b6e40-7985-419d-b7b2-fb6f2ab98702" providerId="AD" clId="Web-{5A4FD356-7C00-3FA3-2DB7-8FA07619979A}" dt="2023-01-12T16:18:45.273" v="1244" actId="1076"/>
          <ac:spMkLst>
            <pc:docMk/>
            <pc:sldMk cId="2082673487" sldId="378"/>
            <ac:spMk id="41" creationId="{77978F65-EEBD-3F49-BFAF-CB09ABD6CA62}"/>
          </ac:spMkLst>
        </pc:spChg>
        <pc:cxnChg chg="mod">
          <ac:chgData name="Katheryne Díaz Caro" userId="S::gdiaz@flar.net::871b6e40-7985-419d-b7b2-fb6f2ab98702" providerId="AD" clId="Web-{5A4FD356-7C00-3FA3-2DB7-8FA07619979A}" dt="2023-01-12T16:15:03.190" v="1173" actId="14100"/>
          <ac:cxnSpMkLst>
            <pc:docMk/>
            <pc:sldMk cId="2082673487" sldId="378"/>
            <ac:cxnSpMk id="13" creationId="{9859777C-3F15-A23B-F27F-0D4BFDC1A55D}"/>
          </ac:cxnSpMkLst>
        </pc:cxnChg>
      </pc:sldChg>
      <pc:sldChg chg="modSp">
        <pc:chgData name="Katheryne Díaz Caro" userId="S::gdiaz@flar.net::871b6e40-7985-419d-b7b2-fb6f2ab98702" providerId="AD" clId="Web-{5A4FD356-7C00-3FA3-2DB7-8FA07619979A}" dt="2023-01-12T16:21:44.011" v="1300" actId="14100"/>
        <pc:sldMkLst>
          <pc:docMk/>
          <pc:sldMk cId="3178428224" sldId="379"/>
        </pc:sldMkLst>
        <pc:spChg chg="mod">
          <ac:chgData name="Katheryne Díaz Caro" userId="S::gdiaz@flar.net::871b6e40-7985-419d-b7b2-fb6f2ab98702" providerId="AD" clId="Web-{5A4FD356-7C00-3FA3-2DB7-8FA07619979A}" dt="2023-01-12T16:21:44.011" v="1300" actId="14100"/>
          <ac:spMkLst>
            <pc:docMk/>
            <pc:sldMk cId="3178428224" sldId="379"/>
            <ac:spMk id="3" creationId="{0581A8C6-76CA-9DBF-9878-AEDB5DC12D95}"/>
          </ac:spMkLst>
        </pc:spChg>
        <pc:spChg chg="mod">
          <ac:chgData name="Katheryne Díaz Caro" userId="S::gdiaz@flar.net::871b6e40-7985-419d-b7b2-fb6f2ab98702" providerId="AD" clId="Web-{5A4FD356-7C00-3FA3-2DB7-8FA07619979A}" dt="2023-01-12T16:19:03.367" v="1255" actId="20577"/>
          <ac:spMkLst>
            <pc:docMk/>
            <pc:sldMk cId="3178428224" sldId="379"/>
            <ac:spMk id="41" creationId="{77978F65-EEBD-3F49-BFAF-CB09ABD6CA62}"/>
          </ac:spMkLst>
        </pc:spChg>
        <pc:picChg chg="mod">
          <ac:chgData name="Katheryne Díaz Caro" userId="S::gdiaz@flar.net::871b6e40-7985-419d-b7b2-fb6f2ab98702" providerId="AD" clId="Web-{5A4FD356-7C00-3FA3-2DB7-8FA07619979A}" dt="2023-01-12T16:19:54.274" v="1268" actId="1076"/>
          <ac:picMkLst>
            <pc:docMk/>
            <pc:sldMk cId="3178428224" sldId="379"/>
            <ac:picMk id="4" creationId="{EA42CA76-0C01-6B7A-816A-701EDA1138B0}"/>
          </ac:picMkLst>
        </pc:picChg>
        <pc:picChg chg="mod">
          <ac:chgData name="Katheryne Díaz Caro" userId="S::gdiaz@flar.net::871b6e40-7985-419d-b7b2-fb6f2ab98702" providerId="AD" clId="Web-{5A4FD356-7C00-3FA3-2DB7-8FA07619979A}" dt="2023-01-12T16:19:24.711" v="1264" actId="1076"/>
          <ac:picMkLst>
            <pc:docMk/>
            <pc:sldMk cId="3178428224" sldId="379"/>
            <ac:picMk id="5" creationId="{E9962E19-1075-D0ED-B085-BDD7CBC705BC}"/>
          </ac:picMkLst>
        </pc:picChg>
        <pc:picChg chg="mod">
          <ac:chgData name="Katheryne Díaz Caro" userId="S::gdiaz@flar.net::871b6e40-7985-419d-b7b2-fb6f2ab98702" providerId="AD" clId="Web-{5A4FD356-7C00-3FA3-2DB7-8FA07619979A}" dt="2023-01-12T16:19:52.524" v="1267" actId="1076"/>
          <ac:picMkLst>
            <pc:docMk/>
            <pc:sldMk cId="3178428224" sldId="379"/>
            <ac:picMk id="6" creationId="{8B414A64-0882-0E49-8CF0-3404224505F1}"/>
          </ac:picMkLst>
        </pc:picChg>
      </pc:sldChg>
      <pc:sldChg chg="addSp delSp modSp add replId">
        <pc:chgData name="Katheryne Díaz Caro" userId="S::gdiaz@flar.net::871b6e40-7985-419d-b7b2-fb6f2ab98702" providerId="AD" clId="Web-{5A4FD356-7C00-3FA3-2DB7-8FA07619979A}" dt="2023-01-12T15:25:49.065" v="890"/>
        <pc:sldMkLst>
          <pc:docMk/>
          <pc:sldMk cId="1433680205" sldId="380"/>
        </pc:sldMkLst>
        <pc:spChg chg="del mod">
          <ac:chgData name="Katheryne Díaz Caro" userId="S::gdiaz@flar.net::871b6e40-7985-419d-b7b2-fb6f2ab98702" providerId="AD" clId="Web-{5A4FD356-7C00-3FA3-2DB7-8FA07619979A}" dt="2023-01-12T14:58:20.235" v="816"/>
          <ac:spMkLst>
            <pc:docMk/>
            <pc:sldMk cId="1433680205" sldId="380"/>
            <ac:spMk id="2" creationId="{265A9F7C-8C51-87A4-5D15-ED9DFD1F24BA}"/>
          </ac:spMkLst>
        </pc:spChg>
        <pc:spChg chg="del">
          <ac:chgData name="Katheryne Díaz Caro" userId="S::gdiaz@flar.net::871b6e40-7985-419d-b7b2-fb6f2ab98702" providerId="AD" clId="Web-{5A4FD356-7C00-3FA3-2DB7-8FA07619979A}" dt="2023-01-12T14:50:02.381" v="776"/>
          <ac:spMkLst>
            <pc:docMk/>
            <pc:sldMk cId="1433680205" sldId="380"/>
            <ac:spMk id="3" creationId="{D192E017-2629-34BF-326E-35B0E0C4CFBD}"/>
          </ac:spMkLst>
        </pc:spChg>
        <pc:spChg chg="mod">
          <ac:chgData name="Katheryne Díaz Caro" userId="S::gdiaz@flar.net::871b6e40-7985-419d-b7b2-fb6f2ab98702" providerId="AD" clId="Web-{5A4FD356-7C00-3FA3-2DB7-8FA07619979A}" dt="2023-01-12T14:49:43.225" v="769" actId="20577"/>
          <ac:spMkLst>
            <pc:docMk/>
            <pc:sldMk cId="1433680205" sldId="380"/>
            <ac:spMk id="41" creationId="{77978F65-EEBD-3F49-BFAF-CB09ABD6CA62}"/>
          </ac:spMkLst>
        </pc:spChg>
        <pc:picChg chg="add mod ord">
          <ac:chgData name="Katheryne Díaz Caro" userId="S::gdiaz@flar.net::871b6e40-7985-419d-b7b2-fb6f2ab98702" providerId="AD" clId="Web-{5A4FD356-7C00-3FA3-2DB7-8FA07619979A}" dt="2023-01-12T15:24:38.594" v="883"/>
          <ac:picMkLst>
            <pc:docMk/>
            <pc:sldMk cId="1433680205" sldId="380"/>
            <ac:picMk id="2" creationId="{91EE57CD-4DEC-F21F-0E6F-290FC98C6272}"/>
          </ac:picMkLst>
        </pc:picChg>
        <pc:picChg chg="add del mod">
          <ac:chgData name="Katheryne Díaz Caro" userId="S::gdiaz@flar.net::871b6e40-7985-419d-b7b2-fb6f2ab98702" providerId="AD" clId="Web-{5A4FD356-7C00-3FA3-2DB7-8FA07619979A}" dt="2023-01-12T15:25:49.065" v="890"/>
          <ac:picMkLst>
            <pc:docMk/>
            <pc:sldMk cId="1433680205" sldId="380"/>
            <ac:picMk id="3" creationId="{BB787C95-05CA-328A-7D3F-D6AF0F4688A7}"/>
          </ac:picMkLst>
        </pc:picChg>
        <pc:picChg chg="add del mod">
          <ac:chgData name="Katheryne Díaz Caro" userId="S::gdiaz@flar.net::871b6e40-7985-419d-b7b2-fb6f2ab98702" providerId="AD" clId="Web-{5A4FD356-7C00-3FA3-2DB7-8FA07619979A}" dt="2023-01-12T15:24:16.094" v="876"/>
          <ac:picMkLst>
            <pc:docMk/>
            <pc:sldMk cId="1433680205" sldId="380"/>
            <ac:picMk id="5" creationId="{65DBEF14-8834-9999-1E9F-66F2A5BD810E}"/>
          </ac:picMkLst>
        </pc:picChg>
      </pc:sldChg>
      <pc:sldChg chg="modSp add ord replId">
        <pc:chgData name="Katheryne Díaz Caro" userId="S::gdiaz@flar.net::871b6e40-7985-419d-b7b2-fb6f2ab98702" providerId="AD" clId="Web-{5A4FD356-7C00-3FA3-2DB7-8FA07619979A}" dt="2023-01-12T16:09:06.604" v="1124"/>
        <pc:sldMkLst>
          <pc:docMk/>
          <pc:sldMk cId="1053326082" sldId="381"/>
        </pc:sldMkLst>
        <pc:spChg chg="mod">
          <ac:chgData name="Katheryne Díaz Caro" userId="S::gdiaz@flar.net::871b6e40-7985-419d-b7b2-fb6f2ab98702" providerId="AD" clId="Web-{5A4FD356-7C00-3FA3-2DB7-8FA07619979A}" dt="2023-01-12T16:08:52.760" v="1122" actId="20577"/>
          <ac:spMkLst>
            <pc:docMk/>
            <pc:sldMk cId="1053326082" sldId="381"/>
            <ac:spMk id="2" creationId="{265A9F7C-8C51-87A4-5D15-ED9DFD1F24BA}"/>
          </ac:spMkLst>
        </pc:spChg>
        <pc:picChg chg="mod">
          <ac:chgData name="Katheryne Díaz Caro" userId="S::gdiaz@flar.net::871b6e40-7985-419d-b7b2-fb6f2ab98702" providerId="AD" clId="Web-{5A4FD356-7C00-3FA3-2DB7-8FA07619979A}" dt="2023-01-12T14:58:42.220" v="823" actId="1076"/>
          <ac:picMkLst>
            <pc:docMk/>
            <pc:sldMk cId="1053326082" sldId="381"/>
            <ac:picMk id="5" creationId="{65DBEF14-8834-9999-1E9F-66F2A5BD810E}"/>
          </ac:picMkLst>
        </pc:picChg>
      </pc:sldChg>
      <pc:sldChg chg="addSp delSp modSp add replId">
        <pc:chgData name="Katheryne Díaz Caro" userId="S::gdiaz@flar.net::871b6e40-7985-419d-b7b2-fb6f2ab98702" providerId="AD" clId="Web-{5A4FD356-7C00-3FA3-2DB7-8FA07619979A}" dt="2023-01-12T16:09:01.448" v="1123" actId="1076"/>
        <pc:sldMkLst>
          <pc:docMk/>
          <pc:sldMk cId="1835541130" sldId="382"/>
        </pc:sldMkLst>
        <pc:spChg chg="mod">
          <ac:chgData name="Katheryne Díaz Caro" userId="S::gdiaz@flar.net::871b6e40-7985-419d-b7b2-fb6f2ab98702" providerId="AD" clId="Web-{5A4FD356-7C00-3FA3-2DB7-8FA07619979A}" dt="2023-01-12T15:47:31.249" v="1024" actId="20577"/>
          <ac:spMkLst>
            <pc:docMk/>
            <pc:sldMk cId="1835541130" sldId="382"/>
            <ac:spMk id="2" creationId="{265A9F7C-8C51-87A4-5D15-ED9DFD1F24BA}"/>
          </ac:spMkLst>
        </pc:spChg>
        <pc:spChg chg="add mod">
          <ac:chgData name="Katheryne Díaz Caro" userId="S::gdiaz@flar.net::871b6e40-7985-419d-b7b2-fb6f2ab98702" providerId="AD" clId="Web-{5A4FD356-7C00-3FA3-2DB7-8FA07619979A}" dt="2023-01-12T16:09:01.448" v="1123" actId="1076"/>
          <ac:spMkLst>
            <pc:docMk/>
            <pc:sldMk cId="1835541130" sldId="382"/>
            <ac:spMk id="10" creationId="{83511049-2DDA-DCEE-2307-3DC3541D222C}"/>
          </ac:spMkLst>
        </pc:spChg>
        <pc:spChg chg="mod">
          <ac:chgData name="Katheryne Díaz Caro" userId="S::gdiaz@flar.net::871b6e40-7985-419d-b7b2-fb6f2ab98702" providerId="AD" clId="Web-{5A4FD356-7C00-3FA3-2DB7-8FA07619979A}" dt="2023-01-12T15:33:00.980" v="912" actId="20577"/>
          <ac:spMkLst>
            <pc:docMk/>
            <pc:sldMk cId="1835541130" sldId="382"/>
            <ac:spMk id="41" creationId="{77978F65-EEBD-3F49-BFAF-CB09ABD6CA62}"/>
          </ac:spMkLst>
        </pc:spChg>
        <pc:picChg chg="add mod">
          <ac:chgData name="Katheryne Díaz Caro" userId="S::gdiaz@flar.net::871b6e40-7985-419d-b7b2-fb6f2ab98702" providerId="AD" clId="Web-{5A4FD356-7C00-3FA3-2DB7-8FA07619979A}" dt="2023-01-12T15:47:06.405" v="1019" actId="1076"/>
          <ac:picMkLst>
            <pc:docMk/>
            <pc:sldMk cId="1835541130" sldId="382"/>
            <ac:picMk id="4" creationId="{F6A29E7D-9EC9-2DC1-90C9-C1997251F6AA}"/>
          </ac:picMkLst>
        </pc:picChg>
        <pc:picChg chg="del">
          <ac:chgData name="Katheryne Díaz Caro" userId="S::gdiaz@flar.net::871b6e40-7985-419d-b7b2-fb6f2ab98702" providerId="AD" clId="Web-{5A4FD356-7C00-3FA3-2DB7-8FA07619979A}" dt="2023-01-12T15:32:38.730" v="894"/>
          <ac:picMkLst>
            <pc:docMk/>
            <pc:sldMk cId="1835541130" sldId="382"/>
            <ac:picMk id="5" creationId="{65DBEF14-8834-9999-1E9F-66F2A5BD810E}"/>
          </ac:picMkLst>
        </pc:picChg>
        <pc:picChg chg="add mod">
          <ac:chgData name="Katheryne Díaz Caro" userId="S::gdiaz@flar.net::871b6e40-7985-419d-b7b2-fb6f2ab98702" providerId="AD" clId="Web-{5A4FD356-7C00-3FA3-2DB7-8FA07619979A}" dt="2023-01-12T15:47:01.967" v="1017" actId="1076"/>
          <ac:picMkLst>
            <pc:docMk/>
            <pc:sldMk cId="1835541130" sldId="382"/>
            <ac:picMk id="7" creationId="{99E3A3DE-85CF-2507-6092-39865F796F68}"/>
          </ac:picMkLst>
        </pc:picChg>
        <pc:picChg chg="add mod">
          <ac:chgData name="Katheryne Díaz Caro" userId="S::gdiaz@flar.net::871b6e40-7985-419d-b7b2-fb6f2ab98702" providerId="AD" clId="Web-{5A4FD356-7C00-3FA3-2DB7-8FA07619979A}" dt="2023-01-12T15:47:09.092" v="1020" actId="1076"/>
          <ac:picMkLst>
            <pc:docMk/>
            <pc:sldMk cId="1835541130" sldId="382"/>
            <ac:picMk id="9" creationId="{E1309495-F795-2316-F694-EED8D70711FB}"/>
          </ac:picMkLst>
        </pc:picChg>
      </pc:sldChg>
      <pc:sldChg chg="add del replId">
        <pc:chgData name="Katheryne Díaz Caro" userId="S::gdiaz@flar.net::871b6e40-7985-419d-b7b2-fb6f2ab98702" providerId="AD" clId="Web-{5A4FD356-7C00-3FA3-2DB7-8FA07619979A}" dt="2023-01-12T15:32:32.636" v="892"/>
        <pc:sldMkLst>
          <pc:docMk/>
          <pc:sldMk cId="3851872731" sldId="382"/>
        </pc:sldMkLst>
      </pc:sldChg>
      <pc:sldChg chg="addSp delSp modSp add replId">
        <pc:chgData name="Katheryne Díaz Caro" userId="S::gdiaz@flar.net::871b6e40-7985-419d-b7b2-fb6f2ab98702" providerId="AD" clId="Web-{5A4FD356-7C00-3FA3-2DB7-8FA07619979A}" dt="2023-01-12T19:27:06.714" v="1499" actId="20577"/>
        <pc:sldMkLst>
          <pc:docMk/>
          <pc:sldMk cId="3040232851" sldId="383"/>
        </pc:sldMkLst>
        <pc:spChg chg="mod">
          <ac:chgData name="Katheryne Díaz Caro" userId="S::gdiaz@flar.net::871b6e40-7985-419d-b7b2-fb6f2ab98702" providerId="AD" clId="Web-{5A4FD356-7C00-3FA3-2DB7-8FA07619979A}" dt="2023-01-12T19:26:50.635" v="1494" actId="20577"/>
          <ac:spMkLst>
            <pc:docMk/>
            <pc:sldMk cId="3040232851" sldId="383"/>
            <ac:spMk id="2" creationId="{265A9F7C-8C51-87A4-5D15-ED9DFD1F24BA}"/>
          </ac:spMkLst>
        </pc:spChg>
        <pc:spChg chg="add mod">
          <ac:chgData name="Katheryne Díaz Caro" userId="S::gdiaz@flar.net::871b6e40-7985-419d-b7b2-fb6f2ab98702" providerId="AD" clId="Web-{5A4FD356-7C00-3FA3-2DB7-8FA07619979A}" dt="2023-01-12T19:27:06.714" v="1499" actId="20577"/>
          <ac:spMkLst>
            <pc:docMk/>
            <pc:sldMk cId="3040232851" sldId="383"/>
            <ac:spMk id="5" creationId="{333FE4B8-71BE-B798-68BC-B6AE58AA2EAE}"/>
          </ac:spMkLst>
        </pc:spChg>
        <pc:spChg chg="del">
          <ac:chgData name="Katheryne Díaz Caro" userId="S::gdiaz@flar.net::871b6e40-7985-419d-b7b2-fb6f2ab98702" providerId="AD" clId="Web-{5A4FD356-7C00-3FA3-2DB7-8FA07619979A}" dt="2023-01-12T15:49:52.064" v="1055"/>
          <ac:spMkLst>
            <pc:docMk/>
            <pc:sldMk cId="3040232851" sldId="383"/>
            <ac:spMk id="10" creationId="{83511049-2DDA-DCEE-2307-3DC3541D222C}"/>
          </ac:spMkLst>
        </pc:spChg>
        <pc:spChg chg="mod">
          <ac:chgData name="Katheryne Díaz Caro" userId="S::gdiaz@flar.net::871b6e40-7985-419d-b7b2-fb6f2ab98702" providerId="AD" clId="Web-{5A4FD356-7C00-3FA3-2DB7-8FA07619979A}" dt="2023-01-12T16:10:17.324" v="1139" actId="20577"/>
          <ac:spMkLst>
            <pc:docMk/>
            <pc:sldMk cId="3040232851" sldId="383"/>
            <ac:spMk id="41" creationId="{77978F65-EEBD-3F49-BFAF-CB09ABD6CA62}"/>
          </ac:spMkLst>
        </pc:spChg>
        <pc:picChg chg="add del mod ord">
          <ac:chgData name="Katheryne Díaz Caro" userId="S::gdiaz@flar.net::871b6e40-7985-419d-b7b2-fb6f2ab98702" providerId="AD" clId="Web-{5A4FD356-7C00-3FA3-2DB7-8FA07619979A}" dt="2023-01-12T16:29:52.708" v="1439"/>
          <ac:picMkLst>
            <pc:docMk/>
            <pc:sldMk cId="3040232851" sldId="383"/>
            <ac:picMk id="3" creationId="{B7EA8516-4673-FA7D-701C-1D3C8F23C9A7}"/>
          </ac:picMkLst>
        </pc:picChg>
        <pc:picChg chg="del">
          <ac:chgData name="Katheryne Díaz Caro" userId="S::gdiaz@flar.net::871b6e40-7985-419d-b7b2-fb6f2ab98702" providerId="AD" clId="Web-{5A4FD356-7C00-3FA3-2DB7-8FA07619979A}" dt="2023-01-12T15:49:31.298" v="1029"/>
          <ac:picMkLst>
            <pc:docMk/>
            <pc:sldMk cId="3040232851" sldId="383"/>
            <ac:picMk id="4" creationId="{F6A29E7D-9EC9-2DC1-90C9-C1997251F6AA}"/>
          </ac:picMkLst>
        </pc:picChg>
        <pc:picChg chg="add mod ord modCrop">
          <ac:chgData name="Katheryne Díaz Caro" userId="S::gdiaz@flar.net::871b6e40-7985-419d-b7b2-fb6f2ab98702" providerId="AD" clId="Web-{5A4FD356-7C00-3FA3-2DB7-8FA07619979A}" dt="2023-01-12T16:31:52.320" v="1467" actId="14100"/>
          <ac:picMkLst>
            <pc:docMk/>
            <pc:sldMk cId="3040232851" sldId="383"/>
            <ac:picMk id="6" creationId="{D74E21C1-AB67-94CB-C379-9FD0FFB0DF29}"/>
          </ac:picMkLst>
        </pc:picChg>
        <pc:picChg chg="del">
          <ac:chgData name="Katheryne Díaz Caro" userId="S::gdiaz@flar.net::871b6e40-7985-419d-b7b2-fb6f2ab98702" providerId="AD" clId="Web-{5A4FD356-7C00-3FA3-2DB7-8FA07619979A}" dt="2023-01-12T15:49:31.298" v="1028"/>
          <ac:picMkLst>
            <pc:docMk/>
            <pc:sldMk cId="3040232851" sldId="383"/>
            <ac:picMk id="7" creationId="{99E3A3DE-85CF-2507-6092-39865F796F68}"/>
          </ac:picMkLst>
        </pc:picChg>
        <pc:picChg chg="del">
          <ac:chgData name="Katheryne Díaz Caro" userId="S::gdiaz@flar.net::871b6e40-7985-419d-b7b2-fb6f2ab98702" providerId="AD" clId="Web-{5A4FD356-7C00-3FA3-2DB7-8FA07619979A}" dt="2023-01-12T15:49:31.298" v="1027"/>
          <ac:picMkLst>
            <pc:docMk/>
            <pc:sldMk cId="3040232851" sldId="383"/>
            <ac:picMk id="9" creationId="{E1309495-F795-2316-F694-EED8D70711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BC2C3-0C40-4D96-9115-8FFD9EAE9C93}" type="datetimeFigureOut">
              <a:rPr lang="es-CO" smtClean="0"/>
              <a:t>14/02/2023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444B-9915-44AD-902E-AFB63231AF50}" type="slidenum">
              <a:rPr lang="es-CO" smtClean="0"/>
              <a:t>‹Nº›</a:t>
            </a:fld>
            <a:endParaRPr lang="es-CO"/>
          </a:p>
        </p:txBody>
      </p:sp>
    </p:spTree>
    <p:extLst>
      <p:ext uri="{BB962C8B-B14F-4D97-AF65-F5344CB8AC3E}">
        <p14:creationId xmlns:p14="http://schemas.microsoft.com/office/powerpoint/2010/main" val="252656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653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rtl="0" eaLnBrk="1" fontAlgn="t" latinLnBrk="0" hangingPunct="1"/>
            <a:r>
              <a:rPr lang="es-CO" sz="1200" b="1" i="0" u="none" strike="noStrike" kern="1200" dirty="0">
                <a:solidFill>
                  <a:schemeClr val="tx1"/>
                </a:solidFill>
                <a:effectLst/>
                <a:latin typeface="+mn-lt"/>
                <a:ea typeface="+mn-ea"/>
                <a:cs typeface="+mn-cs"/>
              </a:rPr>
              <a:t>Periodo</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Precio</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Retorno Aritmético</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Logaritmo</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Año 1</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100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 </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 </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Año 2</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200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100%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69%</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1" i="0" u="none" strike="noStrike" kern="1200" dirty="0">
                <a:solidFill>
                  <a:schemeClr val="tx1"/>
                </a:solidFill>
                <a:effectLst/>
                <a:latin typeface="+mn-lt"/>
                <a:ea typeface="+mn-ea"/>
                <a:cs typeface="+mn-cs"/>
              </a:rPr>
              <a:t>Año 3</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100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-50%</a:t>
            </a:r>
            <a:endParaRPr lang="en-US" sz="1200" b="0" i="0" u="none" strike="noStrike" kern="1200" dirty="0">
              <a:solidFill>
                <a:schemeClr val="tx1"/>
              </a:solidFill>
              <a:effectLst/>
              <a:latin typeface="+mn-lt"/>
              <a:ea typeface="+mn-ea"/>
              <a:cs typeface="+mn-cs"/>
            </a:endParaRPr>
          </a:p>
          <a:p>
            <a:pPr rtl="0" eaLnBrk="1" fontAlgn="t" latinLnBrk="0" hangingPunct="1"/>
            <a:r>
              <a:rPr lang="es-CO" sz="1200" b="0" i="0" u="none" strike="noStrike" kern="1200" dirty="0">
                <a:solidFill>
                  <a:schemeClr val="tx1"/>
                </a:solidFill>
                <a:effectLst/>
                <a:latin typeface="+mn-lt"/>
                <a:ea typeface="+mn-ea"/>
                <a:cs typeface="+mn-cs"/>
              </a:rPr>
              <a:t>-69%</a:t>
            </a:r>
            <a:endParaRPr lang="en-US" sz="1200" b="0" i="0" u="none" strike="noStrike" kern="1200" dirty="0">
              <a:solidFill>
                <a:schemeClr val="tx1"/>
              </a:solidFill>
              <a:effectLst/>
              <a:latin typeface="+mn-lt"/>
              <a:ea typeface="+mn-ea"/>
              <a:cs typeface="+mn-cs"/>
            </a:endParaRPr>
          </a:p>
          <a:p>
            <a:endParaRPr lang="es-CO" dirty="0"/>
          </a:p>
        </p:txBody>
      </p:sp>
    </p:spTree>
    <p:extLst>
      <p:ext uri="{BB962C8B-B14F-4D97-AF65-F5344CB8AC3E}">
        <p14:creationId xmlns:p14="http://schemas.microsoft.com/office/powerpoint/2010/main" val="2045889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092831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56433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629180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19981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4154441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205714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93808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290494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373494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08735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13576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636436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529902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271081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05776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288314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2767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124225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92628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45563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544696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55877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1274436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468042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280352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CO"/>
          </a:p>
        </p:txBody>
      </p:sp>
    </p:spTree>
    <p:extLst>
      <p:ext uri="{BB962C8B-B14F-4D97-AF65-F5344CB8AC3E}">
        <p14:creationId xmlns:p14="http://schemas.microsoft.com/office/powerpoint/2010/main" val="377338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90BB6-FDAE-CE77-6C3E-E6D0C9F30A8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E7BC34C-67F7-A3DE-AEF4-1AF892906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2812106-FB0C-6C76-6CB8-79AFAAECBC7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584A7473-1D86-12C1-881E-37F279404D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9882F79-A6CC-0D3E-6607-5938416E8582}"/>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68254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46384-E4C3-C245-290D-46E0C315F7A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423D115-C722-EAD1-44E2-4C8E3E2ED3B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62F76D0-4C31-D1BD-09EC-7D1D1D7EC7D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FDF35C32-8E5E-9BD4-123A-F688C5514EC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CF2956-E6FB-3AD3-6174-295F690B5920}"/>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91451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A7D4D2-330D-FBBF-4FFE-6C28E56D7C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4B164FE-199C-38E4-8780-00F1989E17F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94C751-AC7A-3F61-453F-AA46B9E5A21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4F026CAB-2E72-E375-A978-AC2D5096B0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62B1070-E045-FA8B-853C-81BF522B2BB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407116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92" name="Picture Placeholder 29"/>
          <p:cNvSpPr>
            <a:spLocks noGrp="1"/>
          </p:cNvSpPr>
          <p:nvPr>
            <p:ph type="pic" idx="13"/>
          </p:nvPr>
        </p:nvSpPr>
        <p:spPr>
          <a:xfrm>
            <a:off x="1593552" y="2204095"/>
            <a:ext cx="10594385" cy="4653911"/>
          </a:xfrm>
          <a:prstGeom prst="rect">
            <a:avLst/>
          </a:prstGeom>
        </p:spPr>
        <p:txBody>
          <a:bodyPr lIns="91439" rIns="91439">
            <a:noAutofit/>
          </a:bodyPr>
          <a:lstStyle/>
          <a:p>
            <a:endParaRPr/>
          </a:p>
        </p:txBody>
      </p:sp>
      <p:sp>
        <p:nvSpPr>
          <p:cNvPr id="93"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27840079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1_Custom Layout">
    <p:spTree>
      <p:nvGrpSpPr>
        <p:cNvPr id="1" name=""/>
        <p:cNvGrpSpPr/>
        <p:nvPr/>
      </p:nvGrpSpPr>
      <p:grpSpPr>
        <a:xfrm>
          <a:off x="0" y="0"/>
          <a:ext cx="0" cy="0"/>
          <a:chOff x="0" y="0"/>
          <a:chExt cx="0" cy="0"/>
        </a:xfrm>
      </p:grpSpPr>
      <p:sp>
        <p:nvSpPr>
          <p:cNvPr id="182" name="Slide Number"/>
          <p:cNvSpPr txBox="1">
            <a:spLocks noGrp="1"/>
          </p:cNvSpPr>
          <p:nvPr>
            <p:ph type="sldNum" sz="quarter" idx="2"/>
          </p:nvPr>
        </p:nvSpPr>
        <p:spPr>
          <a:xfrm>
            <a:off x="5892800" y="6170083"/>
            <a:ext cx="2844800" cy="372535"/>
          </a:xfrm>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7641882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613D4E-8D51-2313-5399-EA30419F1FD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011E21E-38A7-EF0A-792D-E6B9100486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E3C857-9203-B740-763C-768A84467B7A}"/>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B4648EF3-A738-3C43-6C85-1652788323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343009B-A6C1-03E7-CE4D-8B09BA774815}"/>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1389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20BA4-CFA8-764E-3CDD-DB31DFBE713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820F739-DB96-3773-34A2-E8E717816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A7F600-19B4-0A0B-606E-5C6580482C7E}"/>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102EFFCB-6F4D-F98B-C9B4-89C50D28E7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1FAABA2-C51C-9897-13E4-AC608AFDD2F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24525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369BF-3718-8891-6E3F-C4832FEC34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12158DF-8D17-095A-1305-95C743F0676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4614332-D95E-1273-9C84-0A824259DB8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84E19BA-68DA-8F90-52D0-072B318866F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97FC9054-CC09-7094-83BE-0F627816673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1DBA73-F49E-78A7-AD9A-DCB01D260943}"/>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78025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DB07C-9BED-4BC5-C01B-AC900BE1C9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34944D9-FCAC-82A0-AE38-8F99BBC6A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26F3347-D8C9-D73F-7F7C-A5F0CCF596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F82C5B9-28C1-BE58-9470-B90A9AAEF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7C8D23D-CF1D-B421-E545-3067B75E06E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253DCE3-269E-79FB-4CC6-93B54FF998CC}"/>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8" name="Marcador de pie de página 7">
            <a:extLst>
              <a:ext uri="{FF2B5EF4-FFF2-40B4-BE49-F238E27FC236}">
                <a16:creationId xmlns:a16="http://schemas.microsoft.com/office/drawing/2014/main" id="{0D32BE49-CB48-00B5-3E8A-0340BD3A9C1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1033D18-3425-6246-399B-E658740F47E1}"/>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15713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AE2F1-9067-7BCA-DF01-7D2C142258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EEAECF1-7301-B5AF-8432-C1BD5EE1F4F1}"/>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4" name="Marcador de pie de página 3">
            <a:extLst>
              <a:ext uri="{FF2B5EF4-FFF2-40B4-BE49-F238E27FC236}">
                <a16:creationId xmlns:a16="http://schemas.microsoft.com/office/drawing/2014/main" id="{0300EF3C-9C97-17A3-5FF1-B1396CBE7C0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B19A000-EC9F-8750-E2F1-8BEB0208EEF9}"/>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136566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132235-0434-9616-8F1C-05DB4A5E3CE0}"/>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3" name="Marcador de pie de página 2">
            <a:extLst>
              <a:ext uri="{FF2B5EF4-FFF2-40B4-BE49-F238E27FC236}">
                <a16:creationId xmlns:a16="http://schemas.microsoft.com/office/drawing/2014/main" id="{91510EB7-AA11-D080-F342-9D69747C11F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154004F-5C67-AEDC-CE68-23F3C3EB80AC}"/>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55323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A5734-FB74-AA5E-9EEF-1DF33DE56B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B0329D8-D300-8282-E662-B3218D3D8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335A01D-23C5-6664-2CF8-0BEAABAF1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001007C-9D44-0680-F398-7BADC5050A2D}"/>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E9AC9039-8A82-1F7F-1CF8-CEF3149E9D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0E1B56A-718A-B5ED-2981-1B6DE89DC2A8}"/>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297741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45FDF-8476-BC69-EC13-1F184DF8D94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451CA53-79BF-3D08-D9C3-EA6521EE0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23DE4D7-8800-77F1-A998-6000D97FB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D3B090-D069-6C6D-5660-6136485F2800}"/>
              </a:ext>
            </a:extLst>
          </p:cNvPr>
          <p:cNvSpPr>
            <a:spLocks noGrp="1"/>
          </p:cNvSpPr>
          <p:nvPr>
            <p:ph type="dt" sz="half" idx="10"/>
          </p:nvPr>
        </p:nvSpPr>
        <p:spPr/>
        <p:txBody>
          <a:bodyPr/>
          <a:lstStyle/>
          <a:p>
            <a:fld id="{F1F902F5-E850-452C-9729-2FF3814A0DA3}" type="datetimeFigureOut">
              <a:rPr lang="es-CO" smtClean="0"/>
              <a:t>14/02/2023</a:t>
            </a:fld>
            <a:endParaRPr lang="es-CO"/>
          </a:p>
        </p:txBody>
      </p:sp>
      <p:sp>
        <p:nvSpPr>
          <p:cNvPr id="6" name="Marcador de pie de página 5">
            <a:extLst>
              <a:ext uri="{FF2B5EF4-FFF2-40B4-BE49-F238E27FC236}">
                <a16:creationId xmlns:a16="http://schemas.microsoft.com/office/drawing/2014/main" id="{1E86312D-5566-B7B5-0B89-C889FD42115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41E0FF4-41CF-7849-7CE5-40718FE2353A}"/>
              </a:ext>
            </a:extLst>
          </p:cNvPr>
          <p:cNvSpPr>
            <a:spLocks noGrp="1"/>
          </p:cNvSpPr>
          <p:nvPr>
            <p:ph type="sldNum" sz="quarter" idx="12"/>
          </p:nvPr>
        </p:nvSpPr>
        <p:spPr/>
        <p:txBody>
          <a:bodyPr/>
          <a:lstStyle/>
          <a:p>
            <a:fld id="{3E43F550-946A-4DA2-84F1-BEA8E397F847}" type="slidenum">
              <a:rPr lang="es-CO" smtClean="0"/>
              <a:t>‹Nº›</a:t>
            </a:fld>
            <a:endParaRPr lang="es-CO"/>
          </a:p>
        </p:txBody>
      </p:sp>
    </p:spTree>
    <p:extLst>
      <p:ext uri="{BB962C8B-B14F-4D97-AF65-F5344CB8AC3E}">
        <p14:creationId xmlns:p14="http://schemas.microsoft.com/office/powerpoint/2010/main" val="348294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0A07B1F-0C28-8BC4-D5F9-305651D50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5BBD63B-BB0A-33C6-CF67-D973E898A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EEAF27E-7D18-8851-D248-5A56C5383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902F5-E850-452C-9729-2FF3814A0DA3}" type="datetimeFigureOut">
              <a:rPr lang="es-CO" smtClean="0"/>
              <a:t>14/02/2023</a:t>
            </a:fld>
            <a:endParaRPr lang="es-CO"/>
          </a:p>
        </p:txBody>
      </p:sp>
      <p:sp>
        <p:nvSpPr>
          <p:cNvPr id="5" name="Marcador de pie de página 4">
            <a:extLst>
              <a:ext uri="{FF2B5EF4-FFF2-40B4-BE49-F238E27FC236}">
                <a16:creationId xmlns:a16="http://schemas.microsoft.com/office/drawing/2014/main" id="{B9525C1D-A573-7E6D-3F26-08A13C4BE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8F31AF9-4F66-56BD-4126-8E7DD3321E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3F550-946A-4DA2-84F1-BEA8E397F847}" type="slidenum">
              <a:rPr lang="es-CO" smtClean="0"/>
              <a:t>‹Nº›</a:t>
            </a:fld>
            <a:endParaRPr lang="es-CO"/>
          </a:p>
        </p:txBody>
      </p:sp>
    </p:spTree>
    <p:extLst>
      <p:ext uri="{BB962C8B-B14F-4D97-AF65-F5344CB8AC3E}">
        <p14:creationId xmlns:p14="http://schemas.microsoft.com/office/powerpoint/2010/main" val="31795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www.statlect.com/asymptotic-theory/central-limit-theorem"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110.png"/><Relationship Id="rId4" Type="http://schemas.openxmlformats.org/officeDocument/2006/relationships/hyperlink" Target="https://pages.stat.wisc.edu/~shao/stat609/stat609-19.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Rectangle 44"/>
          <p:cNvSpPr/>
          <p:nvPr/>
        </p:nvSpPr>
        <p:spPr>
          <a:xfrm>
            <a:off x="-37647" y="-346"/>
            <a:ext cx="12225565" cy="6858346"/>
          </a:xfrm>
          <a:prstGeom prst="rect">
            <a:avLst/>
          </a:prstGeom>
          <a:gradFill>
            <a:gsLst>
              <a:gs pos="82000">
                <a:srgbClr val="112261"/>
              </a:gs>
              <a:gs pos="42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lang="es-CO" sz="1333"/>
          </a:p>
        </p:txBody>
      </p:sp>
      <p:grpSp>
        <p:nvGrpSpPr>
          <p:cNvPr id="21" name="Group 7"/>
          <p:cNvGrpSpPr/>
          <p:nvPr/>
        </p:nvGrpSpPr>
        <p:grpSpPr>
          <a:xfrm rot="198223">
            <a:off x="8040175" y="1485016"/>
            <a:ext cx="4791400" cy="5723716"/>
            <a:chOff x="0" y="0"/>
            <a:chExt cx="6098137" cy="5121473"/>
          </a:xfrm>
        </p:grpSpPr>
        <p:sp>
          <p:nvSpPr>
            <p:cNvPr id="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sp>
          <p:nvSpPr>
            <p:cNvPr id="25"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60959" tIns="60959" rIns="60959" bIns="60959" numCol="1" anchor="t">
              <a:noAutofit/>
            </a:bodyPr>
            <a:lstStyle/>
            <a:p>
              <a:pPr>
                <a:defRPr sz="1000"/>
              </a:pPr>
              <a:endParaRPr sz="1333"/>
            </a:p>
          </p:txBody>
        </p:sp>
      </p:grpSp>
      <p:sp>
        <p:nvSpPr>
          <p:cNvPr id="321" name="Freeform 10"/>
          <p:cNvSpPr/>
          <p:nvPr/>
        </p:nvSpPr>
        <p:spPr>
          <a:xfrm>
            <a:off x="-17309" y="29370"/>
            <a:ext cx="5158061" cy="341431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a:gsLst>
              <a:gs pos="79000">
                <a:srgbClr val="112261"/>
              </a:gs>
              <a:gs pos="42000">
                <a:srgbClr val="1A3184"/>
              </a:gs>
            </a:gsLst>
            <a:lin ang="5400000"/>
          </a:gradFill>
          <a:ln w="12700">
            <a:miter lim="400000"/>
          </a:ln>
        </p:spPr>
        <p:txBody>
          <a:bodyPr lIns="60959" rIns="60959"/>
          <a:lstStyle/>
          <a:p>
            <a:pPr>
              <a:defRPr sz="1000"/>
            </a:pPr>
            <a:endParaRPr sz="1333"/>
          </a:p>
        </p:txBody>
      </p:sp>
      <p:sp>
        <p:nvSpPr>
          <p:cNvPr id="325" name="Freeform 10"/>
          <p:cNvSpPr/>
          <p:nvPr/>
        </p:nvSpPr>
        <p:spPr>
          <a:xfrm>
            <a:off x="-48514" y="-10887"/>
            <a:ext cx="2934079" cy="1242657"/>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solidFill>
            <a:srgbClr val="FFFFFF"/>
          </a:solidFill>
          <a:ln w="12700">
            <a:miter lim="400000"/>
          </a:ln>
        </p:spPr>
        <p:txBody>
          <a:bodyPr lIns="60959" rIns="60959"/>
          <a:lstStyle/>
          <a:p>
            <a:pPr>
              <a:defRPr sz="1000"/>
            </a:pPr>
            <a:endParaRPr sz="1333"/>
          </a:p>
        </p:txBody>
      </p:sp>
      <p:sp>
        <p:nvSpPr>
          <p:cNvPr id="326" name="Freeform 22"/>
          <p:cNvSpPr/>
          <p:nvPr/>
        </p:nvSpPr>
        <p:spPr>
          <a:xfrm>
            <a:off x="9242766" y="-2"/>
            <a:ext cx="1989623" cy="187755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112261"/>
              </a:gs>
            </a:gsLst>
            <a:lin ang="5400000"/>
          </a:gradFill>
          <a:ln w="12700">
            <a:miter lim="400000"/>
          </a:ln>
        </p:spPr>
        <p:txBody>
          <a:bodyPr lIns="60959" rIns="60959"/>
          <a:lstStyle/>
          <a:p>
            <a:pPr>
              <a:defRPr sz="1000"/>
            </a:pPr>
            <a:endParaRPr sz="1333"/>
          </a:p>
        </p:txBody>
      </p:sp>
      <p:grpSp>
        <p:nvGrpSpPr>
          <p:cNvPr id="3" name="Group 2">
            <a:extLst>
              <a:ext uri="{FF2B5EF4-FFF2-40B4-BE49-F238E27FC236}">
                <a16:creationId xmlns:a16="http://schemas.microsoft.com/office/drawing/2014/main" id="{09C10828-128B-EA4F-AD8E-42F0EC034D1A}"/>
              </a:ext>
            </a:extLst>
          </p:cNvPr>
          <p:cNvGrpSpPr/>
          <p:nvPr/>
        </p:nvGrpSpPr>
        <p:grpSpPr>
          <a:xfrm>
            <a:off x="29532" y="284555"/>
            <a:ext cx="1725301" cy="455631"/>
            <a:chOff x="22149" y="120190"/>
            <a:chExt cx="1557692" cy="411367"/>
          </a:xfrm>
        </p:grpSpPr>
        <p:pic>
          <p:nvPicPr>
            <p:cNvPr id="15" name="Graphic 14">
              <a:extLst>
                <a:ext uri="{FF2B5EF4-FFF2-40B4-BE49-F238E27FC236}">
                  <a16:creationId xmlns:a16="http://schemas.microsoft.com/office/drawing/2014/main" id="{561BF4DB-EC67-BE41-A509-6003B755765C}"/>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28323"/>
            <a:stretch/>
          </p:blipFill>
          <p:spPr>
            <a:xfrm>
              <a:off x="463340" y="120190"/>
              <a:ext cx="1116501" cy="409919"/>
            </a:xfrm>
            <a:prstGeom prst="rect">
              <a:avLst/>
            </a:prstGeom>
          </p:spPr>
        </p:pic>
        <p:grpSp>
          <p:nvGrpSpPr>
            <p:cNvPr id="16" name="Graphic 11">
              <a:extLst>
                <a:ext uri="{FF2B5EF4-FFF2-40B4-BE49-F238E27FC236}">
                  <a16:creationId xmlns:a16="http://schemas.microsoft.com/office/drawing/2014/main" id="{54A1B2A8-B697-E44D-8A51-51D42151DC37}"/>
                </a:ext>
              </a:extLst>
            </p:cNvPr>
            <p:cNvGrpSpPr/>
            <p:nvPr/>
          </p:nvGrpSpPr>
          <p:grpSpPr>
            <a:xfrm>
              <a:off x="22149" y="120944"/>
              <a:ext cx="441191" cy="410613"/>
              <a:chOff x="4913362" y="4663417"/>
              <a:chExt cx="669925" cy="623494"/>
            </a:xfrm>
          </p:grpSpPr>
          <p:sp>
            <p:nvSpPr>
              <p:cNvPr id="17" name="Freeform 16">
                <a:extLst>
                  <a:ext uri="{FF2B5EF4-FFF2-40B4-BE49-F238E27FC236}">
                    <a16:creationId xmlns:a16="http://schemas.microsoft.com/office/drawing/2014/main" id="{901495E0-5BE8-5846-929C-FC62D7EE848A}"/>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8" name="Freeform 17">
                <a:extLst>
                  <a:ext uri="{FF2B5EF4-FFF2-40B4-BE49-F238E27FC236}">
                    <a16:creationId xmlns:a16="http://schemas.microsoft.com/office/drawing/2014/main" id="{3EA9929F-520C-314F-9D3D-5862AECAE8E2}"/>
                  </a:ext>
                </a:extLst>
              </p:cNvPr>
              <p:cNvSpPr/>
              <p:nvPr/>
            </p:nvSpPr>
            <p:spPr>
              <a:xfrm>
                <a:off x="5021774" y="4754079"/>
                <a:ext cx="453861" cy="421429"/>
              </a:xfrm>
              <a:custGeom>
                <a:avLst/>
                <a:gdLst>
                  <a:gd name="connsiteX0" fmla="*/ 138054 w 453861"/>
                  <a:gd name="connsiteY0" fmla="*/ 421429 h 421429"/>
                  <a:gd name="connsiteX1" fmla="*/ 226931 w 453861"/>
                  <a:gd name="connsiteY1" fmla="*/ 231007 h 421429"/>
                  <a:gd name="connsiteX2" fmla="*/ 315741 w 453861"/>
                  <a:gd name="connsiteY2" fmla="*/ 421429 h 421429"/>
                  <a:gd name="connsiteX3" fmla="*/ 226931 w 453861"/>
                  <a:gd name="connsiteY3" fmla="*/ 370160 h 421429"/>
                  <a:gd name="connsiteX4" fmla="*/ 364985 w 453861"/>
                  <a:gd name="connsiteY4" fmla="*/ 290429 h 421429"/>
                  <a:gd name="connsiteX5" fmla="*/ 453796 w 453861"/>
                  <a:gd name="connsiteY5" fmla="*/ 239160 h 421429"/>
                  <a:gd name="connsiteX6" fmla="*/ 244514 w 453861"/>
                  <a:gd name="connsiteY6" fmla="*/ 220852 h 421429"/>
                  <a:gd name="connsiteX7" fmla="*/ 365051 w 453861"/>
                  <a:gd name="connsiteY7" fmla="*/ 392967 h 421429"/>
                  <a:gd name="connsiteX8" fmla="*/ 364985 w 453861"/>
                  <a:gd name="connsiteY8" fmla="*/ 130983 h 421429"/>
                  <a:gd name="connsiteX9" fmla="*/ 364985 w 453861"/>
                  <a:gd name="connsiteY9" fmla="*/ 28413 h 421429"/>
                  <a:gd name="connsiteX10" fmla="*/ 244514 w 453861"/>
                  <a:gd name="connsiteY10" fmla="*/ 200560 h 421429"/>
                  <a:gd name="connsiteX11" fmla="*/ 453862 w 453861"/>
                  <a:gd name="connsiteY11" fmla="*/ 182219 h 421429"/>
                  <a:gd name="connsiteX12" fmla="*/ 226865 w 453861"/>
                  <a:gd name="connsiteY12" fmla="*/ 51269 h 421429"/>
                  <a:gd name="connsiteX13" fmla="*/ 138054 w 453861"/>
                  <a:gd name="connsiteY13" fmla="*/ 0 h 421429"/>
                  <a:gd name="connsiteX14" fmla="*/ 226931 w 453861"/>
                  <a:gd name="connsiteY14" fmla="*/ 190488 h 421429"/>
                  <a:gd name="connsiteX15" fmla="*/ 315741 w 453861"/>
                  <a:gd name="connsiteY15" fmla="*/ 0 h 421429"/>
                  <a:gd name="connsiteX16" fmla="*/ 88827 w 453861"/>
                  <a:gd name="connsiteY16" fmla="*/ 130950 h 421429"/>
                  <a:gd name="connsiteX17" fmla="*/ 0 w 453861"/>
                  <a:gd name="connsiteY17" fmla="*/ 182219 h 421429"/>
                  <a:gd name="connsiteX18" fmla="*/ 209364 w 453861"/>
                  <a:gd name="connsiteY18" fmla="*/ 200527 h 421429"/>
                  <a:gd name="connsiteX19" fmla="*/ 88827 w 453861"/>
                  <a:gd name="connsiteY19" fmla="*/ 28413 h 421429"/>
                  <a:gd name="connsiteX20" fmla="*/ 88827 w 453861"/>
                  <a:gd name="connsiteY20" fmla="*/ 290396 h 421429"/>
                  <a:gd name="connsiteX21" fmla="*/ 88827 w 453861"/>
                  <a:gd name="connsiteY21" fmla="*/ 392934 h 421429"/>
                  <a:gd name="connsiteX22" fmla="*/ 209364 w 453861"/>
                  <a:gd name="connsiteY22" fmla="*/ 220819 h 421429"/>
                  <a:gd name="connsiteX23" fmla="*/ 0 w 453861"/>
                  <a:gd name="connsiteY23" fmla="*/ 239177 h 42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3861" h="421429">
                    <a:moveTo>
                      <a:pt x="138054" y="421429"/>
                    </a:moveTo>
                    <a:lnTo>
                      <a:pt x="226931" y="231007"/>
                    </a:lnTo>
                    <a:lnTo>
                      <a:pt x="315741" y="421429"/>
                    </a:lnTo>
                    <a:lnTo>
                      <a:pt x="226931" y="370160"/>
                    </a:lnTo>
                    <a:close/>
                    <a:moveTo>
                      <a:pt x="364985" y="290429"/>
                    </a:moveTo>
                    <a:lnTo>
                      <a:pt x="453796" y="239160"/>
                    </a:lnTo>
                    <a:lnTo>
                      <a:pt x="244514" y="220852"/>
                    </a:lnTo>
                    <a:lnTo>
                      <a:pt x="365051" y="392967"/>
                    </a:lnTo>
                    <a:close/>
                    <a:moveTo>
                      <a:pt x="364985" y="130983"/>
                    </a:moveTo>
                    <a:lnTo>
                      <a:pt x="364985" y="28413"/>
                    </a:lnTo>
                    <a:lnTo>
                      <a:pt x="244514" y="200560"/>
                    </a:lnTo>
                    <a:lnTo>
                      <a:pt x="453862" y="182219"/>
                    </a:lnTo>
                    <a:close/>
                    <a:moveTo>
                      <a:pt x="226865" y="51269"/>
                    </a:moveTo>
                    <a:lnTo>
                      <a:pt x="138054" y="0"/>
                    </a:lnTo>
                    <a:lnTo>
                      <a:pt x="226931" y="190488"/>
                    </a:lnTo>
                    <a:lnTo>
                      <a:pt x="315741" y="0"/>
                    </a:lnTo>
                    <a:close/>
                    <a:moveTo>
                      <a:pt x="88827" y="130950"/>
                    </a:moveTo>
                    <a:lnTo>
                      <a:pt x="0" y="182219"/>
                    </a:lnTo>
                    <a:lnTo>
                      <a:pt x="209364" y="200527"/>
                    </a:lnTo>
                    <a:lnTo>
                      <a:pt x="88827" y="28413"/>
                    </a:lnTo>
                    <a:close/>
                    <a:moveTo>
                      <a:pt x="88827" y="290396"/>
                    </a:moveTo>
                    <a:lnTo>
                      <a:pt x="88827" y="392934"/>
                    </a:lnTo>
                    <a:lnTo>
                      <a:pt x="209364" y="220819"/>
                    </a:lnTo>
                    <a:lnTo>
                      <a:pt x="0" y="239177"/>
                    </a:lnTo>
                    <a:close/>
                  </a:path>
                </a:pathLst>
              </a:custGeom>
              <a:solidFill>
                <a:srgbClr val="1D388F"/>
              </a:solidFill>
              <a:ln w="1646" cap="flat">
                <a:noFill/>
                <a:prstDash val="solid"/>
                <a:miter/>
              </a:ln>
            </p:spPr>
            <p:txBody>
              <a:bodyPr rtlCol="0" anchor="ctr"/>
              <a:lstStyle/>
              <a:p>
                <a:endParaRPr lang="en-CO" sz="2400"/>
              </a:p>
            </p:txBody>
          </p:sp>
          <p:sp>
            <p:nvSpPr>
              <p:cNvPr id="19" name="Freeform 18">
                <a:extLst>
                  <a:ext uri="{FF2B5EF4-FFF2-40B4-BE49-F238E27FC236}">
                    <a16:creationId xmlns:a16="http://schemas.microsoft.com/office/drawing/2014/main" id="{8FAE8F6E-A6E9-9644-A0F5-F7BE2F6A41BB}"/>
                  </a:ext>
                </a:extLst>
              </p:cNvPr>
              <p:cNvSpPr/>
              <p:nvPr/>
            </p:nvSpPr>
            <p:spPr>
              <a:xfrm>
                <a:off x="4913362" y="4663417"/>
                <a:ext cx="670719" cy="622964"/>
              </a:xfrm>
              <a:custGeom>
                <a:avLst/>
                <a:gdLst>
                  <a:gd name="connsiteX0" fmla="*/ 237683 w 670719"/>
                  <a:gd name="connsiteY0" fmla="*/ 69676 h 622964"/>
                  <a:gd name="connsiteX1" fmla="*/ 137194 w 670719"/>
                  <a:gd name="connsiteY1" fmla="*/ 90101 h 622964"/>
                  <a:gd name="connsiteX2" fmla="*/ 186140 w 670719"/>
                  <a:gd name="connsiteY2" fmla="*/ 0 h 622964"/>
                  <a:gd name="connsiteX3" fmla="*/ 191880 w 670719"/>
                  <a:gd name="connsiteY3" fmla="*/ 49714 h 622964"/>
                  <a:gd name="connsiteX4" fmla="*/ 132215 w 670719"/>
                  <a:gd name="connsiteY4" fmla="*/ 94781 h 622964"/>
                  <a:gd name="connsiteX5" fmla="*/ 114020 w 670719"/>
                  <a:gd name="connsiteY5" fmla="*/ 48160 h 622964"/>
                  <a:gd name="connsiteX6" fmla="*/ 89737 w 670719"/>
                  <a:gd name="connsiteY6" fmla="*/ 147786 h 622964"/>
                  <a:gd name="connsiteX7" fmla="*/ 181674 w 670719"/>
                  <a:gd name="connsiteY7" fmla="*/ 102356 h 622964"/>
                  <a:gd name="connsiteX8" fmla="*/ 86131 w 670719"/>
                  <a:gd name="connsiteY8" fmla="*/ 153591 h 622964"/>
                  <a:gd name="connsiteX9" fmla="*/ 56621 w 670719"/>
                  <a:gd name="connsiteY9" fmla="*/ 113172 h 622964"/>
                  <a:gd name="connsiteX10" fmla="*/ 58623 w 670719"/>
                  <a:gd name="connsiteY10" fmla="*/ 215709 h 622964"/>
                  <a:gd name="connsiteX11" fmla="*/ 135887 w 670719"/>
                  <a:gd name="connsiteY11" fmla="*/ 148249 h 622964"/>
                  <a:gd name="connsiteX12" fmla="*/ 56605 w 670719"/>
                  <a:gd name="connsiteY12" fmla="*/ 222225 h 622964"/>
                  <a:gd name="connsiteX13" fmla="*/ 17749 w 670719"/>
                  <a:gd name="connsiteY13" fmla="*/ 190687 h 622964"/>
                  <a:gd name="connsiteX14" fmla="*/ 45869 w 670719"/>
                  <a:gd name="connsiteY14" fmla="*/ 289271 h 622964"/>
                  <a:gd name="connsiteX15" fmla="*/ 103317 w 670719"/>
                  <a:gd name="connsiteY15" fmla="*/ 204347 h 622964"/>
                  <a:gd name="connsiteX16" fmla="*/ 45638 w 670719"/>
                  <a:gd name="connsiteY16" fmla="*/ 296118 h 622964"/>
                  <a:gd name="connsiteX17" fmla="*/ 0 w 670719"/>
                  <a:gd name="connsiteY17" fmla="*/ 275561 h 622964"/>
                  <a:gd name="connsiteX18" fmla="*/ 52436 w 670719"/>
                  <a:gd name="connsiteY18" fmla="*/ 363694 h 622964"/>
                  <a:gd name="connsiteX19" fmla="*/ 86247 w 670719"/>
                  <a:gd name="connsiteY19" fmla="*/ 266879 h 622964"/>
                  <a:gd name="connsiteX20" fmla="*/ 53908 w 670719"/>
                  <a:gd name="connsiteY20" fmla="*/ 370359 h 622964"/>
                  <a:gd name="connsiteX21" fmla="*/ 4549 w 670719"/>
                  <a:gd name="connsiteY21" fmla="*/ 362189 h 622964"/>
                  <a:gd name="connsiteX22" fmla="*/ 77744 w 670719"/>
                  <a:gd name="connsiteY22" fmla="*/ 433949 h 622964"/>
                  <a:gd name="connsiteX23" fmla="*/ 85684 w 670719"/>
                  <a:gd name="connsiteY23" fmla="*/ 331709 h 622964"/>
                  <a:gd name="connsiteX24" fmla="*/ 80904 w 670719"/>
                  <a:gd name="connsiteY24" fmla="*/ 440018 h 622964"/>
                  <a:gd name="connsiteX25" fmla="*/ 31098 w 670719"/>
                  <a:gd name="connsiteY25" fmla="*/ 444715 h 622964"/>
                  <a:gd name="connsiteX26" fmla="*/ 120239 w 670719"/>
                  <a:gd name="connsiteY26" fmla="*/ 495388 h 622964"/>
                  <a:gd name="connsiteX27" fmla="*/ 101762 w 670719"/>
                  <a:gd name="connsiteY27" fmla="*/ 394505 h 622964"/>
                  <a:gd name="connsiteX28" fmla="*/ 124838 w 670719"/>
                  <a:gd name="connsiteY28" fmla="*/ 500449 h 622964"/>
                  <a:gd name="connsiteX29" fmla="*/ 77877 w 670719"/>
                  <a:gd name="connsiteY29" fmla="*/ 517732 h 622964"/>
                  <a:gd name="connsiteX30" fmla="*/ 176993 w 670719"/>
                  <a:gd name="connsiteY30" fmla="*/ 543928 h 622964"/>
                  <a:gd name="connsiteX31" fmla="*/ 133323 w 670719"/>
                  <a:gd name="connsiteY31" fmla="*/ 451148 h 622964"/>
                  <a:gd name="connsiteX32" fmla="*/ 182732 w 670719"/>
                  <a:gd name="connsiteY32" fmla="*/ 547666 h 622964"/>
                  <a:gd name="connsiteX33" fmla="*/ 141776 w 670719"/>
                  <a:gd name="connsiteY33" fmla="*/ 576376 h 622964"/>
                  <a:gd name="connsiteX34" fmla="*/ 244332 w 670719"/>
                  <a:gd name="connsiteY34" fmla="*/ 576376 h 622964"/>
                  <a:gd name="connsiteX35" fmla="*/ 178382 w 670719"/>
                  <a:gd name="connsiteY35" fmla="*/ 497803 h 622964"/>
                  <a:gd name="connsiteX36" fmla="*/ 492304 w 670719"/>
                  <a:gd name="connsiteY36" fmla="*/ 497803 h 622964"/>
                  <a:gd name="connsiteX37" fmla="*/ 426370 w 670719"/>
                  <a:gd name="connsiteY37" fmla="*/ 576327 h 622964"/>
                  <a:gd name="connsiteX38" fmla="*/ 528927 w 670719"/>
                  <a:gd name="connsiteY38" fmla="*/ 576327 h 622964"/>
                  <a:gd name="connsiteX39" fmla="*/ 487970 w 670719"/>
                  <a:gd name="connsiteY39" fmla="*/ 547666 h 622964"/>
                  <a:gd name="connsiteX40" fmla="*/ 283304 w 670719"/>
                  <a:gd name="connsiteY40" fmla="*/ 573697 h 622964"/>
                  <a:gd name="connsiteX41" fmla="*/ 292005 w 670719"/>
                  <a:gd name="connsiteY41" fmla="*/ 622965 h 622964"/>
                  <a:gd name="connsiteX42" fmla="*/ 335343 w 670719"/>
                  <a:gd name="connsiteY42" fmla="*/ 530036 h 622964"/>
                  <a:gd name="connsiteX43" fmla="*/ 236277 w 670719"/>
                  <a:gd name="connsiteY43" fmla="*/ 556580 h 622964"/>
                  <a:gd name="connsiteX44" fmla="*/ 434409 w 670719"/>
                  <a:gd name="connsiteY44" fmla="*/ 556580 h 622964"/>
                  <a:gd name="connsiteX45" fmla="*/ 335343 w 670719"/>
                  <a:gd name="connsiteY45" fmla="*/ 530036 h 622964"/>
                  <a:gd name="connsiteX46" fmla="*/ 378681 w 670719"/>
                  <a:gd name="connsiteY46" fmla="*/ 622965 h 622964"/>
                  <a:gd name="connsiteX47" fmla="*/ 387382 w 670719"/>
                  <a:gd name="connsiteY47" fmla="*/ 573697 h 622964"/>
                  <a:gd name="connsiteX48" fmla="*/ 433003 w 670719"/>
                  <a:gd name="connsiteY48" fmla="*/ 69676 h 622964"/>
                  <a:gd name="connsiteX49" fmla="*/ 533508 w 670719"/>
                  <a:gd name="connsiteY49" fmla="*/ 90101 h 622964"/>
                  <a:gd name="connsiteX50" fmla="*/ 484546 w 670719"/>
                  <a:gd name="connsiteY50" fmla="*/ 0 h 622964"/>
                  <a:gd name="connsiteX51" fmla="*/ 478889 w 670719"/>
                  <a:gd name="connsiteY51" fmla="*/ 49714 h 622964"/>
                  <a:gd name="connsiteX52" fmla="*/ 489012 w 670719"/>
                  <a:gd name="connsiteY52" fmla="*/ 102356 h 622964"/>
                  <a:gd name="connsiteX53" fmla="*/ 580949 w 670719"/>
                  <a:gd name="connsiteY53" fmla="*/ 147786 h 622964"/>
                  <a:gd name="connsiteX54" fmla="*/ 556666 w 670719"/>
                  <a:gd name="connsiteY54" fmla="*/ 48160 h 622964"/>
                  <a:gd name="connsiteX55" fmla="*/ 538471 w 670719"/>
                  <a:gd name="connsiteY55" fmla="*/ 94781 h 622964"/>
                  <a:gd name="connsiteX56" fmla="*/ 567369 w 670719"/>
                  <a:gd name="connsiteY56" fmla="*/ 204347 h 622964"/>
                  <a:gd name="connsiteX57" fmla="*/ 624817 w 670719"/>
                  <a:gd name="connsiteY57" fmla="*/ 289271 h 622964"/>
                  <a:gd name="connsiteX58" fmla="*/ 652937 w 670719"/>
                  <a:gd name="connsiteY58" fmla="*/ 190687 h 622964"/>
                  <a:gd name="connsiteX59" fmla="*/ 614081 w 670719"/>
                  <a:gd name="connsiteY59" fmla="*/ 222225 h 622964"/>
                  <a:gd name="connsiteX60" fmla="*/ 584472 w 670719"/>
                  <a:gd name="connsiteY60" fmla="*/ 266879 h 622964"/>
                  <a:gd name="connsiteX61" fmla="*/ 618283 w 670719"/>
                  <a:gd name="connsiteY61" fmla="*/ 363694 h 622964"/>
                  <a:gd name="connsiteX62" fmla="*/ 670719 w 670719"/>
                  <a:gd name="connsiteY62" fmla="*/ 275561 h 622964"/>
                  <a:gd name="connsiteX63" fmla="*/ 625098 w 670719"/>
                  <a:gd name="connsiteY63" fmla="*/ 296118 h 622964"/>
                  <a:gd name="connsiteX64" fmla="*/ 585018 w 670719"/>
                  <a:gd name="connsiteY64" fmla="*/ 331709 h 622964"/>
                  <a:gd name="connsiteX65" fmla="*/ 592942 w 670719"/>
                  <a:gd name="connsiteY65" fmla="*/ 433949 h 622964"/>
                  <a:gd name="connsiteX66" fmla="*/ 666137 w 670719"/>
                  <a:gd name="connsiteY66" fmla="*/ 362189 h 622964"/>
                  <a:gd name="connsiteX67" fmla="*/ 616778 w 670719"/>
                  <a:gd name="connsiteY67" fmla="*/ 370458 h 622964"/>
                  <a:gd name="connsiteX68" fmla="*/ 568957 w 670719"/>
                  <a:gd name="connsiteY68" fmla="*/ 394554 h 622964"/>
                  <a:gd name="connsiteX69" fmla="*/ 550480 w 670719"/>
                  <a:gd name="connsiteY69" fmla="*/ 495438 h 622964"/>
                  <a:gd name="connsiteX70" fmla="*/ 639621 w 670719"/>
                  <a:gd name="connsiteY70" fmla="*/ 444765 h 622964"/>
                  <a:gd name="connsiteX71" fmla="*/ 589815 w 670719"/>
                  <a:gd name="connsiteY71" fmla="*/ 440068 h 622964"/>
                  <a:gd name="connsiteX72" fmla="*/ 537363 w 670719"/>
                  <a:gd name="connsiteY72" fmla="*/ 451165 h 622964"/>
                  <a:gd name="connsiteX73" fmla="*/ 493693 w 670719"/>
                  <a:gd name="connsiteY73" fmla="*/ 543945 h 622964"/>
                  <a:gd name="connsiteX74" fmla="*/ 592859 w 670719"/>
                  <a:gd name="connsiteY74" fmla="*/ 517748 h 622964"/>
                  <a:gd name="connsiteX75" fmla="*/ 545865 w 670719"/>
                  <a:gd name="connsiteY75" fmla="*/ 500449 h 622964"/>
                  <a:gd name="connsiteX76" fmla="*/ 534815 w 670719"/>
                  <a:gd name="connsiteY76" fmla="*/ 148249 h 622964"/>
                  <a:gd name="connsiteX77" fmla="*/ 612030 w 670719"/>
                  <a:gd name="connsiteY77" fmla="*/ 215693 h 622964"/>
                  <a:gd name="connsiteX78" fmla="*/ 614032 w 670719"/>
                  <a:gd name="connsiteY78" fmla="*/ 113155 h 622964"/>
                  <a:gd name="connsiteX79" fmla="*/ 584572 w 670719"/>
                  <a:gd name="connsiteY79" fmla="*/ 153591 h 62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70719" h="622964">
                    <a:moveTo>
                      <a:pt x="237683" y="69676"/>
                    </a:moveTo>
                    <a:lnTo>
                      <a:pt x="137194" y="90101"/>
                    </a:lnTo>
                    <a:lnTo>
                      <a:pt x="186140" y="0"/>
                    </a:lnTo>
                    <a:lnTo>
                      <a:pt x="191880" y="49714"/>
                    </a:lnTo>
                    <a:close/>
                    <a:moveTo>
                      <a:pt x="132215" y="94781"/>
                    </a:moveTo>
                    <a:lnTo>
                      <a:pt x="114020" y="48160"/>
                    </a:lnTo>
                    <a:lnTo>
                      <a:pt x="89737" y="147786"/>
                    </a:lnTo>
                    <a:lnTo>
                      <a:pt x="181674" y="102356"/>
                    </a:lnTo>
                    <a:close/>
                    <a:moveTo>
                      <a:pt x="86131" y="153591"/>
                    </a:moveTo>
                    <a:lnTo>
                      <a:pt x="56621" y="113172"/>
                    </a:lnTo>
                    <a:lnTo>
                      <a:pt x="58623" y="215709"/>
                    </a:lnTo>
                    <a:lnTo>
                      <a:pt x="135887" y="148249"/>
                    </a:lnTo>
                    <a:close/>
                    <a:moveTo>
                      <a:pt x="56605" y="222225"/>
                    </a:moveTo>
                    <a:lnTo>
                      <a:pt x="17749" y="190687"/>
                    </a:lnTo>
                    <a:lnTo>
                      <a:pt x="45869" y="289271"/>
                    </a:lnTo>
                    <a:lnTo>
                      <a:pt x="103317" y="204347"/>
                    </a:lnTo>
                    <a:close/>
                    <a:moveTo>
                      <a:pt x="45638" y="296118"/>
                    </a:moveTo>
                    <a:lnTo>
                      <a:pt x="0" y="275561"/>
                    </a:lnTo>
                    <a:lnTo>
                      <a:pt x="52436" y="363694"/>
                    </a:lnTo>
                    <a:lnTo>
                      <a:pt x="86247" y="266879"/>
                    </a:lnTo>
                    <a:close/>
                    <a:moveTo>
                      <a:pt x="53908" y="370359"/>
                    </a:moveTo>
                    <a:lnTo>
                      <a:pt x="4549" y="362189"/>
                    </a:lnTo>
                    <a:lnTo>
                      <a:pt x="77744" y="433949"/>
                    </a:lnTo>
                    <a:lnTo>
                      <a:pt x="85684" y="331709"/>
                    </a:lnTo>
                    <a:close/>
                    <a:moveTo>
                      <a:pt x="80904" y="440018"/>
                    </a:moveTo>
                    <a:lnTo>
                      <a:pt x="31098" y="444715"/>
                    </a:lnTo>
                    <a:lnTo>
                      <a:pt x="120239" y="495388"/>
                    </a:lnTo>
                    <a:lnTo>
                      <a:pt x="101762" y="394505"/>
                    </a:lnTo>
                    <a:close/>
                    <a:moveTo>
                      <a:pt x="124838" y="500449"/>
                    </a:moveTo>
                    <a:lnTo>
                      <a:pt x="77877" y="517732"/>
                    </a:lnTo>
                    <a:lnTo>
                      <a:pt x="176993" y="543928"/>
                    </a:lnTo>
                    <a:lnTo>
                      <a:pt x="133323" y="451148"/>
                    </a:lnTo>
                    <a:close/>
                    <a:moveTo>
                      <a:pt x="182732" y="547666"/>
                    </a:moveTo>
                    <a:lnTo>
                      <a:pt x="141776" y="576376"/>
                    </a:lnTo>
                    <a:lnTo>
                      <a:pt x="244332" y="576376"/>
                    </a:lnTo>
                    <a:lnTo>
                      <a:pt x="178382" y="497803"/>
                    </a:lnTo>
                    <a:close/>
                    <a:moveTo>
                      <a:pt x="492304" y="497803"/>
                    </a:moveTo>
                    <a:lnTo>
                      <a:pt x="426370" y="576327"/>
                    </a:lnTo>
                    <a:lnTo>
                      <a:pt x="528927" y="576327"/>
                    </a:lnTo>
                    <a:lnTo>
                      <a:pt x="487970" y="547666"/>
                    </a:lnTo>
                    <a:close/>
                    <a:moveTo>
                      <a:pt x="283304" y="573697"/>
                    </a:moveTo>
                    <a:lnTo>
                      <a:pt x="292005" y="622965"/>
                    </a:lnTo>
                    <a:lnTo>
                      <a:pt x="335343" y="530036"/>
                    </a:lnTo>
                    <a:lnTo>
                      <a:pt x="236277" y="556580"/>
                    </a:lnTo>
                    <a:close/>
                    <a:moveTo>
                      <a:pt x="434409" y="556580"/>
                    </a:moveTo>
                    <a:lnTo>
                      <a:pt x="335343" y="530036"/>
                    </a:lnTo>
                    <a:lnTo>
                      <a:pt x="378681" y="622965"/>
                    </a:lnTo>
                    <a:lnTo>
                      <a:pt x="387382" y="573697"/>
                    </a:lnTo>
                    <a:close/>
                    <a:moveTo>
                      <a:pt x="433003" y="69676"/>
                    </a:moveTo>
                    <a:lnTo>
                      <a:pt x="533508" y="90101"/>
                    </a:lnTo>
                    <a:lnTo>
                      <a:pt x="484546" y="0"/>
                    </a:lnTo>
                    <a:lnTo>
                      <a:pt x="478889" y="49714"/>
                    </a:lnTo>
                    <a:close/>
                    <a:moveTo>
                      <a:pt x="489012" y="102356"/>
                    </a:moveTo>
                    <a:lnTo>
                      <a:pt x="580949" y="147786"/>
                    </a:lnTo>
                    <a:lnTo>
                      <a:pt x="556666" y="48160"/>
                    </a:lnTo>
                    <a:lnTo>
                      <a:pt x="538471" y="94781"/>
                    </a:lnTo>
                    <a:close/>
                    <a:moveTo>
                      <a:pt x="567369" y="204347"/>
                    </a:moveTo>
                    <a:lnTo>
                      <a:pt x="624817" y="289271"/>
                    </a:lnTo>
                    <a:lnTo>
                      <a:pt x="652937" y="190687"/>
                    </a:lnTo>
                    <a:lnTo>
                      <a:pt x="614081" y="222225"/>
                    </a:lnTo>
                    <a:close/>
                    <a:moveTo>
                      <a:pt x="584472" y="266879"/>
                    </a:moveTo>
                    <a:lnTo>
                      <a:pt x="618283" y="363694"/>
                    </a:lnTo>
                    <a:lnTo>
                      <a:pt x="670719" y="275561"/>
                    </a:lnTo>
                    <a:lnTo>
                      <a:pt x="625098" y="296118"/>
                    </a:lnTo>
                    <a:close/>
                    <a:moveTo>
                      <a:pt x="585018" y="331709"/>
                    </a:moveTo>
                    <a:lnTo>
                      <a:pt x="592942" y="433949"/>
                    </a:lnTo>
                    <a:lnTo>
                      <a:pt x="666137" y="362189"/>
                    </a:lnTo>
                    <a:lnTo>
                      <a:pt x="616778" y="370458"/>
                    </a:lnTo>
                    <a:close/>
                    <a:moveTo>
                      <a:pt x="568957" y="394554"/>
                    </a:moveTo>
                    <a:lnTo>
                      <a:pt x="550480" y="495438"/>
                    </a:lnTo>
                    <a:lnTo>
                      <a:pt x="639621" y="444765"/>
                    </a:lnTo>
                    <a:lnTo>
                      <a:pt x="589815" y="440068"/>
                    </a:lnTo>
                    <a:close/>
                    <a:moveTo>
                      <a:pt x="537363" y="451165"/>
                    </a:moveTo>
                    <a:lnTo>
                      <a:pt x="493693" y="543945"/>
                    </a:lnTo>
                    <a:lnTo>
                      <a:pt x="592859" y="517748"/>
                    </a:lnTo>
                    <a:lnTo>
                      <a:pt x="545865" y="500449"/>
                    </a:lnTo>
                    <a:close/>
                    <a:moveTo>
                      <a:pt x="534815" y="148249"/>
                    </a:moveTo>
                    <a:lnTo>
                      <a:pt x="612030" y="215693"/>
                    </a:lnTo>
                    <a:lnTo>
                      <a:pt x="614032" y="113155"/>
                    </a:lnTo>
                    <a:lnTo>
                      <a:pt x="584572" y="153591"/>
                    </a:lnTo>
                    <a:close/>
                  </a:path>
                </a:pathLst>
              </a:custGeom>
              <a:solidFill>
                <a:srgbClr val="1D388F"/>
              </a:solidFill>
              <a:ln w="1646" cap="flat">
                <a:noFill/>
                <a:prstDash val="solid"/>
                <a:miter/>
              </a:ln>
            </p:spPr>
            <p:txBody>
              <a:bodyPr rtlCol="0" anchor="ctr"/>
              <a:lstStyle/>
              <a:p>
                <a:endParaRPr lang="en-CO" sz="2400"/>
              </a:p>
            </p:txBody>
          </p:sp>
        </p:grpSp>
      </p:grpSp>
      <p:grpSp>
        <p:nvGrpSpPr>
          <p:cNvPr id="324" name="Group 7"/>
          <p:cNvGrpSpPr/>
          <p:nvPr/>
        </p:nvGrpSpPr>
        <p:grpSpPr>
          <a:xfrm rot="198223">
            <a:off x="2902792" y="-31213"/>
            <a:ext cx="6710212" cy="7174591"/>
            <a:chOff x="0" y="0"/>
            <a:chExt cx="6098137" cy="5121473"/>
          </a:xfrm>
        </p:grpSpPr>
        <p:sp>
          <p:nvSpPr>
            <p:cNvPr id="322" name="Freeform 22"/>
            <p:cNvSpPr/>
            <p:nvPr/>
          </p:nvSpPr>
          <p:spPr>
            <a:xfrm>
              <a:off x="1921511" y="0"/>
              <a:ext cx="4176627" cy="3229374"/>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0">
                  <a:srgbClr val="1A3184"/>
                </a:gs>
                <a:gs pos="58000">
                  <a:srgbClr val="112261"/>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323" name="Freeform 22"/>
            <p:cNvSpPr/>
            <p:nvPr/>
          </p:nvSpPr>
          <p:spPr>
            <a:xfrm>
              <a:off x="-1" y="1892099"/>
              <a:ext cx="4176627" cy="3229375"/>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flip="none" rotWithShape="1">
              <a:gsLst>
                <a:gs pos="27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4" name="TextBox 23">
            <a:extLst>
              <a:ext uri="{FF2B5EF4-FFF2-40B4-BE49-F238E27FC236}">
                <a16:creationId xmlns:a16="http://schemas.microsoft.com/office/drawing/2014/main" id="{F6605C6D-372C-464C-B655-863DA9524B1E}"/>
              </a:ext>
            </a:extLst>
          </p:cNvPr>
          <p:cNvSpPr txBox="1"/>
          <p:nvPr/>
        </p:nvSpPr>
        <p:spPr>
          <a:xfrm>
            <a:off x="1488916" y="2743934"/>
            <a:ext cx="9172437" cy="1508105"/>
          </a:xfrm>
          <a:prstGeom prst="rect">
            <a:avLst/>
          </a:prstGeom>
          <a:noFill/>
        </p:spPr>
        <p:txBody>
          <a:bodyPr wrap="square" lIns="91440" tIns="45720" rIns="91440" bIns="45720" rtlCol="0" anchor="t">
            <a:spAutoFit/>
          </a:bodyPr>
          <a:lstStyle/>
          <a:p>
            <a:pPr algn="ctr"/>
            <a:r>
              <a:rPr lang="es-CO" sz="4800" b="1" dirty="0">
                <a:solidFill>
                  <a:schemeClr val="bg1"/>
                </a:solidFill>
                <a:latin typeface="Century Gothic" panose="020B0502020202020204" pitchFamily="34" charset="0"/>
              </a:rPr>
              <a:t>Estimación de Retornos</a:t>
            </a:r>
            <a:br>
              <a:rPr lang="es-CO" sz="4800" b="1" dirty="0">
                <a:solidFill>
                  <a:schemeClr val="bg1"/>
                </a:solidFill>
                <a:latin typeface="Century Gothic" panose="020B0502020202020204" pitchFamily="34" charset="0"/>
              </a:rPr>
            </a:br>
            <a:endParaRPr lang="es-CO" sz="4400" b="1" dirty="0">
              <a:solidFill>
                <a:schemeClr val="bg1"/>
              </a:solidFill>
              <a:latin typeface="Century Gothic" panose="020B0502020202020204" pitchFamily="34" charset="0"/>
              <a:ea typeface="Verdana" panose="020B060403050404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8D3F7564-C2B9-964C-8F0A-617A7A448C89}"/>
              </a:ext>
            </a:extLst>
          </p:cNvPr>
          <p:cNvCxnSpPr>
            <a:cxnSpLocks/>
          </p:cNvCxnSpPr>
          <p:nvPr/>
        </p:nvCxnSpPr>
        <p:spPr>
          <a:xfrm>
            <a:off x="2915484" y="3669577"/>
            <a:ext cx="5765716" cy="0"/>
          </a:xfrm>
          <a:prstGeom prst="line">
            <a:avLst/>
          </a:prstGeom>
          <a:noFill/>
          <a:ln w="12700" cap="flat">
            <a:solidFill>
              <a:srgbClr val="FFC002"/>
            </a:solidFill>
            <a:prstDash val="solid"/>
            <a:miter lim="800000"/>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C20D9D3A-55DE-3743-93C0-5030CD85885B}"/>
              </a:ext>
            </a:extLst>
          </p:cNvPr>
          <p:cNvSpPr txBox="1"/>
          <p:nvPr/>
        </p:nvSpPr>
        <p:spPr>
          <a:xfrm>
            <a:off x="3145361" y="3774228"/>
            <a:ext cx="5686177" cy="461665"/>
          </a:xfrm>
          <a:prstGeom prst="rect">
            <a:avLst/>
          </a:prstGeom>
          <a:noFill/>
        </p:spPr>
        <p:txBody>
          <a:bodyPr wrap="square" lIns="91440" tIns="45720" rIns="91440" bIns="45720" rtlCol="0" anchor="t">
            <a:spAutoFit/>
          </a:bodyPr>
          <a:lstStyle/>
          <a:p>
            <a:pPr algn="ctr"/>
            <a:r>
              <a:rPr lang="es-CO" sz="2400" dirty="0">
                <a:solidFill>
                  <a:schemeClr val="bg1"/>
                </a:solidFill>
                <a:latin typeface="Ebrima" panose="02000000000000000000" pitchFamily="2" charset="0"/>
                <a:ea typeface="Ebrima" panose="02000000000000000000" pitchFamily="2" charset="0"/>
                <a:cs typeface="Ebrima" panose="02000000000000000000" pitchFamily="2" charset="0"/>
              </a:rPr>
              <a:t>BCRP – CEFA 2023</a:t>
            </a:r>
            <a:endParaRPr lang="en-US" sz="2400"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74454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43064" y="404257"/>
            <a:ext cx="10658563" cy="7397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Retornos Logarítmicos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651807" y="1407430"/>
                <a:ext cx="8441075" cy="4942571"/>
              </a:xfrm>
              <a:prstGeom prst="rect">
                <a:avLst/>
              </a:prstGeom>
              <a:noFill/>
            </p:spPr>
            <p:txBody>
              <a:bodyPr wrap="square" lIns="91440" tIns="45720" rIns="91440" bIns="45720" rtlCol="0" anchor="t">
                <a:spAutoFit/>
              </a:bodyPr>
              <a:lstStyle/>
              <a:p>
                <a:pPr marL="457200">
                  <a:lnSpc>
                    <a:spcPct val="107000"/>
                  </a:lnSpc>
                </a:pPr>
                <a:r>
                  <a:rPr lang="es-CO" sz="1600" dirty="0">
                    <a:latin typeface="Calibri" panose="020F0502020204030204" pitchFamily="34" charset="0"/>
                    <a:ea typeface="Times New Roman" panose="02020603050405020304" pitchFamily="18" charset="0"/>
                    <a:cs typeface="Times New Roman" panose="02020603050405020304" pitchFamily="18" charset="0"/>
                  </a:rPr>
                  <a:t>Al usar la serie de Taylor como una aproximación de orden 1 tomando </a:t>
                </a:r>
                <a14:m>
                  <m:oMath xmlns:m="http://schemas.openxmlformats.org/officeDocument/2006/math">
                    <m:r>
                      <a:rPr lang="es-CO" sz="1600" i="1">
                        <a:latin typeface="Cambria Math" panose="02040503050406030204" pitchFamily="18" charset="0"/>
                        <a:ea typeface="Times New Roman" panose="02020603050405020304" pitchFamily="18" charset="0"/>
                        <a:cs typeface="Times New Roman" panose="02020603050405020304" pitchFamily="18" charset="0"/>
                      </a:rPr>
                      <m:t>𝑎</m:t>
                    </m:r>
                    <m:r>
                      <a:rPr lang="es-CO" sz="1600" i="1">
                        <a:latin typeface="Cambria Math" panose="02040503050406030204" pitchFamily="18" charset="0"/>
                        <a:ea typeface="Times New Roman" panose="02020603050405020304" pitchFamily="18" charset="0"/>
                        <a:cs typeface="Times New Roman" panose="02020603050405020304" pitchFamily="18" charset="0"/>
                      </a:rPr>
                      <m:t>=1</m:t>
                    </m:r>
                  </m:oMath>
                </a14:m>
                <a:r>
                  <a:rPr lang="es-CO" sz="1600" dirty="0">
                    <a:latin typeface="Calibri" panose="020F0502020204030204" pitchFamily="34" charset="0"/>
                    <a:ea typeface="Times New Roman" panose="02020603050405020304" pitchFamily="18" charset="0"/>
                    <a:cs typeface="Times New Roman" panose="02020603050405020304" pitchFamily="18" charset="0"/>
                  </a:rPr>
                  <a:t> nos damos cuenta de que: </a:t>
                </a:r>
              </a:p>
              <a:p>
                <a:pPr marL="457200">
                  <a:lnSpc>
                    <a:spcPct val="107000"/>
                  </a:lnSpc>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1600" i="1">
                              <a:latin typeface="Cambria Math" panose="02040503050406030204" pitchFamily="18" charset="0"/>
                              <a:ea typeface="Times New Roman" panose="02020603050405020304" pitchFamily="18" charset="0"/>
                              <a:cs typeface="Times New Roman" panose="02020603050405020304" pitchFamily="18" charset="0"/>
                            </a:rPr>
                            <m:t>1</m:t>
                          </m:r>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es-CO" sz="1600" i="1">
                              <a:latin typeface="Cambria Math" panose="02040503050406030204" pitchFamily="18" charset="0"/>
                              <a:ea typeface="Times New Roman" panose="02020603050405020304" pitchFamily="18" charset="0"/>
                              <a:cs typeface="Times New Roman" panose="02020603050405020304" pitchFamily="18" charset="0"/>
                            </a:rPr>
                            <m:t>𝑑</m:t>
                          </m:r>
                        </m:num>
                        <m:den>
                          <m:r>
                            <a:rPr lang="es-CO" sz="1600" i="1">
                              <a:latin typeface="Cambria Math" panose="02040503050406030204" pitchFamily="18" charset="0"/>
                              <a:ea typeface="Times New Roman" panose="02020603050405020304" pitchFamily="18" charset="0"/>
                              <a:cs typeface="Times New Roman" panose="02020603050405020304" pitchFamily="18" charset="0"/>
                            </a:rPr>
                            <m:t>𝑑𝑥</m:t>
                          </m:r>
                        </m:den>
                      </m:f>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func>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1600" i="1">
                                  <a:latin typeface="Cambria Math" panose="02040503050406030204" pitchFamily="18" charset="0"/>
                                  <a:ea typeface="Times New Roman" panose="02020603050405020304" pitchFamily="18" charset="0"/>
                                  <a:cs typeface="Times New Roman" panose="02020603050405020304" pitchFamily="18" charset="0"/>
                                </a:rPr>
                                <m:t>​</m:t>
                              </m:r>
                            </m:e>
                          </m:d>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r>
                            <a:rPr lang="es-CO" sz="1600" i="1">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r>
                            <a:rPr lang="es-CO" sz="1600" i="1">
                              <a:latin typeface="Cambria Math" panose="02040503050406030204" pitchFamily="18" charset="0"/>
                              <a:ea typeface="Times New Roman" panose="02020603050405020304" pitchFamily="18" charset="0"/>
                              <a:cs typeface="Times New Roman" panose="02020603050405020304" pitchFamily="18" charset="0"/>
                            </a:rPr>
                            <m:t>−1</m:t>
                          </m:r>
                        </m:e>
                      </m:d>
                    </m:oMath>
                  </m:oMathPara>
                </a14:m>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endParaRPr lang="es-CO" sz="16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r>
                  <a:rPr lang="es-CO" sz="1600" dirty="0">
                    <a:latin typeface="Calibri" panose="020F0502020204030204" pitchFamily="34" charset="0"/>
                    <a:ea typeface="Times New Roman" panose="02020603050405020304" pitchFamily="18" charset="0"/>
                    <a:cs typeface="Times New Roman" panose="02020603050405020304" pitchFamily="18" charset="0"/>
                  </a:rPr>
                  <a:t>El término a la derecha implica que: </a:t>
                </a:r>
              </a:p>
              <a:p>
                <a:pPr marL="457200">
                  <a:lnSpc>
                    <a:spcPct val="107000"/>
                  </a:lnSpc>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r>
                        <a:rPr lang="es-CO" sz="16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1600" dirty="0">
                    <a:latin typeface="Calibri" panose="020F0502020204030204" pitchFamily="34" charset="0"/>
                    <a:ea typeface="Times New Roman" panose="02020603050405020304" pitchFamily="18" charset="0"/>
                    <a:cs typeface="Times New Roman" panose="02020603050405020304" pitchFamily="18" charset="0"/>
                  </a:rPr>
                  <a:t>Por ende:</a:t>
                </a: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2</m:t>
                              </m:r>
                            </m:sub>
                          </m:sSub>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1</m:t>
                              </m:r>
                            </m:sub>
                          </m:sSub>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log</m:t>
                          </m:r>
                        </m:fName>
                        <m:e>
                          <m:d>
                            <m:d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1</m:t>
                                      </m:r>
                                    </m:sub>
                                  </m:sSub>
                                </m:den>
                              </m:f>
                            </m:e>
                          </m:d>
                        </m:e>
                      </m:func>
                      <m:r>
                        <a:rPr lang="es-CO" sz="1600" i="1">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s-CO" sz="1600" i="1">
                          <a:latin typeface="Cambria Math" panose="02040503050406030204" pitchFamily="18" charset="0"/>
                          <a:ea typeface="Times New Roman" panose="02020603050405020304" pitchFamily="18" charset="0"/>
                          <a:cs typeface="Times New Roman" panose="02020603050405020304" pitchFamily="18" charset="0"/>
                        </a:rPr>
                        <m:t>−1</m:t>
                      </m:r>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2</m:t>
                              </m:r>
                            </m:sub>
                          </m:s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s-CO"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𝑥</m:t>
                              </m:r>
                            </m:e>
                            <m:sub>
                              <m:r>
                                <a:rPr lang="es-CO" sz="1600" b="0" i="1" smtClean="0">
                                  <a:latin typeface="Cambria Math" panose="02040503050406030204" pitchFamily="18" charset="0"/>
                                  <a:ea typeface="Times New Roman" panose="02020603050405020304" pitchFamily="18" charset="0"/>
                                  <a:cs typeface="Times New Roman" panose="02020603050405020304" pitchFamily="18" charset="0"/>
                                </a:rPr>
                                <m:t>1</m:t>
                              </m:r>
                            </m:sub>
                          </m:sSub>
                        </m:den>
                      </m:f>
                    </m:oMath>
                  </m:oMathPara>
                </a14:m>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s-CO" sz="16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1600" dirty="0">
                    <a:latin typeface="Calibri" panose="020F0502020204030204" pitchFamily="34" charset="0"/>
                    <a:ea typeface="Times New Roman" panose="02020603050405020304" pitchFamily="18" charset="0"/>
                    <a:cs typeface="Times New Roman" panose="02020603050405020304" pitchFamily="18" charset="0"/>
                  </a:rPr>
                  <a:t>Dando pie a la forma de los retornos logarítmicos según el k seleccionado.  </a:t>
                </a:r>
              </a:p>
              <a:p>
                <a:pPr marL="457200">
                  <a:lnSpc>
                    <a:spcPct val="107000"/>
                  </a:lnSpc>
                </a:pPr>
                <a:endParaRPr lang="es-CO" sz="1600" i="1" dirty="0">
                  <a:latin typeface="Cambria Math" panose="02040503050406030204" pitchFamily="18" charset="0"/>
                  <a:ea typeface="Times New Roman" panose="02020603050405020304" pitchFamily="18"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sz="1600"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ln</m:t>
                          </m:r>
                        </m:fName>
                        <m:e>
                          <m:d>
                            <m:d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𝑃</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num>
                                <m:den>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𝑃</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r>
                                        <a:rPr lang="es-CO" sz="1600" i="1">
                                          <a:latin typeface="Cambria Math" panose="02040503050406030204" pitchFamily="18" charset="0"/>
                                          <a:ea typeface="Times New Roman" panose="02020603050405020304" pitchFamily="18" charset="0"/>
                                          <a:cs typeface="Times New Roman" panose="02020603050405020304" pitchFamily="18" charset="0"/>
                                        </a:rPr>
                                        <m:t>−</m:t>
                                      </m:r>
                                      <m:r>
                                        <a:rPr lang="es-CO" sz="1600" i="1">
                                          <a:latin typeface="Cambria Math" panose="02040503050406030204" pitchFamily="18" charset="0"/>
                                          <a:ea typeface="Times New Roman" panose="02020603050405020304" pitchFamily="18" charset="0"/>
                                          <a:cs typeface="Times New Roman" panose="02020603050405020304" pitchFamily="18" charset="0"/>
                                        </a:rPr>
                                        <m:t>𝑘</m:t>
                                      </m:r>
                                    </m:sub>
                                  </m:sSub>
                                </m:den>
                              </m:f>
                            </m:e>
                          </m:d>
                        </m:e>
                      </m:func>
                    </m:oMath>
                  </m:oMathPara>
                </a14:m>
                <a:endParaRPr lang="es-ES" sz="16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651807" y="1407430"/>
                <a:ext cx="8441075" cy="4942571"/>
              </a:xfrm>
              <a:prstGeom prst="rect">
                <a:avLst/>
              </a:prstGeom>
              <a:blipFill>
                <a:blip r:embed="rId3"/>
                <a:stretch>
                  <a:fillRect t="-247"/>
                </a:stretch>
              </a:blipFill>
            </p:spPr>
            <p:txBody>
              <a:bodyPr/>
              <a:lstStyle/>
              <a:p>
                <a:r>
                  <a:rPr lang="es-CO">
                    <a:noFill/>
                  </a:rPr>
                  <a:t> </a:t>
                </a:r>
              </a:p>
            </p:txBody>
          </p:sp>
        </mc:Fallback>
      </mc:AlternateContent>
    </p:spTree>
    <p:extLst>
      <p:ext uri="{BB962C8B-B14F-4D97-AF65-F5344CB8AC3E}">
        <p14:creationId xmlns:p14="http://schemas.microsoft.com/office/powerpoint/2010/main" val="317842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43064" y="404257"/>
            <a:ext cx="10658563" cy="7397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Retornos Logarítmicos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1651806" y="1407431"/>
            <a:ext cx="8441075" cy="338554"/>
          </a:xfrm>
          <a:prstGeom prst="rect">
            <a:avLst/>
          </a:prstGeom>
          <a:noFill/>
        </p:spPr>
        <p:txBody>
          <a:bodyPr wrap="square" lIns="91440" tIns="45720" rIns="91440" bIns="45720" rtlCol="0" anchor="t">
            <a:spAutoFit/>
          </a:bodyPr>
          <a:lstStyle/>
          <a:p>
            <a:r>
              <a:rPr lang="es-CO" sz="1600" b="1" dirty="0"/>
              <a:t>Propiedad 1: Simetría</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0581A8C6-76CA-9DBF-9878-AEDB5DC12D95}"/>
                  </a:ext>
                </a:extLst>
              </p:cNvPr>
              <p:cNvSpPr txBox="1"/>
              <p:nvPr/>
            </p:nvSpPr>
            <p:spPr>
              <a:xfrm flipH="1">
                <a:off x="1651805" y="3458969"/>
                <a:ext cx="8441075" cy="2421304"/>
              </a:xfrm>
              <a:prstGeom prst="rect">
                <a:avLst/>
              </a:prstGeom>
              <a:noFill/>
            </p:spPr>
            <p:txBody>
              <a:bodyPr wrap="square" lIns="91440" tIns="45720" rIns="91440" bIns="45720" rtlCol="0" anchor="t">
                <a:spAutoFit/>
              </a:bodyPr>
              <a:lstStyle/>
              <a:p>
                <a:r>
                  <a:rPr lang="es-CO" sz="1600" b="1" dirty="0"/>
                  <a:t>Propiedad 2: </a:t>
                </a:r>
                <a:r>
                  <a:rPr lang="es-CO" sz="1600" b="1" dirty="0" err="1"/>
                  <a:t>Aditividad</a:t>
                </a:r>
                <a:endParaRPr lang="es-CO" sz="1600" b="1" dirty="0"/>
              </a:p>
              <a:p>
                <a:endParaRPr lang="es-CO" sz="1600" b="1" dirty="0"/>
              </a:p>
              <a:p>
                <a:r>
                  <a:rPr lang="es-CO" sz="1600" dirty="0"/>
                  <a:t>Para agregar retornos en el tiempo usando retornos aritméticos:</a:t>
                </a:r>
              </a:p>
              <a:p>
                <a:endParaRPr lang="es-CO" sz="1600" dirty="0"/>
              </a:p>
              <a:p>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sz="16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Π</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r>
                            <a:rPr lang="es-CO" sz="1600" i="1">
                              <a:latin typeface="Cambria Math" panose="02040503050406030204" pitchFamily="18" charset="0"/>
                              <a:ea typeface="Times New Roman" panose="02020603050405020304" pitchFamily="18" charset="0"/>
                              <a:cs typeface="Times New Roman" panose="02020603050405020304" pitchFamily="18" charset="0"/>
                            </a:rPr>
                            <m:t>−</m:t>
                          </m:r>
                          <m:r>
                            <a:rPr lang="es-CO" sz="1600" i="1">
                              <a:latin typeface="Cambria Math" panose="02040503050406030204" pitchFamily="18" charset="0"/>
                              <a:ea typeface="Times New Roman" panose="02020603050405020304" pitchFamily="18" charset="0"/>
                              <a:cs typeface="Times New Roman" panose="02020603050405020304" pitchFamily="18" charset="0"/>
                            </a:rPr>
                            <m:t>𝑘</m:t>
                          </m:r>
                        </m:sub>
                        <m:sup>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p>
                      </m:sSubSup>
                      <m:sSup>
                        <m:sSup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1600" i="1">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e>
                          </m:d>
                        </m:e>
                        <m:sup>
                          <m:r>
                            <a:rPr lang="es-CO" sz="1600" i="1">
                              <a:latin typeface="Cambria Math" panose="02040503050406030204" pitchFamily="18" charset="0"/>
                              <a:ea typeface="Times New Roman" panose="02020603050405020304" pitchFamily="18" charset="0"/>
                              <a:cs typeface="Times New Roman" panose="02020603050405020304" pitchFamily="18" charset="0"/>
                            </a:rPr>
                            <m:t>𝑘</m:t>
                          </m:r>
                        </m:sup>
                      </m:sSup>
                      <m:r>
                        <a:rPr lang="es-CO" sz="1600" i="1">
                          <a:latin typeface="Cambria Math" panose="02040503050406030204" pitchFamily="18" charset="0"/>
                          <a:ea typeface="Times New Roman" panose="02020603050405020304" pitchFamily="18" charset="0"/>
                          <a:cs typeface="Times New Roman" panose="02020603050405020304" pitchFamily="18" charset="0"/>
                        </a:rPr>
                        <m:t>−1 </m:t>
                      </m:r>
                    </m:oMath>
                  </m:oMathPara>
                </a14:m>
                <a:endParaRPr lang="es-CO" sz="1600" b="1" dirty="0"/>
              </a:p>
              <a:p>
                <a:endParaRPr lang="es-CO" sz="1600" b="1" dirty="0"/>
              </a:p>
              <a:p>
                <a:r>
                  <a:rPr lang="es-CO" sz="1600" dirty="0"/>
                  <a:t>Para agregar retornos logarítmicos</a:t>
                </a:r>
              </a:p>
              <a:p>
                <a:pPr/>
                <a14:m>
                  <m:oMathPara xmlns:m="http://schemas.openxmlformats.org/officeDocument/2006/math">
                    <m:oMathParaPr>
                      <m:jc m:val="centerGroup"/>
                    </m:oMathParaPr>
                    <m:oMath xmlns:m="http://schemas.openxmlformats.org/officeDocument/2006/math">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sz="1600">
                          <a:latin typeface="Cambria Math" panose="02040503050406030204" pitchFamily="18" charset="0"/>
                          <a:ea typeface="Times New Roman" panose="02020603050405020304" pitchFamily="18" charset="0"/>
                          <a:cs typeface="Times New Roman" panose="02020603050405020304" pitchFamily="18" charset="0"/>
                        </a:rPr>
                        <m:t>=</m:t>
                      </m:r>
                      <m:nary>
                        <m:naryPr>
                          <m:chr m:val="∑"/>
                          <m:subHide m:val="on"/>
                          <m:supHide m:val="on"/>
                          <m:ctrlPr>
                            <a:rPr lang="es-CO" sz="1600" i="1">
                              <a:latin typeface="Cambria Math" panose="02040503050406030204" pitchFamily="18" charset="0"/>
                              <a:cs typeface="Times New Roman" panose="02020603050405020304" pitchFamily="18" charset="0"/>
                            </a:rPr>
                          </m:ctrlPr>
                        </m:naryPr>
                        <m:sub/>
                        <m:sup/>
                        <m:e>
                          <m:r>
                            <m:rPr>
                              <m:sty m:val="p"/>
                            </m:rPr>
                            <a:rPr lang="es-CO" sz="1600">
                              <a:latin typeface="Cambria Math" panose="02040503050406030204" pitchFamily="18" charset="0"/>
                              <a:ea typeface="Times New Roman" panose="02020603050405020304" pitchFamily="18" charset="0"/>
                              <a:cs typeface="Times New Roman" panose="02020603050405020304" pitchFamily="18" charset="0"/>
                            </a:rPr>
                            <m:t>ln</m:t>
                          </m:r>
                          <m:d>
                            <m:d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16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16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1600" i="1">
                                      <a:latin typeface="Cambria Math" panose="02040503050406030204" pitchFamily="18" charset="0"/>
                                      <a:ea typeface="Times New Roman" panose="02020603050405020304" pitchFamily="18" charset="0"/>
                                      <a:cs typeface="Times New Roman" panose="02020603050405020304" pitchFamily="18" charset="0"/>
                                    </a:rPr>
                                    <m:t>𝑡</m:t>
                                  </m:r>
                                </m:sub>
                              </m:sSub>
                            </m:e>
                          </m:d>
                        </m:e>
                      </m:nary>
                    </m:oMath>
                  </m:oMathPara>
                </a14:m>
                <a:endParaRPr lang="es-ES" sz="1600" b="1" dirty="0">
                  <a:solidFill>
                    <a:srgbClr val="000000"/>
                  </a:solidFill>
                  <a:cs typeface="Times New Roman"/>
                </a:endParaRPr>
              </a:p>
            </p:txBody>
          </p:sp>
        </mc:Choice>
        <mc:Fallback xmlns="">
          <p:sp>
            <p:nvSpPr>
              <p:cNvPr id="10" name="CuadroTexto 9">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651805" y="3458969"/>
                <a:ext cx="8441075" cy="2421304"/>
              </a:xfrm>
              <a:prstGeom prst="rect">
                <a:avLst/>
              </a:prstGeom>
              <a:blipFill>
                <a:blip r:embed="rId3"/>
                <a:stretch>
                  <a:fillRect l="-433" t="-754"/>
                </a:stretch>
              </a:blipFill>
            </p:spPr>
            <p:txBody>
              <a:bodyPr/>
              <a:lstStyle/>
              <a:p>
                <a:r>
                  <a:rPr lang="en-US">
                    <a:noFill/>
                  </a:rPr>
                  <a:t> </a:t>
                </a:r>
              </a:p>
            </p:txBody>
          </p:sp>
        </mc:Fallback>
      </mc:AlternateContent>
      <p:graphicFrame>
        <p:nvGraphicFramePr>
          <p:cNvPr id="2" name="Tabla 1"/>
          <p:cNvGraphicFramePr>
            <a:graphicFrameLocks noGrp="1"/>
          </p:cNvGraphicFramePr>
          <p:nvPr>
            <p:extLst>
              <p:ext uri="{D42A27DB-BD31-4B8C-83A1-F6EECF244321}">
                <p14:modId xmlns:p14="http://schemas.microsoft.com/office/powerpoint/2010/main" val="2152504226"/>
              </p:ext>
            </p:extLst>
          </p:nvPr>
        </p:nvGraphicFramePr>
        <p:xfrm>
          <a:off x="1748748" y="1838527"/>
          <a:ext cx="8247188" cy="1356598"/>
        </p:xfrm>
        <a:graphic>
          <a:graphicData uri="http://schemas.openxmlformats.org/drawingml/2006/table">
            <a:tbl>
              <a:tblPr firstRow="1" bandRow="1">
                <a:tableStyleId>{5C22544A-7EE6-4342-B048-85BDC9FD1C3A}</a:tableStyleId>
              </a:tblPr>
              <a:tblGrid>
                <a:gridCol w="2061797">
                  <a:extLst>
                    <a:ext uri="{9D8B030D-6E8A-4147-A177-3AD203B41FA5}">
                      <a16:colId xmlns:a16="http://schemas.microsoft.com/office/drawing/2014/main" val="428626717"/>
                    </a:ext>
                  </a:extLst>
                </a:gridCol>
                <a:gridCol w="2061797">
                  <a:extLst>
                    <a:ext uri="{9D8B030D-6E8A-4147-A177-3AD203B41FA5}">
                      <a16:colId xmlns:a16="http://schemas.microsoft.com/office/drawing/2014/main" val="1432947658"/>
                    </a:ext>
                  </a:extLst>
                </a:gridCol>
                <a:gridCol w="2061797">
                  <a:extLst>
                    <a:ext uri="{9D8B030D-6E8A-4147-A177-3AD203B41FA5}">
                      <a16:colId xmlns:a16="http://schemas.microsoft.com/office/drawing/2014/main" val="895463961"/>
                    </a:ext>
                  </a:extLst>
                </a:gridCol>
                <a:gridCol w="2061797">
                  <a:extLst>
                    <a:ext uri="{9D8B030D-6E8A-4147-A177-3AD203B41FA5}">
                      <a16:colId xmlns:a16="http://schemas.microsoft.com/office/drawing/2014/main" val="887464632"/>
                    </a:ext>
                  </a:extLst>
                </a:gridCol>
              </a:tblGrid>
              <a:tr h="350758">
                <a:tc>
                  <a:txBody>
                    <a:bodyPr/>
                    <a:lstStyle/>
                    <a:p>
                      <a:r>
                        <a:rPr lang="es-ES" sz="1600" dirty="0"/>
                        <a:t>Periodo</a:t>
                      </a:r>
                      <a:endParaRPr lang="en-US" sz="1600" dirty="0"/>
                    </a:p>
                  </a:txBody>
                  <a:tcPr/>
                </a:tc>
                <a:tc>
                  <a:txBody>
                    <a:bodyPr/>
                    <a:lstStyle/>
                    <a:p>
                      <a:r>
                        <a:rPr lang="es-ES" sz="1600" dirty="0"/>
                        <a:t>Precio</a:t>
                      </a:r>
                      <a:endParaRPr lang="en-US" sz="1600" dirty="0"/>
                    </a:p>
                  </a:txBody>
                  <a:tcPr/>
                </a:tc>
                <a:tc>
                  <a:txBody>
                    <a:bodyPr/>
                    <a:lstStyle/>
                    <a:p>
                      <a:r>
                        <a:rPr lang="es-ES" sz="1600" dirty="0"/>
                        <a:t>Retorno Aritmético</a:t>
                      </a:r>
                      <a:endParaRPr lang="en-US" sz="1600" dirty="0"/>
                    </a:p>
                  </a:txBody>
                  <a:tcPr/>
                </a:tc>
                <a:tc>
                  <a:txBody>
                    <a:bodyPr/>
                    <a:lstStyle/>
                    <a:p>
                      <a:r>
                        <a:rPr lang="es-ES" sz="1600" dirty="0"/>
                        <a:t>Logaritmo</a:t>
                      </a:r>
                      <a:endParaRPr lang="en-US" sz="1600" dirty="0"/>
                    </a:p>
                  </a:txBody>
                  <a:tcPr/>
                </a:tc>
                <a:extLst>
                  <a:ext uri="{0D108BD9-81ED-4DB2-BD59-A6C34878D82A}">
                    <a16:rowId xmlns:a16="http://schemas.microsoft.com/office/drawing/2014/main" val="2094190395"/>
                  </a:ext>
                </a:extLst>
              </a:tr>
              <a:tr h="304159">
                <a:tc>
                  <a:txBody>
                    <a:bodyPr/>
                    <a:lstStyle/>
                    <a:p>
                      <a:r>
                        <a:rPr lang="es-ES" sz="1600" dirty="0"/>
                        <a:t>Año 1</a:t>
                      </a:r>
                      <a:endParaRPr lang="en-US" sz="1600" dirty="0"/>
                    </a:p>
                  </a:txBody>
                  <a:tcPr/>
                </a:tc>
                <a:tc>
                  <a:txBody>
                    <a:bodyPr/>
                    <a:lstStyle/>
                    <a:p>
                      <a:r>
                        <a:rPr lang="es-ES" sz="1600" dirty="0"/>
                        <a:t>100</a:t>
                      </a:r>
                      <a:endParaRPr lang="en-US" sz="1600" dirty="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2918067070"/>
                  </a:ext>
                </a:extLst>
              </a:tr>
              <a:tr h="304159">
                <a:tc>
                  <a:txBody>
                    <a:bodyPr/>
                    <a:lstStyle/>
                    <a:p>
                      <a:r>
                        <a:rPr lang="es-ES" sz="1600" dirty="0"/>
                        <a:t>Año 2</a:t>
                      </a:r>
                      <a:endParaRPr lang="en-US" sz="1600" dirty="0"/>
                    </a:p>
                  </a:txBody>
                  <a:tcPr/>
                </a:tc>
                <a:tc>
                  <a:txBody>
                    <a:bodyPr/>
                    <a:lstStyle/>
                    <a:p>
                      <a:r>
                        <a:rPr lang="es-ES" sz="1600" dirty="0"/>
                        <a:t>200</a:t>
                      </a:r>
                      <a:endParaRPr lang="en-US" sz="1600" dirty="0"/>
                    </a:p>
                  </a:txBody>
                  <a:tcPr/>
                </a:tc>
                <a:tc>
                  <a:txBody>
                    <a:bodyPr/>
                    <a:lstStyle/>
                    <a:p>
                      <a:r>
                        <a:rPr lang="es-ES" sz="1600" dirty="0"/>
                        <a:t>100%</a:t>
                      </a:r>
                      <a:endParaRPr lang="en-US" sz="1600" dirty="0"/>
                    </a:p>
                  </a:txBody>
                  <a:tcPr/>
                </a:tc>
                <a:tc>
                  <a:txBody>
                    <a:bodyPr/>
                    <a:lstStyle/>
                    <a:p>
                      <a:r>
                        <a:rPr lang="es-ES" sz="1600" dirty="0"/>
                        <a:t>69%</a:t>
                      </a:r>
                      <a:endParaRPr lang="en-US" sz="1600" dirty="0"/>
                    </a:p>
                  </a:txBody>
                  <a:tcPr/>
                </a:tc>
                <a:extLst>
                  <a:ext uri="{0D108BD9-81ED-4DB2-BD59-A6C34878D82A}">
                    <a16:rowId xmlns:a16="http://schemas.microsoft.com/office/drawing/2014/main" val="304771284"/>
                  </a:ext>
                </a:extLst>
              </a:tr>
              <a:tr h="304159">
                <a:tc>
                  <a:txBody>
                    <a:bodyPr/>
                    <a:lstStyle/>
                    <a:p>
                      <a:r>
                        <a:rPr lang="es-ES" sz="1600" dirty="0"/>
                        <a:t>Año 3</a:t>
                      </a:r>
                      <a:endParaRPr lang="en-US" sz="1600" dirty="0"/>
                    </a:p>
                  </a:txBody>
                  <a:tcPr/>
                </a:tc>
                <a:tc>
                  <a:txBody>
                    <a:bodyPr/>
                    <a:lstStyle/>
                    <a:p>
                      <a:r>
                        <a:rPr lang="es-ES" sz="1600" dirty="0"/>
                        <a:t>100</a:t>
                      </a:r>
                      <a:endParaRPr lang="en-US" sz="1600" dirty="0"/>
                    </a:p>
                  </a:txBody>
                  <a:tcPr/>
                </a:tc>
                <a:tc>
                  <a:txBody>
                    <a:bodyPr/>
                    <a:lstStyle/>
                    <a:p>
                      <a:r>
                        <a:rPr lang="es-ES" sz="1600" dirty="0"/>
                        <a:t>-50%</a:t>
                      </a:r>
                      <a:endParaRPr lang="en-US" sz="1600" dirty="0"/>
                    </a:p>
                  </a:txBody>
                  <a:tcPr/>
                </a:tc>
                <a:tc>
                  <a:txBody>
                    <a:bodyPr/>
                    <a:lstStyle/>
                    <a:p>
                      <a:r>
                        <a:rPr lang="es-ES" sz="1600" dirty="0"/>
                        <a:t>-69%</a:t>
                      </a:r>
                      <a:endParaRPr lang="en-US" sz="1600" dirty="0"/>
                    </a:p>
                  </a:txBody>
                  <a:tcPr/>
                </a:tc>
                <a:extLst>
                  <a:ext uri="{0D108BD9-81ED-4DB2-BD59-A6C34878D82A}">
                    <a16:rowId xmlns:a16="http://schemas.microsoft.com/office/drawing/2014/main" val="70568768"/>
                  </a:ext>
                </a:extLst>
              </a:tr>
            </a:tbl>
          </a:graphicData>
        </a:graphic>
      </p:graphicFrame>
    </p:spTree>
    <p:extLst>
      <p:ext uri="{BB962C8B-B14F-4D97-AF65-F5344CB8AC3E}">
        <p14:creationId xmlns:p14="http://schemas.microsoft.com/office/powerpoint/2010/main" val="262230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439381" y="1075903"/>
            <a:ext cx="5027590"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Escala Logarítmica (I)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654133" y="1925643"/>
            <a:ext cx="6598086" cy="707886"/>
          </a:xfrm>
          <a:prstGeom prst="rect">
            <a:avLst/>
          </a:prstGeom>
          <a:noFill/>
        </p:spPr>
        <p:txBody>
          <a:bodyPr wrap="square" lIns="91440" tIns="45720" rIns="91440" bIns="45720" rtlCol="0" anchor="t">
            <a:spAutoFit/>
          </a:bodyPr>
          <a:lstStyle/>
          <a:p>
            <a:pPr algn="ctr"/>
            <a:r>
              <a:rPr lang="es-ES" sz="2000" dirty="0">
                <a:solidFill>
                  <a:srgbClr val="000000"/>
                </a:solidFill>
                <a:cs typeface="Times New Roman"/>
              </a:rPr>
              <a:t>S&amp;P 500</a:t>
            </a:r>
          </a:p>
          <a:p>
            <a:pPr algn="ctr"/>
            <a:endParaRPr lang="es-ES" sz="2000" dirty="0">
              <a:solidFill>
                <a:srgbClr val="000000"/>
              </a:solidFill>
              <a:cs typeface="Times New Roman"/>
            </a:endParaRPr>
          </a:p>
        </p:txBody>
      </p:sp>
      <p:pic>
        <p:nvPicPr>
          <p:cNvPr id="4" name="Picture 3">
            <a:extLst>
              <a:ext uri="{FF2B5EF4-FFF2-40B4-BE49-F238E27FC236}">
                <a16:creationId xmlns:a16="http://schemas.microsoft.com/office/drawing/2014/main" id="{61521FC2-E9C0-684D-6D23-2C8C3713B1B5}"/>
              </a:ext>
            </a:extLst>
          </p:cNvPr>
          <p:cNvPicPr>
            <a:picLocks noChangeAspect="1"/>
          </p:cNvPicPr>
          <p:nvPr/>
        </p:nvPicPr>
        <p:blipFill>
          <a:blip r:embed="rId3"/>
          <a:stretch>
            <a:fillRect/>
          </a:stretch>
        </p:blipFill>
        <p:spPr>
          <a:xfrm>
            <a:off x="2598015" y="2274245"/>
            <a:ext cx="6429040" cy="4302901"/>
          </a:xfrm>
          <a:prstGeom prst="rect">
            <a:avLst/>
          </a:prstGeom>
        </p:spPr>
      </p:pic>
    </p:spTree>
    <p:extLst>
      <p:ext uri="{BB962C8B-B14F-4D97-AF65-F5344CB8AC3E}">
        <p14:creationId xmlns:p14="http://schemas.microsoft.com/office/powerpoint/2010/main" val="749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439381" y="1075903"/>
            <a:ext cx="5027590"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Escala Logarítmica (II)</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3" name="CuadroTexto 2">
            <a:extLst>
              <a:ext uri="{FF2B5EF4-FFF2-40B4-BE49-F238E27FC236}">
                <a16:creationId xmlns:a16="http://schemas.microsoft.com/office/drawing/2014/main" id="{0581A8C6-76CA-9DBF-9878-AEDB5DC12D95}"/>
              </a:ext>
            </a:extLst>
          </p:cNvPr>
          <p:cNvSpPr txBox="1"/>
          <p:nvPr/>
        </p:nvSpPr>
        <p:spPr>
          <a:xfrm flipH="1">
            <a:off x="2654133" y="2181675"/>
            <a:ext cx="6598086" cy="400110"/>
          </a:xfrm>
          <a:prstGeom prst="rect">
            <a:avLst/>
          </a:prstGeom>
          <a:noFill/>
        </p:spPr>
        <p:txBody>
          <a:bodyPr wrap="square" lIns="91440" tIns="45720" rIns="91440" bIns="45720" rtlCol="0" anchor="t">
            <a:spAutoFit/>
          </a:bodyPr>
          <a:lstStyle/>
          <a:p>
            <a:pPr algn="ctr"/>
            <a:r>
              <a:rPr lang="es-ES" sz="2000" dirty="0">
                <a:solidFill>
                  <a:srgbClr val="000000"/>
                </a:solidFill>
                <a:cs typeface="Times New Roman"/>
              </a:rPr>
              <a:t>S&amp;P500 en escala logarítmica</a:t>
            </a:r>
          </a:p>
        </p:txBody>
      </p:sp>
      <p:pic>
        <p:nvPicPr>
          <p:cNvPr id="4" name="Picture 3">
            <a:extLst>
              <a:ext uri="{FF2B5EF4-FFF2-40B4-BE49-F238E27FC236}">
                <a16:creationId xmlns:a16="http://schemas.microsoft.com/office/drawing/2014/main" id="{6924C0FF-6FFF-E184-BA93-FF10DB393BF0}"/>
              </a:ext>
            </a:extLst>
          </p:cNvPr>
          <p:cNvPicPr>
            <a:picLocks noChangeAspect="1"/>
          </p:cNvPicPr>
          <p:nvPr/>
        </p:nvPicPr>
        <p:blipFill>
          <a:blip r:embed="rId3"/>
          <a:stretch>
            <a:fillRect/>
          </a:stretch>
        </p:blipFill>
        <p:spPr>
          <a:xfrm>
            <a:off x="3410880" y="2620859"/>
            <a:ext cx="5553120" cy="3865707"/>
          </a:xfrm>
          <a:prstGeom prst="rect">
            <a:avLst/>
          </a:prstGeom>
        </p:spPr>
      </p:pic>
    </p:spTree>
    <p:extLst>
      <p:ext uri="{BB962C8B-B14F-4D97-AF65-F5344CB8AC3E}">
        <p14:creationId xmlns:p14="http://schemas.microsoft.com/office/powerpoint/2010/main" val="241605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227647" y="2895458"/>
            <a:ext cx="7121506"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Estadística</a:t>
            </a: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2</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625498" y="2529550"/>
            <a:ext cx="3415215"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Repaso de </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22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738948" y="1645346"/>
                <a:ext cx="8321378" cy="4938403"/>
              </a:xfrm>
              <a:prstGeom prst="rect">
                <a:avLst/>
              </a:prstGeom>
              <a:noFill/>
            </p:spPr>
            <p:txBody>
              <a:bodyPr wrap="square" lIns="91440" tIns="45720" rIns="91440" bIns="45720" rtlCol="0" anchor="t">
                <a:spAutoFit/>
              </a:bodyPr>
              <a:lstStyle/>
              <a:p>
                <a:r>
                  <a:rPr lang="es-ES" sz="2000" b="1" dirty="0">
                    <a:solidFill>
                      <a:srgbClr val="000000"/>
                    </a:solidFill>
                    <a:cs typeface="Times New Roman"/>
                  </a:rPr>
                  <a:t>Estadística de Inferencia Paramétrica</a:t>
                </a:r>
              </a:p>
              <a:p>
                <a:endParaRPr lang="es-ES" sz="2000" b="1" dirty="0">
                  <a:solidFill>
                    <a:srgbClr val="000000"/>
                  </a:solidFill>
                  <a:cs typeface="Times New Roman"/>
                </a:endParaRPr>
              </a:p>
              <a:p>
                <a:pPr>
                  <a:lnSpc>
                    <a:spcPct val="107000"/>
                  </a:lnSpc>
                  <a:spcAft>
                    <a:spcPts val="800"/>
                  </a:spcAft>
                </a:pPr>
                <a:r>
                  <a:rPr lang="es-CO" sz="2000" dirty="0">
                    <a:latin typeface="Calibri" panose="020F0502020204030204" pitchFamily="34" charset="0"/>
                    <a:ea typeface="Calibri" panose="020F0502020204030204" pitchFamily="34" charset="0"/>
                    <a:cs typeface="Times New Roman" panose="02020603050405020304" pitchFamily="18" charset="0"/>
                  </a:rPr>
                  <a:t>Un primer paso para trabajar con datos en estadística inferencial paramétrica es partir de que son realizaciones de variables aleatorias e independientemente distribuidas.</a:t>
                </a: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latin typeface="Cambria Math" panose="02040503050406030204" pitchFamily="18" charset="0"/>
                              <a:ea typeface="Calibri" panose="020F0502020204030204" pitchFamily="34" charset="0"/>
                              <a:cs typeface="Times New Roman" panose="02020603050405020304" pitchFamily="18" charset="0"/>
                            </a:rPr>
                            <m:t>1</m:t>
                          </m:r>
                        </m:sub>
                      </m:sSub>
                      <m:r>
                        <a:rPr lang="es-CO" sz="2000" i="1">
                          <a:latin typeface="Cambria Math" panose="02040503050406030204" pitchFamily="18" charset="0"/>
                          <a:ea typeface="Calibri" panose="020F0502020204030204" pitchFamily="34" charset="0"/>
                          <a:cs typeface="Times New Roman" panose="02020603050405020304" pitchFamily="18" charset="0"/>
                        </a:rPr>
                        <m:t>, </m:t>
                      </m:r>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latin typeface="Cambria Math" panose="02040503050406030204" pitchFamily="18" charset="0"/>
                              <a:ea typeface="Calibri" panose="020F0502020204030204" pitchFamily="34" charset="0"/>
                              <a:cs typeface="Times New Roman" panose="02020603050405020304" pitchFamily="18" charset="0"/>
                            </a:rPr>
                            <m:t>2</m:t>
                          </m:r>
                        </m:sub>
                      </m:sSub>
                      <m:r>
                        <a:rPr lang="es-CO" sz="2000" i="1">
                          <a:latin typeface="Cambria Math" panose="02040503050406030204" pitchFamily="18" charset="0"/>
                          <a:ea typeface="Calibri" panose="020F0502020204030204" pitchFamily="34" charset="0"/>
                          <a:cs typeface="Times New Roman" panose="02020603050405020304" pitchFamily="18" charset="0"/>
                        </a:rPr>
                        <m:t>, …, </m:t>
                      </m:r>
                      <m:sSub>
                        <m:sSubPr>
                          <m:ctrlPr>
                            <a:rPr lang="es-CO" sz="2000" i="1">
                              <a:latin typeface="Cambria Math" panose="02040503050406030204" pitchFamily="18" charset="0"/>
                              <a:ea typeface="Calibri" panose="020F0502020204030204" pitchFamily="34" charset="0"/>
                              <a:cs typeface="Times New Roman" panose="02020603050405020304" pitchFamily="18" charset="0"/>
                            </a:rPr>
                          </m:ctrlPr>
                        </m:sSubPr>
                        <m:e>
                          <m:r>
                            <a:rPr lang="es-CO" sz="2000" i="1">
                              <a:latin typeface="Cambria Math" panose="02040503050406030204" pitchFamily="18" charset="0"/>
                              <a:ea typeface="Calibri" panose="020F0502020204030204" pitchFamily="34" charset="0"/>
                              <a:cs typeface="Times New Roman" panose="02020603050405020304" pitchFamily="18" charset="0"/>
                            </a:rPr>
                            <m:t>𝑌</m:t>
                          </m:r>
                        </m:e>
                        <m:sub>
                          <m:r>
                            <a:rPr lang="es-CO" sz="2000" i="1">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𝑖𝑖𝑑</m:t>
                          </m:r>
                        </m:sub>
                      </m:sSub>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𝑓</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sub>
                      </m:sSub>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𝑦</m:t>
                          </m:r>
                        </m:e>
                      </m:d>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Para concentrar la información contenida en los datos, es mas conveniente asumir un modelo paramétrico.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𝑁</m:t>
                          </m:r>
                        </m:sub>
                      </m:sSub>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𝑖𝑖𝑑</m:t>
                          </m:r>
                        </m:sub>
                      </m:sSub>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𝑓</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sub>
                      </m:sSub>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𝑦</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d>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Donde </a:t>
                </a:r>
                <a14:m>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oMath>
                </a14:m>
                <a:r>
                  <a:rPr lang="es-CO" sz="2000" dirty="0">
                    <a:latin typeface="Calibri" panose="020F0502020204030204" pitchFamily="34" charset="0"/>
                    <a:ea typeface="Times New Roman" panose="02020603050405020304" pitchFamily="18" charset="0"/>
                    <a:cs typeface="Times New Roman" panose="02020603050405020304" pitchFamily="18" charset="0"/>
                  </a:rPr>
                  <a:t> es el parámetro de interés. Nuestra tarea será entonces encontrar una función de los datos que sea un buen estimador para </a:t>
                </a:r>
                <a14:m>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oMath>
                </a14:m>
                <a:r>
                  <a:rPr lang="es-CO" sz="2000" dirty="0">
                    <a:latin typeface="Calibri" panose="020F0502020204030204" pitchFamily="34" charset="0"/>
                    <a:ea typeface="Times New Roman" panose="02020603050405020304" pitchFamily="18" charset="0"/>
                    <a:cs typeface="Times New Roman" panose="02020603050405020304" pitchFamily="18" charset="0"/>
                  </a:rPr>
                  <a:t>.</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𝑔</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1</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2</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𝑌</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endParaRPr lang="es-ES" sz="2000" b="1"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738948" y="1645346"/>
                <a:ext cx="8321378" cy="4938403"/>
              </a:xfrm>
              <a:prstGeom prst="rect">
                <a:avLst/>
              </a:prstGeom>
              <a:blipFill>
                <a:blip r:embed="rId3"/>
                <a:stretch>
                  <a:fillRect l="-733" t="-741"/>
                </a:stretch>
              </a:blipFill>
            </p:spPr>
            <p:txBody>
              <a:bodyPr/>
              <a:lstStyle/>
              <a:p>
                <a:r>
                  <a:rPr lang="en-US">
                    <a:noFill/>
                  </a:rPr>
                  <a:t> </a:t>
                </a:r>
              </a:p>
            </p:txBody>
          </p:sp>
        </mc:Fallback>
      </mc:AlternateContent>
      <p:sp>
        <p:nvSpPr>
          <p:cNvPr id="1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Repaso de Estadística</a:t>
            </a:r>
            <a:endParaRPr lang="es-CO" sz="3200" dirty="0">
              <a:solidFill>
                <a:srgbClr val="1A3184"/>
              </a:solidFill>
              <a:latin typeface="Arial"/>
              <a:cs typeface="Arial"/>
            </a:endParaRPr>
          </a:p>
        </p:txBody>
      </p:sp>
    </p:spTree>
    <p:extLst>
      <p:ext uri="{BB962C8B-B14F-4D97-AF65-F5344CB8AC3E}">
        <p14:creationId xmlns:p14="http://schemas.microsoft.com/office/powerpoint/2010/main" val="60615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8507C561-35E2-ECB6-442D-85BBC929B551}"/>
              </a:ext>
            </a:extLst>
          </p:cNvPr>
          <p:cNvPicPr>
            <a:picLocks noChangeAspect="1"/>
          </p:cNvPicPr>
          <p:nvPr/>
        </p:nvPicPr>
        <p:blipFill>
          <a:blip r:embed="rId3"/>
          <a:stretch>
            <a:fillRect/>
          </a:stretch>
        </p:blipFill>
        <p:spPr>
          <a:xfrm>
            <a:off x="7842739" y="2220015"/>
            <a:ext cx="2804745" cy="2726477"/>
          </a:xfrm>
          <a:prstGeom prst="rect">
            <a:avLst/>
          </a:prstGeom>
        </p:spPr>
      </p:pic>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Repaso de Estadística</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952841" y="1868960"/>
                <a:ext cx="5861198" cy="3733138"/>
              </a:xfrm>
              <a:prstGeom prst="rect">
                <a:avLst/>
              </a:prstGeom>
              <a:noFill/>
            </p:spPr>
            <p:txBody>
              <a:bodyPr wrap="square" lIns="91440" tIns="45720" rIns="91440" bIns="45720" rtlCol="0" anchor="t">
                <a:spAutoFit/>
              </a:bodyPr>
              <a:lstStyle/>
              <a:p>
                <a:r>
                  <a:rPr lang="es-ES" sz="2000" dirty="0">
                    <a:solidFill>
                      <a:srgbClr val="000000"/>
                    </a:solidFill>
                    <a:cs typeface="Times New Roman"/>
                  </a:rPr>
                  <a:t>Algo muy importante a considerar, es que como </a:t>
                </a:r>
                <a14:m>
                  <m:oMath xmlns:m="http://schemas.openxmlformats.org/officeDocument/2006/math">
                    <m:r>
                      <a:rPr lang="es-ES" sz="2000" b="0" i="1" smtClean="0">
                        <a:solidFill>
                          <a:srgbClr val="000000"/>
                        </a:solidFill>
                        <a:latin typeface="Cambria Math" panose="02040503050406030204" pitchFamily="18" charset="0"/>
                        <a:cs typeface="Times New Roman"/>
                      </a:rPr>
                      <m:t>𝜃</m:t>
                    </m:r>
                  </m:oMath>
                </a14:m>
                <a:r>
                  <a:rPr lang="es-ES" sz="2000" dirty="0">
                    <a:solidFill>
                      <a:srgbClr val="000000"/>
                    </a:solidFill>
                    <a:cs typeface="Times New Roman"/>
                  </a:rPr>
                  <a:t> es una función de variables aleatorias es también una variable  aleatoria.</a:t>
                </a:r>
              </a:p>
              <a:p>
                <a:endParaRPr lang="es-ES" sz="2000" dirty="0">
                  <a:solidFill>
                    <a:srgbClr val="000000"/>
                  </a:solidFill>
                  <a:cs typeface="Times New Roman"/>
                </a:endParaRPr>
              </a:p>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Cuáles son entonces las propiedades de un buen estimador. De cara a la práctica de las finanzas y la ciencia de datos, usualmente se escoge el error cuadrático medio.  Este se puede descomponer en sesgo y varianza.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𝐸𝐶𝑀</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e>
                      </m:d>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d>
                        </m:e>
                        <m:sup>
                          <m:r>
                            <a:rPr lang="es-CO" sz="2000" i="1">
                              <a:latin typeface="Cambria Math" panose="02040503050406030204" pitchFamily="18" charset="0"/>
                              <a:ea typeface="Times New Roman" panose="02020603050405020304" pitchFamily="18" charset="0"/>
                              <a:cs typeface="Times New Roman" panose="02020603050405020304" pitchFamily="18" charset="0"/>
                            </a:rPr>
                            <m:t>2</m:t>
                          </m:r>
                        </m:sup>
                      </m:sSup>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𝑉𝑎𝑟</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e>
                      </m:d>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e>
                              </m:d>
                            </m:e>
                          </m:d>
                        </m:e>
                        <m:sup>
                          <m:r>
                            <a:rPr lang="es-CO" sz="2000" i="1">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s-ES" sz="20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952841" y="1868960"/>
                <a:ext cx="5861198" cy="3733138"/>
              </a:xfrm>
              <a:prstGeom prst="rect">
                <a:avLst/>
              </a:prstGeom>
              <a:blipFill>
                <a:blip r:embed="rId4"/>
                <a:stretch>
                  <a:fillRect l="-1040" t="-980"/>
                </a:stretch>
              </a:blipFill>
            </p:spPr>
            <p:txBody>
              <a:bodyPr/>
              <a:lstStyle/>
              <a:p>
                <a:r>
                  <a:rPr lang="en-US">
                    <a:noFill/>
                  </a:rPr>
                  <a:t> </a:t>
                </a:r>
              </a:p>
            </p:txBody>
          </p:sp>
        </mc:Fallback>
      </mc:AlternateContent>
    </p:spTree>
    <p:extLst>
      <p:ext uri="{BB962C8B-B14F-4D97-AF65-F5344CB8AC3E}">
        <p14:creationId xmlns:p14="http://schemas.microsoft.com/office/powerpoint/2010/main" val="37885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Repaso de Estadística</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267597" y="1612679"/>
                <a:ext cx="9264079" cy="4737322"/>
              </a:xfrm>
              <a:prstGeom prst="rect">
                <a:avLst/>
              </a:prstGeom>
              <a:noFill/>
            </p:spPr>
            <p:txBody>
              <a:bodyPr wrap="square" lIns="91440" tIns="45720" rIns="91440" bIns="45720" rtlCol="0" anchor="t">
                <a:spAutoFit/>
              </a:bodyPr>
              <a:lstStyle/>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Hay algo importante a notar acá. Cuando se toman los cursos de econometría se considera un requisito no negociable que el estimador sea insesgado. En la práctica de la ciencia de datos y las finanzas es usual privilegiar obtener el menor error cuadrático medio posible. </a:t>
                </a:r>
              </a:p>
              <a:p>
                <a:pPr>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Ya una vez se tiene un buen estimador, esto es, una buena función de </a:t>
                </a:r>
                <a14:m>
                  <m:oMath xmlns:m="http://schemas.openxmlformats.org/officeDocument/2006/math">
                    <m:r>
                      <a:rPr lang="es-CO" sz="2000" i="1">
                        <a:latin typeface="Cambria Math" panose="02040503050406030204" pitchFamily="18" charset="0"/>
                        <a:ea typeface="Times New Roman" panose="02020603050405020304" pitchFamily="18" charset="0"/>
                        <a:cs typeface="Times New Roman" panose="02020603050405020304" pitchFamily="18" charset="0"/>
                      </a:rPr>
                      <m:t>𝑔</m:t>
                    </m:r>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m:t>
                        </m:r>
                      </m:e>
                    </m:d>
                  </m:oMath>
                </a14:m>
                <a:r>
                  <a:rPr lang="es-CO" sz="2000" dirty="0">
                    <a:latin typeface="Calibri" panose="020F0502020204030204" pitchFamily="34" charset="0"/>
                    <a:ea typeface="Times New Roman" panose="02020603050405020304" pitchFamily="18" charset="0"/>
                    <a:cs typeface="Times New Roman" panose="02020603050405020304" pitchFamily="18" charset="0"/>
                  </a:rPr>
                  <a:t>, se tiene que podemos encontrar una función de distribución de probabilidad de nuestro estimador: </a:t>
                </a:r>
              </a:p>
              <a:p>
                <a:pPr>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acc>
                        <m:accPr>
                          <m:chr m:val="̂"/>
                          <m:ctrlPr>
                            <a:rPr lang="es-CO" sz="2000" i="1">
                              <a:latin typeface="Cambria Math" panose="02040503050406030204" pitchFamily="18" charset="0"/>
                              <a:ea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CO" sz="2000" i="1">
                              <a:latin typeface="Cambria Math" panose="02040503050406030204" pitchFamily="18" charset="0"/>
                              <a:ea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𝑓</m:t>
                          </m:r>
                        </m:e>
                        <m:sub>
                          <m:acc>
                            <m:accPr>
                              <m:chr m:val="̂"/>
                              <m:ctrlPr>
                                <a:rPr lang="es-CO" sz="2000" i="1">
                                  <a:latin typeface="Cambria Math" panose="02040503050406030204" pitchFamily="18" charset="0"/>
                                  <a:ea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sub>
                      </m:sSub>
                      <m:d>
                        <m:dPr>
                          <m:ctrlPr>
                            <a:rPr lang="es-CO" sz="2000" i="1">
                              <a:latin typeface="Cambria Math" panose="02040503050406030204" pitchFamily="18" charset="0"/>
                              <a:ea typeface="Times New Roman" panose="02020603050405020304" pitchFamily="18" charset="0"/>
                            </a:rPr>
                          </m:ctrlPr>
                        </m:dPr>
                        <m:e>
                          <m:acc>
                            <m:accPr>
                              <m:chr m:val="̂"/>
                              <m:ctrlPr>
                                <a:rPr lang="es-CO" sz="2000" i="1">
                                  <a:latin typeface="Cambria Math" panose="02040503050406030204" pitchFamily="18" charset="0"/>
                                  <a:ea typeface="Times New Roman" panose="02020603050405020304" pitchFamily="18" charset="0"/>
                                </a:rPr>
                              </m:ctrlPr>
                            </m:accPr>
                            <m:e>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acc>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𝜃</m:t>
                          </m:r>
                        </m:e>
                      </m:d>
                    </m:oMath>
                  </m:oMathPara>
                </a14:m>
                <a:endParaRPr lang="es-CO" sz="2000" dirty="0"/>
              </a:p>
              <a:p>
                <a:endParaRPr lang="es-CO" sz="2000" dirty="0"/>
              </a:p>
              <a:p>
                <a:r>
                  <a:rPr lang="es-CO" sz="2000" dirty="0"/>
                  <a:t>Con el objetivo de poder determinar el riesgo de obtener una conclusión errónea se establecen pruebas de hipótesis con base a la distribución de este parámetro. </a:t>
                </a:r>
              </a:p>
              <a:p>
                <a:pPr>
                  <a:lnSpc>
                    <a:spcPct val="107000"/>
                  </a:lnSpc>
                  <a:spcAft>
                    <a:spcPts val="800"/>
                  </a:spcAft>
                </a:pPr>
                <a:endParaRPr lang="es-ES" sz="20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267597" y="1612679"/>
                <a:ext cx="9264079" cy="4737322"/>
              </a:xfrm>
              <a:prstGeom prst="rect">
                <a:avLst/>
              </a:prstGeom>
              <a:blipFill>
                <a:blip r:embed="rId3"/>
                <a:stretch>
                  <a:fillRect l="-724" t="-644" r="-987"/>
                </a:stretch>
              </a:blipFill>
            </p:spPr>
            <p:txBody>
              <a:bodyPr/>
              <a:lstStyle/>
              <a:p>
                <a:r>
                  <a:rPr lang="en-US">
                    <a:noFill/>
                  </a:rPr>
                  <a:t> </a:t>
                </a:r>
              </a:p>
            </p:txBody>
          </p:sp>
        </mc:Fallback>
      </mc:AlternateContent>
    </p:spTree>
    <p:extLst>
      <p:ext uri="{BB962C8B-B14F-4D97-AF65-F5344CB8AC3E}">
        <p14:creationId xmlns:p14="http://schemas.microsoft.com/office/powerpoint/2010/main" val="293000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Repaso de Estadística</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404945" y="1806834"/>
                <a:ext cx="8989384" cy="4543167"/>
              </a:xfrm>
              <a:prstGeom prst="rect">
                <a:avLst/>
              </a:prstGeom>
              <a:noFill/>
            </p:spPr>
            <p:txBody>
              <a:bodyPr wrap="square" lIns="91440" tIns="45720" rIns="91440" bIns="45720" rtlCol="0" anchor="t">
                <a:spAutoFit/>
              </a:bodyPr>
              <a:lstStyle/>
              <a:p>
                <a:pPr>
                  <a:lnSpc>
                    <a:spcPct val="107000"/>
                  </a:lnSpc>
                  <a:spcAft>
                    <a:spcPts val="800"/>
                  </a:spcAft>
                </a:pPr>
                <a:r>
                  <a:rPr lang="es-CO" sz="2400" b="1" dirty="0"/>
                  <a:t>Ley débil de los grandes números </a:t>
                </a:r>
              </a:p>
              <a:p>
                <a:pPr>
                  <a:lnSpc>
                    <a:spcPct val="107000"/>
                  </a:lnSpc>
                  <a:spcAft>
                    <a:spcPts val="800"/>
                  </a:spcAft>
                </a:pPr>
                <a:endParaRPr lang="es-CO" sz="2400" b="1" dirty="0"/>
              </a:p>
              <a:p>
                <a:pPr>
                  <a:lnSpc>
                    <a:spcPct val="107000"/>
                  </a:lnSpc>
                  <a:spcAft>
                    <a:spcPts val="800"/>
                  </a:spcAft>
                </a:pPr>
                <a:r>
                  <a:rPr lang="es-CO" sz="2400" dirty="0">
                    <a:latin typeface="Calibri" panose="020F0502020204030204" pitchFamily="34" charset="0"/>
                    <a:ea typeface="Calibri" panose="020F0502020204030204" pitchFamily="34" charset="0"/>
                    <a:cs typeface="Times New Roman" panose="02020603050405020304" pitchFamily="18" charset="0"/>
                  </a:rPr>
                  <a:t>Sea </a:t>
                </a:r>
                <a14:m>
                  <m:oMath xmlns:m="http://schemas.openxmlformats.org/officeDocument/2006/math">
                    <m:r>
                      <a:rPr lang="es-CO" sz="2400" i="1">
                        <a:latin typeface="Cambria Math" panose="02040503050406030204" pitchFamily="18" charset="0"/>
                        <a:ea typeface="Calibri" panose="020F0502020204030204" pitchFamily="34" charset="0"/>
                        <a:cs typeface="Times New Roman" panose="02020603050405020304" pitchFamily="18" charset="0"/>
                      </a:rPr>
                      <m:t>{</m:t>
                    </m:r>
                    <m:sSub>
                      <m:sSubPr>
                        <m:ctrlPr>
                          <a:rPr lang="es-CO" sz="2400" i="1">
                            <a:latin typeface="Cambria Math" panose="02040503050406030204" pitchFamily="18" charset="0"/>
                            <a:ea typeface="Calibri" panose="020F0502020204030204" pitchFamily="34" charset="0"/>
                            <a:cs typeface="Times New Roman" panose="02020603050405020304" pitchFamily="18" charset="0"/>
                          </a:rPr>
                        </m:ctrlPr>
                      </m:sSubPr>
                      <m:e>
                        <m:r>
                          <a:rPr lang="es-CO" sz="2400" i="1">
                            <a:latin typeface="Cambria Math" panose="02040503050406030204" pitchFamily="18" charset="0"/>
                            <a:ea typeface="Calibri" panose="020F0502020204030204" pitchFamily="34" charset="0"/>
                            <a:cs typeface="Times New Roman" panose="02020603050405020304" pitchFamily="18" charset="0"/>
                          </a:rPr>
                          <m:t>𝑤</m:t>
                        </m:r>
                      </m:e>
                      <m:sub>
                        <m:r>
                          <a:rPr lang="es-CO" sz="2400" i="1">
                            <a:latin typeface="Cambria Math" panose="02040503050406030204" pitchFamily="18" charset="0"/>
                            <a:ea typeface="Calibri" panose="020F0502020204030204" pitchFamily="34" charset="0"/>
                            <a:cs typeface="Times New Roman" panose="02020603050405020304" pitchFamily="18" charset="0"/>
                          </a:rPr>
                          <m:t>𝑖</m:t>
                        </m:r>
                      </m:sub>
                    </m:sSub>
                    <m:r>
                      <a:rPr lang="es-CO" sz="2400" i="1">
                        <a:latin typeface="Cambria Math" panose="02040503050406030204" pitchFamily="18" charset="0"/>
                        <a:ea typeface="Calibri" panose="020F0502020204030204" pitchFamily="34" charset="0"/>
                        <a:cs typeface="Times New Roman" panose="02020603050405020304" pitchFamily="18" charset="0"/>
                      </a:rPr>
                      <m:t>:1, 2, …}</m:t>
                    </m:r>
                  </m:oMath>
                </a14:m>
                <a:r>
                  <a:rPr lang="es-CO" sz="2400" dirty="0">
                    <a:latin typeface="Calibri" panose="020F0502020204030204" pitchFamily="34" charset="0"/>
                    <a:ea typeface="Times New Roman" panose="02020603050405020304" pitchFamily="18" charset="0"/>
                    <a:cs typeface="Times New Roman" panose="02020603050405020304" pitchFamily="18" charset="0"/>
                  </a:rPr>
                  <a:t>una secuencia de variables aleatorios independiente e idénticamente distribuidos de </a:t>
                </a:r>
                <a14:m>
                  <m:oMath xmlns:m="http://schemas.openxmlformats.org/officeDocument/2006/math">
                    <m:r>
                      <a:rPr lang="es-CO" sz="2400" i="1">
                        <a:latin typeface="Cambria Math" panose="02040503050406030204" pitchFamily="18" charset="0"/>
                        <a:ea typeface="Times New Roman" panose="02020603050405020304" pitchFamily="18" charset="0"/>
                        <a:cs typeface="Times New Roman" panose="02020603050405020304" pitchFamily="18" charset="0"/>
                      </a:rPr>
                      <m:t>𝐺</m:t>
                    </m:r>
                    <m:r>
                      <a:rPr lang="es-CO" sz="2400" i="1">
                        <a:latin typeface="Cambria Math" panose="02040503050406030204" pitchFamily="18" charset="0"/>
                        <a:ea typeface="Times New Roman" panose="02020603050405020304" pitchFamily="18" charset="0"/>
                        <a:cs typeface="Times New Roman" panose="02020603050405020304" pitchFamily="18" charset="0"/>
                      </a:rPr>
                      <m:t>×1</m:t>
                    </m:r>
                  </m:oMath>
                </a14:m>
                <a:r>
                  <a:rPr lang="es-CO" sz="2400" dirty="0">
                    <a:latin typeface="Calibri" panose="020F0502020204030204" pitchFamily="34" charset="0"/>
                    <a:ea typeface="Times New Roman" panose="02020603050405020304" pitchFamily="18" charset="0"/>
                    <a:cs typeface="Times New Roman" panose="02020603050405020304" pitchFamily="18" charset="0"/>
                  </a:rPr>
                  <a:t>, tal que </a:t>
                </a:r>
                <a14:m>
                  <m:oMath xmlns:m="http://schemas.openxmlformats.org/officeDocument/2006/math">
                    <m:r>
                      <a:rPr lang="es-CO" sz="2400"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400" i="1">
                                    <a:latin typeface="Cambria Math" panose="02040503050406030204" pitchFamily="18" charset="0"/>
                                    <a:ea typeface="Times New Roman" panose="02020603050405020304" pitchFamily="18" charset="0"/>
                                    <a:cs typeface="Times New Roman" panose="02020603050405020304" pitchFamily="18" charset="0"/>
                                  </a:rPr>
                                  <m:t>𝑤</m:t>
                                </m:r>
                              </m:e>
                              <m:sub>
                                <m:r>
                                  <a:rPr lang="es-CO" sz="2400" i="1">
                                    <a:latin typeface="Cambria Math" panose="02040503050406030204" pitchFamily="18" charset="0"/>
                                    <a:ea typeface="Times New Roman" panose="02020603050405020304" pitchFamily="18" charset="0"/>
                                    <a:cs typeface="Times New Roman" panose="02020603050405020304" pitchFamily="18" charset="0"/>
                                  </a:rPr>
                                  <m:t>𝑖𝑔</m:t>
                                </m:r>
                              </m:sub>
                            </m:sSub>
                          </m:e>
                        </m:d>
                      </m:e>
                    </m:d>
                    <m:r>
                      <a:rPr lang="es-CO" sz="2400" i="1">
                        <a:latin typeface="Cambria Math" panose="02040503050406030204" pitchFamily="18" charset="0"/>
                        <a:ea typeface="Times New Roman" panose="02020603050405020304" pitchFamily="18" charset="0"/>
                        <a:cs typeface="Times New Roman" panose="02020603050405020304" pitchFamily="18" charset="0"/>
                      </a:rPr>
                      <m:t>&lt;∞</m:t>
                    </m:r>
                  </m:oMath>
                </a14:m>
                <a:r>
                  <a:rPr lang="es-CO" sz="2400" dirty="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CO" sz="2400" i="1">
                        <a:latin typeface="Cambria Math" panose="02040503050406030204" pitchFamily="18" charset="0"/>
                        <a:ea typeface="Times New Roman" panose="02020603050405020304" pitchFamily="18" charset="0"/>
                        <a:cs typeface="Times New Roman" panose="02020603050405020304" pitchFamily="18" charset="0"/>
                      </a:rPr>
                      <m:t>𝑔</m:t>
                    </m:r>
                    <m:r>
                      <a:rPr lang="es-CO" sz="2400" i="1">
                        <a:latin typeface="Cambria Math" panose="02040503050406030204" pitchFamily="18" charset="0"/>
                        <a:ea typeface="Times New Roman" panose="02020603050405020304" pitchFamily="18" charset="0"/>
                        <a:cs typeface="Times New Roman" panose="02020603050405020304" pitchFamily="18" charset="0"/>
                      </a:rPr>
                      <m:t>=1,…,</m:t>
                    </m:r>
                    <m:r>
                      <a:rPr lang="es-CO" sz="2400" i="1">
                        <a:latin typeface="Cambria Math" panose="02040503050406030204" pitchFamily="18" charset="0"/>
                        <a:ea typeface="Times New Roman" panose="02020603050405020304" pitchFamily="18" charset="0"/>
                        <a:cs typeface="Times New Roman" panose="02020603050405020304" pitchFamily="18" charset="0"/>
                      </a:rPr>
                      <m:t>𝐺</m:t>
                    </m:r>
                    <m:r>
                      <a:rPr lang="es-CO" sz="2400" i="1">
                        <a:latin typeface="Cambria Math" panose="02040503050406030204" pitchFamily="18" charset="0"/>
                        <a:ea typeface="Times New Roman" panose="02020603050405020304" pitchFamily="18" charset="0"/>
                        <a:cs typeface="Times New Roman" panose="02020603050405020304" pitchFamily="18" charset="0"/>
                      </a:rPr>
                      <m:t> </m:t>
                    </m:r>
                  </m:oMath>
                </a14:m>
                <a:r>
                  <a:rPr lang="es-CO" sz="2400" dirty="0">
                    <a:latin typeface="Calibri" panose="020F0502020204030204" pitchFamily="34" charset="0"/>
                    <a:ea typeface="Times New Roman" panose="02020603050405020304" pitchFamily="18" charset="0"/>
                    <a:cs typeface="Times New Roman" panose="02020603050405020304" pitchFamily="18" charset="0"/>
                  </a:rPr>
                  <a:t>. Entonces la secuencia cumple con la ley de los grandes números. Donde </a:t>
                </a:r>
                <a14:m>
                  <m:oMath xmlns:m="http://schemas.openxmlformats.org/officeDocument/2006/math">
                    <m:r>
                      <a:rPr lang="es-CO" sz="2400" i="1">
                        <a:latin typeface="Cambria Math" panose="02040503050406030204" pitchFamily="18" charset="0"/>
                        <a:ea typeface="Times New Roman" panose="02020603050405020304" pitchFamily="18" charset="0"/>
                        <a:cs typeface="Times New Roman" panose="02020603050405020304" pitchFamily="18" charset="0"/>
                      </a:rPr>
                      <m:t>𝜇</m:t>
                    </m:r>
                    <m:r>
                      <a:rPr lang="es-CO" sz="2400" i="1">
                        <a:latin typeface="Cambria Math" panose="02040503050406030204" pitchFamily="18" charset="0"/>
                        <a:ea typeface="Times New Roman" panose="02020603050405020304" pitchFamily="18" charset="0"/>
                        <a:cs typeface="Times New Roman" panose="02020603050405020304" pitchFamily="18" charset="0"/>
                      </a:rPr>
                      <m:t>=</m:t>
                    </m:r>
                    <m:r>
                      <a:rPr lang="es-CO" sz="2400" i="1">
                        <a:latin typeface="Cambria Math" panose="02040503050406030204" pitchFamily="18" charset="0"/>
                        <a:ea typeface="Times New Roman" panose="02020603050405020304" pitchFamily="18" charset="0"/>
                        <a:cs typeface="Times New Roman" panose="02020603050405020304" pitchFamily="18" charset="0"/>
                      </a:rPr>
                      <m:t>𝐸</m:t>
                    </m:r>
                    <m:d>
                      <m:d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400" i="1">
                                <a:latin typeface="Cambria Math" panose="02040503050406030204" pitchFamily="18" charset="0"/>
                                <a:ea typeface="Times New Roman" panose="02020603050405020304" pitchFamily="18" charset="0"/>
                                <a:cs typeface="Times New Roman" panose="02020603050405020304" pitchFamily="18" charset="0"/>
                              </a:rPr>
                              <m:t>𝑤</m:t>
                            </m:r>
                          </m:e>
                          <m:sub>
                            <m:r>
                              <a:rPr lang="es-CO" sz="2400" i="1">
                                <a:latin typeface="Cambria Math" panose="02040503050406030204" pitchFamily="18" charset="0"/>
                                <a:ea typeface="Times New Roman" panose="02020603050405020304" pitchFamily="18" charset="0"/>
                                <a:cs typeface="Times New Roman" panose="02020603050405020304" pitchFamily="18" charset="0"/>
                              </a:rPr>
                              <m:t>𝑖</m:t>
                            </m:r>
                          </m:sub>
                        </m:sSub>
                      </m:e>
                    </m:d>
                  </m:oMath>
                </a14:m>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s-CO" sz="2400" i="1">
                              <a:latin typeface="Cambria Math" panose="02040503050406030204" pitchFamily="18" charset="0"/>
                              <a:ea typeface="Times New Roman" panose="02020603050405020304" pitchFamily="18" charset="0"/>
                              <a:cs typeface="Times New Roman" panose="02020603050405020304" pitchFamily="18" charset="0"/>
                            </a:rPr>
                            <m:t>𝑁</m:t>
                          </m:r>
                        </m:e>
                        <m:sup>
                          <m:r>
                            <a:rPr lang="es-CO" sz="2400" i="1">
                              <a:latin typeface="Cambria Math" panose="02040503050406030204" pitchFamily="18" charset="0"/>
                              <a:ea typeface="Times New Roman" panose="02020603050405020304" pitchFamily="18" charset="0"/>
                              <a:cs typeface="Times New Roman" panose="02020603050405020304" pitchFamily="18" charset="0"/>
                            </a:rPr>
                            <m:t>−1</m:t>
                          </m:r>
                        </m:sup>
                      </m:sSup>
                      <m:nary>
                        <m:naryPr>
                          <m:chr m:val="∑"/>
                          <m:limLoc m:val="undOv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naryPr>
                        <m:sub>
                          <m:r>
                            <a:rPr lang="es-CO" sz="2400" i="1">
                              <a:latin typeface="Cambria Math" panose="02040503050406030204" pitchFamily="18" charset="0"/>
                              <a:ea typeface="Times New Roman" panose="02020603050405020304" pitchFamily="18" charset="0"/>
                              <a:cs typeface="Times New Roman" panose="02020603050405020304" pitchFamily="18" charset="0"/>
                            </a:rPr>
                            <m:t>𝑖</m:t>
                          </m:r>
                          <m:r>
                            <a:rPr lang="es-CO" sz="2400" i="1">
                              <a:latin typeface="Cambria Math" panose="02040503050406030204" pitchFamily="18" charset="0"/>
                              <a:ea typeface="Times New Roman" panose="02020603050405020304" pitchFamily="18" charset="0"/>
                              <a:cs typeface="Times New Roman" panose="02020603050405020304" pitchFamily="18" charset="0"/>
                            </a:rPr>
                            <m:t>=1</m:t>
                          </m:r>
                        </m:sub>
                        <m:sup>
                          <m:r>
                            <a:rPr lang="es-CO" sz="2400" i="1">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400" i="1">
                                  <a:latin typeface="Cambria Math" panose="02040503050406030204" pitchFamily="18" charset="0"/>
                                  <a:ea typeface="Times New Roman" panose="02020603050405020304" pitchFamily="18" charset="0"/>
                                  <a:cs typeface="Times New Roman" panose="02020603050405020304" pitchFamily="18" charset="0"/>
                                </a:rPr>
                                <m:t>𝑤</m:t>
                              </m:r>
                            </m:e>
                            <m:sub>
                              <m:r>
                                <a:rPr lang="es-CO" sz="2400" i="1">
                                  <a:latin typeface="Cambria Math" panose="02040503050406030204" pitchFamily="18" charset="0"/>
                                  <a:ea typeface="Times New Roman" panose="02020603050405020304" pitchFamily="18" charset="0"/>
                                  <a:cs typeface="Times New Roman" panose="02020603050405020304" pitchFamily="18" charset="0"/>
                                </a:rPr>
                                <m:t>𝑖</m:t>
                              </m:r>
                            </m:sub>
                          </m:sSub>
                        </m:e>
                      </m:nary>
                      <m:sSup>
                        <m:sSup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s-CO" sz="2400" i="1">
                              <a:latin typeface="Cambria Math" panose="02040503050406030204" pitchFamily="18" charset="0"/>
                              <a:ea typeface="Times New Roman" panose="02020603050405020304" pitchFamily="18" charset="0"/>
                              <a:cs typeface="Times New Roman" panose="02020603050405020304" pitchFamily="18" charset="0"/>
                            </a:rPr>
                            <m:t>→</m:t>
                          </m:r>
                        </m:e>
                        <m:sup>
                          <m:r>
                            <a:rPr lang="es-CO" sz="2400" i="1">
                              <a:latin typeface="Cambria Math" panose="02040503050406030204" pitchFamily="18" charset="0"/>
                              <a:ea typeface="Times New Roman" panose="02020603050405020304" pitchFamily="18" charset="0"/>
                              <a:cs typeface="Times New Roman" panose="02020603050405020304" pitchFamily="18" charset="0"/>
                            </a:rPr>
                            <m:t>𝑝</m:t>
                          </m:r>
                        </m:sup>
                      </m:sSup>
                      <m:sSub>
                        <m:sSubPr>
                          <m:ctrlPr>
                            <a:rPr lang="es-CO"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400" i="1">
                              <a:latin typeface="Cambria Math" panose="02040503050406030204" pitchFamily="18" charset="0"/>
                              <a:ea typeface="Times New Roman" panose="02020603050405020304" pitchFamily="18" charset="0"/>
                              <a:cs typeface="Times New Roman" panose="02020603050405020304" pitchFamily="18" charset="0"/>
                            </a:rPr>
                            <m:t>𝜇</m:t>
                          </m:r>
                        </m:e>
                        <m:sub>
                          <m:r>
                            <a:rPr lang="es-CO" sz="2400" i="1">
                              <a:latin typeface="Cambria Math" panose="02040503050406030204" pitchFamily="18" charset="0"/>
                              <a:ea typeface="Times New Roman" panose="02020603050405020304" pitchFamily="18" charset="0"/>
                              <a:cs typeface="Times New Roman" panose="02020603050405020304" pitchFamily="18" charset="0"/>
                            </a:rPr>
                            <m:t>𝑤</m:t>
                          </m:r>
                        </m:sub>
                      </m:sSub>
                    </m:oMath>
                  </m:oMathPara>
                </a14:m>
                <a:endParaRPr lang="es-ES" sz="2400" dirty="0">
                  <a:solidFill>
                    <a:srgbClr val="000000"/>
                  </a:solidFill>
                  <a:cs typeface="Times New Roman"/>
                </a:endParaRPr>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404945" y="1806834"/>
                <a:ext cx="8989384" cy="4543167"/>
              </a:xfrm>
              <a:prstGeom prst="rect">
                <a:avLst/>
              </a:prstGeom>
              <a:blipFill>
                <a:blip r:embed="rId3"/>
                <a:stretch>
                  <a:fillRect l="-1017" t="-938" r="-949"/>
                </a:stretch>
              </a:blipFill>
            </p:spPr>
            <p:txBody>
              <a:bodyPr/>
              <a:lstStyle/>
              <a:p>
                <a:r>
                  <a:rPr lang="en-US">
                    <a:noFill/>
                  </a:rPr>
                  <a:t> </a:t>
                </a:r>
              </a:p>
            </p:txBody>
          </p:sp>
        </mc:Fallback>
      </mc:AlternateContent>
    </p:spTree>
    <p:extLst>
      <p:ext uri="{BB962C8B-B14F-4D97-AF65-F5344CB8AC3E}">
        <p14:creationId xmlns:p14="http://schemas.microsoft.com/office/powerpoint/2010/main" val="14604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Repaso de Estadística</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106508" y="1955037"/>
                <a:ext cx="7586257" cy="4605363"/>
              </a:xfrm>
              <a:prstGeom prst="rect">
                <a:avLst/>
              </a:prstGeom>
              <a:noFill/>
            </p:spPr>
            <p:txBody>
              <a:bodyPr wrap="square" lIns="91440" tIns="45720" rIns="91440" bIns="45720" rtlCol="0" anchor="t">
                <a:spAutoFit/>
              </a:bodyPr>
              <a:lstStyle/>
              <a:p>
                <a:pPr>
                  <a:lnSpc>
                    <a:spcPct val="107000"/>
                  </a:lnSpc>
                  <a:spcAft>
                    <a:spcPts val="800"/>
                  </a:spcAft>
                </a:pPr>
                <a:r>
                  <a:rPr lang="es-CO" sz="2000" b="1" dirty="0"/>
                  <a:t>Teorema del Límite Central (</a:t>
                </a:r>
                <a:r>
                  <a:rPr lang="es-CO" sz="2000" b="1" dirty="0" err="1"/>
                  <a:t>Linderberg</a:t>
                </a:r>
                <a:r>
                  <a:rPr lang="es-CO" sz="2000" b="1" dirty="0"/>
                  <a:t>-Levy)</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dirty="0">
                    <a:effectLst/>
                    <a:latin typeface="Calibri" panose="020F0502020204030204" pitchFamily="34" charset="0"/>
                    <a:ea typeface="Calibri" panose="020F0502020204030204" pitchFamily="34" charset="0"/>
                    <a:cs typeface="Arial" panose="020B0604020202020204" pitchFamily="34" charset="0"/>
                  </a:rPr>
                  <a:t>Sea </a:t>
                </a:r>
                <a14:m>
                  <m:oMath xmlns:m="http://schemas.openxmlformats.org/officeDocument/2006/math">
                    <m:d>
                      <m:dPr>
                        <m:begChr m:val="{"/>
                        <m:end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𝑖</m:t>
                            </m:r>
                          </m:sub>
                        </m:sSub>
                        <m:r>
                          <a:rPr lang="es-CO" sz="1800" i="1">
                            <a:effectLst/>
                            <a:latin typeface="Cambria Math" panose="02040503050406030204" pitchFamily="18" charset="0"/>
                            <a:ea typeface="Calibri" panose="020F0502020204030204" pitchFamily="34" charset="0"/>
                            <a:cs typeface="Arial" panose="020B0604020202020204" pitchFamily="34" charset="0"/>
                          </a:rPr>
                          <m:t>:1, 2, …</m:t>
                        </m:r>
                      </m:e>
                    </m:d>
                  </m:oMath>
                </a14:m>
                <a:r>
                  <a:rPr lang="es-CO" sz="1800" dirty="0">
                    <a:effectLst/>
                    <a:latin typeface="Calibri" panose="020F0502020204030204" pitchFamily="34" charset="0"/>
                    <a:ea typeface="Yu Mincho" panose="02020400000000000000" pitchFamily="18" charset="-128"/>
                    <a:cs typeface="Arial" panose="020B0604020202020204" pitchFamily="34" charset="0"/>
                  </a:rPr>
                  <a:t>una secuencia de variables aleatorios independiente e idénticamente distribuidos de </a:t>
                </a:r>
                <a14:m>
                  <m:oMath xmlns:m="http://schemas.openxmlformats.org/officeDocument/2006/math">
                    <m:r>
                      <a:rPr lang="es-CO" sz="1800" i="1">
                        <a:effectLst/>
                        <a:latin typeface="Cambria Math" panose="02040503050406030204" pitchFamily="18" charset="0"/>
                        <a:ea typeface="Yu Mincho" panose="02020400000000000000" pitchFamily="18" charset="-128"/>
                        <a:cs typeface="Arial" panose="020B0604020202020204" pitchFamily="34" charset="0"/>
                      </a:rPr>
                      <m:t>𝐺</m:t>
                    </m:r>
                    <m:r>
                      <a:rPr lang="es-CO" sz="1800" i="1">
                        <a:effectLst/>
                        <a:latin typeface="Cambria Math" panose="02040503050406030204" pitchFamily="18" charset="0"/>
                        <a:ea typeface="Yu Mincho" panose="02020400000000000000" pitchFamily="18" charset="-128"/>
                        <a:cs typeface="Arial" panose="020B0604020202020204" pitchFamily="34" charset="0"/>
                      </a:rPr>
                      <m:t>×1</m:t>
                    </m:r>
                  </m:oMath>
                </a14:m>
                <a:r>
                  <a:rPr lang="es-CO" sz="1800" dirty="0">
                    <a:effectLst/>
                    <a:latin typeface="Calibri" panose="020F0502020204030204" pitchFamily="34" charset="0"/>
                    <a:ea typeface="Yu Mincho" panose="02020400000000000000" pitchFamily="18" charset="-128"/>
                    <a:cs typeface="Arial" panose="020B0604020202020204" pitchFamily="34" charset="0"/>
                  </a:rPr>
                  <a:t>, tal que </a:t>
                </a:r>
                <a14:m>
                  <m:oMath xmlns:m="http://schemas.openxmlformats.org/officeDocument/2006/math">
                    <m:r>
                      <a:rPr lang="es-CO" sz="1800" i="1">
                        <a:effectLst/>
                        <a:latin typeface="Cambria Math" panose="02040503050406030204" pitchFamily="18" charset="0"/>
                        <a:ea typeface="Yu Mincho" panose="02020400000000000000" pitchFamily="18" charset="-128"/>
                        <a:cs typeface="Arial" panose="020B0604020202020204" pitchFamily="34" charset="0"/>
                      </a:rPr>
                      <m:t>𝐸</m:t>
                    </m:r>
                    <m:d>
                      <m:d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dPr>
                      <m:e>
                        <m:sSubSup>
                          <m:sSubSup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sSubSupPr>
                          <m:e>
                            <m:r>
                              <a:rPr lang="es-CO" sz="1800" i="1">
                                <a:effectLst/>
                                <a:latin typeface="Cambria Math" panose="02040503050406030204" pitchFamily="18" charset="0"/>
                                <a:ea typeface="Yu Mincho" panose="02020400000000000000" pitchFamily="18" charset="-128"/>
                                <a:cs typeface="Arial" panose="020B0604020202020204" pitchFamily="34" charset="0"/>
                              </a:rPr>
                              <m:t>𝑤</m:t>
                            </m:r>
                          </m:e>
                          <m:sub>
                            <m:r>
                              <a:rPr lang="es-CO" sz="1800" i="1">
                                <a:effectLst/>
                                <a:latin typeface="Cambria Math" panose="02040503050406030204" pitchFamily="18" charset="0"/>
                                <a:ea typeface="Yu Mincho" panose="02020400000000000000" pitchFamily="18" charset="-128"/>
                                <a:cs typeface="Arial" panose="020B0604020202020204" pitchFamily="34" charset="0"/>
                              </a:rPr>
                              <m:t>𝑖𝑔</m:t>
                            </m:r>
                          </m:sub>
                          <m:sup>
                            <m:r>
                              <a:rPr lang="es-CO" sz="1800" i="1">
                                <a:effectLst/>
                                <a:latin typeface="Cambria Math" panose="02040503050406030204" pitchFamily="18" charset="0"/>
                                <a:ea typeface="Yu Mincho" panose="02020400000000000000" pitchFamily="18" charset="-128"/>
                                <a:cs typeface="Arial" panose="020B0604020202020204" pitchFamily="34" charset="0"/>
                              </a:rPr>
                              <m:t>2</m:t>
                            </m:r>
                          </m:sup>
                        </m:sSubSup>
                      </m:e>
                    </m:d>
                    <m:r>
                      <a:rPr lang="es-CO" sz="1800" i="1">
                        <a:effectLst/>
                        <a:latin typeface="Cambria Math" panose="02040503050406030204" pitchFamily="18" charset="0"/>
                        <a:ea typeface="Yu Mincho" panose="02020400000000000000" pitchFamily="18" charset="-128"/>
                        <a:cs typeface="Arial" panose="020B0604020202020204" pitchFamily="34" charset="0"/>
                      </a:rPr>
                      <m:t>&lt;∞</m:t>
                    </m:r>
                  </m:oMath>
                </a14:m>
                <a:r>
                  <a:rPr lang="es-CO" sz="1800" dirty="0">
                    <a:effectLst/>
                    <a:latin typeface="Calibri" panose="020F0502020204030204" pitchFamily="34" charset="0"/>
                    <a:ea typeface="Yu Mincho" panose="02020400000000000000" pitchFamily="18" charset="-128"/>
                    <a:cs typeface="Arial" panose="020B0604020202020204" pitchFamily="34" charset="0"/>
                  </a:rPr>
                  <a:t>, </a:t>
                </a:r>
                <a14:m>
                  <m:oMath xmlns:m="http://schemas.openxmlformats.org/officeDocument/2006/math">
                    <m:r>
                      <a:rPr lang="es-CO" sz="1800" i="1">
                        <a:effectLst/>
                        <a:latin typeface="Cambria Math" panose="02040503050406030204" pitchFamily="18" charset="0"/>
                        <a:ea typeface="Yu Mincho" panose="02020400000000000000" pitchFamily="18" charset="-128"/>
                        <a:cs typeface="Arial" panose="020B0604020202020204" pitchFamily="34" charset="0"/>
                      </a:rPr>
                      <m:t>𝑔</m:t>
                    </m:r>
                    <m:r>
                      <a:rPr lang="es-CO" sz="1800" i="1">
                        <a:effectLst/>
                        <a:latin typeface="Cambria Math" panose="02040503050406030204" pitchFamily="18" charset="0"/>
                        <a:ea typeface="Yu Mincho" panose="02020400000000000000" pitchFamily="18" charset="-128"/>
                        <a:cs typeface="Arial" panose="020B0604020202020204" pitchFamily="34" charset="0"/>
                      </a:rPr>
                      <m:t>=1,…,</m:t>
                    </m:r>
                    <m:r>
                      <a:rPr lang="es-CO" sz="1800" i="1">
                        <a:effectLst/>
                        <a:latin typeface="Cambria Math" panose="02040503050406030204" pitchFamily="18" charset="0"/>
                        <a:ea typeface="Yu Mincho" panose="02020400000000000000" pitchFamily="18" charset="-128"/>
                        <a:cs typeface="Arial" panose="020B0604020202020204" pitchFamily="34" charset="0"/>
                      </a:rPr>
                      <m:t>𝐺</m:t>
                    </m:r>
                    <m:r>
                      <a:rPr lang="es-CO" sz="1800" i="1">
                        <a:effectLst/>
                        <a:latin typeface="Cambria Math" panose="02040503050406030204" pitchFamily="18" charset="0"/>
                        <a:ea typeface="Yu Mincho" panose="02020400000000000000" pitchFamily="18" charset="-128"/>
                        <a:cs typeface="Arial" panose="020B0604020202020204" pitchFamily="34" charset="0"/>
                      </a:rPr>
                      <m:t> </m:t>
                    </m:r>
                  </m:oMath>
                </a14:m>
                <a:r>
                  <a:rPr lang="es-CO" sz="1800" dirty="0">
                    <a:effectLst/>
                    <a:latin typeface="Calibri" panose="020F0502020204030204" pitchFamily="34" charset="0"/>
                    <a:ea typeface="Yu Mincho" panose="02020400000000000000" pitchFamily="18" charset="-128"/>
                    <a:cs typeface="Arial" panose="020B0604020202020204" pitchFamily="34" charset="0"/>
                  </a:rPr>
                  <a:t> y </a:t>
                </a:r>
                <a14:m>
                  <m:oMath xmlns:m="http://schemas.openxmlformats.org/officeDocument/2006/math">
                    <m:r>
                      <a:rPr lang="es-CO" sz="1800" i="1">
                        <a:effectLst/>
                        <a:latin typeface="Cambria Math" panose="02040503050406030204" pitchFamily="18" charset="0"/>
                        <a:ea typeface="Yu Mincho" panose="02020400000000000000" pitchFamily="18" charset="-128"/>
                        <a:cs typeface="Arial" panose="020B0604020202020204" pitchFamily="34" charset="0"/>
                      </a:rPr>
                      <m:t>𝐸</m:t>
                    </m:r>
                    <m:d>
                      <m:dPr>
                        <m:begChr m:val="["/>
                        <m:endChr m:val="]"/>
                        <m:ctrlPr>
                          <a:rPr lang="es-CO" sz="1800" i="1">
                            <a:effectLst/>
                            <a:latin typeface="Cambria Math" panose="02040503050406030204" pitchFamily="18" charset="0"/>
                            <a:ea typeface="Yu Mincho" panose="02020400000000000000" pitchFamily="18" charset="-128"/>
                            <a:cs typeface="Arial" panose="020B0604020202020204" pitchFamily="34" charset="0"/>
                          </a:rPr>
                        </m:ctrlPr>
                      </m:dPr>
                      <m:e>
                        <m:sSub>
                          <m:sSub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1800" i="1">
                                <a:effectLst/>
                                <a:latin typeface="Cambria Math" panose="02040503050406030204" pitchFamily="18" charset="0"/>
                                <a:ea typeface="Yu Mincho" panose="02020400000000000000" pitchFamily="18" charset="-128"/>
                                <a:cs typeface="Arial" panose="020B0604020202020204" pitchFamily="34" charset="0"/>
                              </a:rPr>
                              <m:t>𝑤</m:t>
                            </m:r>
                          </m:e>
                          <m:sub>
                            <m:r>
                              <a:rPr lang="es-CO" sz="1800" i="1">
                                <a:effectLst/>
                                <a:latin typeface="Cambria Math" panose="02040503050406030204" pitchFamily="18" charset="0"/>
                                <a:ea typeface="Yu Mincho" panose="02020400000000000000" pitchFamily="18" charset="-128"/>
                                <a:cs typeface="Arial" panose="020B0604020202020204" pitchFamily="34" charset="0"/>
                              </a:rPr>
                              <m:t>𝑖</m:t>
                            </m:r>
                          </m:sub>
                        </m:sSub>
                      </m:e>
                    </m:d>
                    <m:r>
                      <a:rPr lang="es-CO" sz="1800" i="1">
                        <a:effectLst/>
                        <a:latin typeface="Cambria Math" panose="02040503050406030204" pitchFamily="18" charset="0"/>
                        <a:ea typeface="Yu Mincho" panose="02020400000000000000" pitchFamily="18" charset="-128"/>
                        <a:cs typeface="Arial" panose="020B0604020202020204" pitchFamily="34" charset="0"/>
                      </a:rPr>
                      <m:t>=0</m:t>
                    </m:r>
                  </m:oMath>
                </a14:m>
                <a:r>
                  <a:rPr lang="es-CO" sz="1800" dirty="0">
                    <a:effectLst/>
                    <a:latin typeface="Calibri" panose="020F0502020204030204" pitchFamily="34" charset="0"/>
                    <a:ea typeface="Yu Mincho" panose="02020400000000000000" pitchFamily="18" charset="-128"/>
                    <a:cs typeface="Arial" panose="020B0604020202020204" pitchFamily="34" charset="0"/>
                  </a:rPr>
                  <a:t>. Entonces </a:t>
                </a:r>
                <a14:m>
                  <m:oMath xmlns:m="http://schemas.openxmlformats.org/officeDocument/2006/math">
                    <m:d>
                      <m:dPr>
                        <m:begChr m:val="{"/>
                        <m:end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𝑖</m:t>
                            </m:r>
                          </m:sub>
                        </m:sSub>
                        <m:r>
                          <a:rPr lang="es-CO" sz="1800" i="1">
                            <a:effectLst/>
                            <a:latin typeface="Cambria Math" panose="02040503050406030204" pitchFamily="18" charset="0"/>
                            <a:ea typeface="Calibri" panose="020F0502020204030204" pitchFamily="34" charset="0"/>
                            <a:cs typeface="Arial" panose="020B0604020202020204" pitchFamily="34" charset="0"/>
                          </a:rPr>
                          <m:t>:1, 2, …</m:t>
                        </m:r>
                      </m:e>
                    </m:d>
                  </m:oMath>
                </a14:m>
                <a:r>
                  <a:rPr lang="es-CO" sz="1800" dirty="0">
                    <a:effectLst/>
                    <a:latin typeface="Calibri" panose="020F0502020204030204" pitchFamily="34" charset="0"/>
                    <a:ea typeface="Yu Mincho" panose="02020400000000000000" pitchFamily="18" charset="-128"/>
                    <a:cs typeface="Arial" panose="020B0604020202020204" pitchFamily="34" charset="0"/>
                  </a:rPr>
                  <a:t> satisface el teorema del límite central:</a:t>
                </a:r>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CO" sz="1800" i="1">
                              <a:effectLst/>
                              <a:latin typeface="Cambria Math" panose="02040503050406030204" pitchFamily="18" charset="0"/>
                              <a:ea typeface="Calibri" panose="020F0502020204030204" pitchFamily="34" charset="0"/>
                              <a:cs typeface="Arial" panose="020B0604020202020204" pitchFamily="34" charset="0"/>
                            </a:rPr>
                          </m:ctrlPr>
                        </m:sSupPr>
                        <m:e>
                          <m:r>
                            <a:rPr lang="es-CO" sz="1800" i="1">
                              <a:effectLst/>
                              <a:latin typeface="Cambria Math" panose="02040503050406030204" pitchFamily="18" charset="0"/>
                              <a:ea typeface="Calibri" panose="020F0502020204030204" pitchFamily="34" charset="0"/>
                              <a:cs typeface="Arial" panose="020B0604020202020204" pitchFamily="34" charset="0"/>
                            </a:rPr>
                            <m:t>𝑁</m:t>
                          </m:r>
                        </m:e>
                        <m:sup>
                          <m:r>
                            <a:rPr lang="es-CO" sz="1800" i="1">
                              <a:effectLst/>
                              <a:latin typeface="Cambria Math" panose="02040503050406030204" pitchFamily="18" charset="0"/>
                              <a:ea typeface="Calibri" panose="020F0502020204030204" pitchFamily="34" charset="0"/>
                              <a:cs typeface="Arial" panose="020B0604020202020204" pitchFamily="34" charset="0"/>
                            </a:rPr>
                            <m:t>−</m:t>
                          </m:r>
                          <m:f>
                            <m:fPr>
                              <m:ctrlPr>
                                <a:rPr lang="es-CO" sz="1800" i="1">
                                  <a:effectLst/>
                                  <a:latin typeface="Cambria Math" panose="02040503050406030204" pitchFamily="18" charset="0"/>
                                  <a:ea typeface="Calibri" panose="020F0502020204030204" pitchFamily="34" charset="0"/>
                                  <a:cs typeface="Arial" panose="020B0604020202020204" pitchFamily="34" charset="0"/>
                                </a:rPr>
                              </m:ctrlPr>
                            </m:fPr>
                            <m:num>
                              <m:r>
                                <a:rPr lang="es-CO" sz="1800" i="1">
                                  <a:effectLst/>
                                  <a:latin typeface="Cambria Math" panose="02040503050406030204" pitchFamily="18" charset="0"/>
                                  <a:ea typeface="Calibri" panose="020F0502020204030204" pitchFamily="34" charset="0"/>
                                  <a:cs typeface="Arial" panose="020B0604020202020204" pitchFamily="34" charset="0"/>
                                </a:rPr>
                                <m:t>1</m:t>
                              </m:r>
                            </m:num>
                            <m:den>
                              <m:r>
                                <a:rPr lang="es-CO" sz="1800" i="1">
                                  <a:effectLst/>
                                  <a:latin typeface="Cambria Math" panose="02040503050406030204" pitchFamily="18" charset="0"/>
                                  <a:ea typeface="Calibri" panose="020F0502020204030204" pitchFamily="34" charset="0"/>
                                  <a:cs typeface="Arial" panose="020B0604020202020204" pitchFamily="34" charset="0"/>
                                </a:rPr>
                                <m:t>2</m:t>
                              </m:r>
                            </m:den>
                          </m:f>
                        </m:sup>
                      </m:sSup>
                      <m:nary>
                        <m:naryPr>
                          <m:chr m:val="∑"/>
                          <m:limLoc m:val="undOvr"/>
                          <m:ctrlPr>
                            <a:rPr lang="es-CO" sz="1800" i="1">
                              <a:effectLst/>
                              <a:latin typeface="Cambria Math" panose="02040503050406030204" pitchFamily="18" charset="0"/>
                              <a:ea typeface="Calibri" panose="020F0502020204030204" pitchFamily="34" charset="0"/>
                              <a:cs typeface="Arial" panose="020B0604020202020204" pitchFamily="34" charset="0"/>
                            </a:rPr>
                          </m:ctrlPr>
                        </m:naryPr>
                        <m:sub>
                          <m:r>
                            <a:rPr lang="es-CO" sz="1800" i="1">
                              <a:effectLst/>
                              <a:latin typeface="Cambria Math" panose="02040503050406030204" pitchFamily="18" charset="0"/>
                              <a:ea typeface="Calibri" panose="020F0502020204030204" pitchFamily="34" charset="0"/>
                              <a:cs typeface="Arial" panose="020B0604020202020204" pitchFamily="34" charset="0"/>
                            </a:rPr>
                            <m:t>𝑖</m:t>
                          </m:r>
                          <m:r>
                            <a:rPr lang="es-CO" sz="1800" i="1">
                              <a:effectLst/>
                              <a:latin typeface="Cambria Math" panose="02040503050406030204" pitchFamily="18" charset="0"/>
                              <a:ea typeface="Calibri" panose="020F0502020204030204" pitchFamily="34" charset="0"/>
                              <a:cs typeface="Arial" panose="020B0604020202020204" pitchFamily="34" charset="0"/>
                            </a:rPr>
                            <m:t>=1</m:t>
                          </m:r>
                        </m:sub>
                        <m:sup>
                          <m:r>
                            <a:rPr lang="es-CO" sz="1800" i="1">
                              <a:effectLst/>
                              <a:latin typeface="Cambria Math" panose="02040503050406030204" pitchFamily="18" charset="0"/>
                              <a:ea typeface="Calibri" panose="020F0502020204030204" pitchFamily="34" charset="0"/>
                              <a:cs typeface="Arial" panose="020B0604020202020204" pitchFamily="34" charset="0"/>
                            </a:rPr>
                            <m:t>𝑁</m:t>
                          </m:r>
                        </m:sup>
                        <m:e>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𝑤</m:t>
                              </m:r>
                            </m:e>
                            <m:sub>
                              <m:r>
                                <a:rPr lang="es-CO" sz="1800" i="1">
                                  <a:effectLst/>
                                  <a:latin typeface="Cambria Math" panose="02040503050406030204" pitchFamily="18" charset="0"/>
                                  <a:ea typeface="Calibri" panose="020F0502020204030204" pitchFamily="34" charset="0"/>
                                  <a:cs typeface="Arial" panose="020B0604020202020204" pitchFamily="34" charset="0"/>
                                </a:rPr>
                                <m:t>𝑖</m:t>
                              </m:r>
                            </m:sub>
                          </m:sSub>
                        </m:e>
                      </m:nary>
                      <m:sSub>
                        <m:sSubPr>
                          <m:ctrlPr>
                            <a:rPr lang="es-CO" sz="1800" i="1">
                              <a:effectLst/>
                              <a:latin typeface="Cambria Math" panose="02040503050406030204" pitchFamily="18" charset="0"/>
                              <a:ea typeface="Calibri" panose="020F0502020204030204" pitchFamily="34" charset="0"/>
                              <a:cs typeface="Arial" panose="020B0604020202020204" pitchFamily="34" charset="0"/>
                            </a:rPr>
                          </m:ctrlPr>
                        </m:sSubPr>
                        <m:e>
                          <m:r>
                            <a:rPr lang="es-CO" sz="1800" i="1">
                              <a:effectLst/>
                              <a:latin typeface="Cambria Math" panose="02040503050406030204" pitchFamily="18" charset="0"/>
                              <a:ea typeface="Calibri" panose="020F0502020204030204" pitchFamily="34" charset="0"/>
                              <a:cs typeface="Arial" panose="020B0604020202020204" pitchFamily="34" charset="0"/>
                            </a:rPr>
                            <m:t>→</m:t>
                          </m:r>
                        </m:e>
                        <m:sub>
                          <m:r>
                            <a:rPr lang="es-CO" sz="1800" i="1">
                              <a:effectLst/>
                              <a:latin typeface="Cambria Math" panose="02040503050406030204" pitchFamily="18" charset="0"/>
                              <a:ea typeface="Calibri" panose="020F0502020204030204" pitchFamily="34" charset="0"/>
                              <a:cs typeface="Arial" panose="020B0604020202020204" pitchFamily="34" charset="0"/>
                            </a:rPr>
                            <m:t>𝐷</m:t>
                          </m:r>
                        </m:sub>
                      </m:sSub>
                      <m:r>
                        <a:rPr lang="es-CO" sz="1800" i="1">
                          <a:effectLst/>
                          <a:latin typeface="Cambria Math" panose="02040503050406030204" pitchFamily="18" charset="0"/>
                          <a:ea typeface="Calibri" panose="020F0502020204030204" pitchFamily="34" charset="0"/>
                          <a:cs typeface="Arial" panose="020B0604020202020204" pitchFamily="34" charset="0"/>
                        </a:rPr>
                        <m:t>𝑁𝑜𝑟𝑚𝑎𝑙</m:t>
                      </m:r>
                      <m:d>
                        <m:dPr>
                          <m:ctrlPr>
                            <a:rPr lang="es-CO" sz="1800" i="1">
                              <a:effectLst/>
                              <a:latin typeface="Cambria Math" panose="02040503050406030204" pitchFamily="18" charset="0"/>
                              <a:ea typeface="Calibri" panose="020F0502020204030204" pitchFamily="34" charset="0"/>
                              <a:cs typeface="Arial" panose="020B0604020202020204" pitchFamily="34" charset="0"/>
                            </a:rPr>
                          </m:ctrlPr>
                        </m:dPr>
                        <m:e>
                          <m:r>
                            <a:rPr lang="es-CO" sz="1800" i="1">
                              <a:effectLst/>
                              <a:latin typeface="Cambria Math" panose="02040503050406030204" pitchFamily="18" charset="0"/>
                              <a:ea typeface="Calibri" panose="020F0502020204030204" pitchFamily="34" charset="0"/>
                              <a:cs typeface="Arial" panose="020B0604020202020204" pitchFamily="34" charset="0"/>
                            </a:rPr>
                            <m:t>0,</m:t>
                          </m:r>
                          <m:sSup>
                            <m:sSupPr>
                              <m:ctrlPr>
                                <a:rPr lang="es-MX" sz="1800" b="0" i="1" smtClean="0">
                                  <a:effectLst/>
                                  <a:latin typeface="Cambria Math" panose="02040503050406030204" pitchFamily="18" charset="0"/>
                                  <a:ea typeface="Calibri" panose="020F0502020204030204" pitchFamily="34" charset="0"/>
                                  <a:cs typeface="Arial" panose="020B0604020202020204" pitchFamily="34" charset="0"/>
                                </a:rPr>
                              </m:ctrlPr>
                            </m:sSupPr>
                            <m:e>
                              <m:r>
                                <a:rPr lang="es-MX" sz="1800" b="0" i="1" smtClean="0">
                                  <a:effectLst/>
                                  <a:latin typeface="Cambria Math" panose="02040503050406030204" pitchFamily="18" charset="0"/>
                                  <a:ea typeface="Calibri" panose="020F0502020204030204" pitchFamily="34" charset="0"/>
                                  <a:cs typeface="Arial" panose="020B0604020202020204" pitchFamily="34" charset="0"/>
                                </a:rPr>
                                <m:t>𝜎</m:t>
                              </m:r>
                            </m:e>
                            <m:sup>
                              <m:r>
                                <a:rPr lang="es-MX" sz="1800" b="0" i="1" smtClean="0">
                                  <a:effectLst/>
                                  <a:latin typeface="Cambria Math" panose="02040503050406030204" pitchFamily="18" charset="0"/>
                                  <a:ea typeface="Calibri" panose="020F0502020204030204" pitchFamily="34" charset="0"/>
                                  <a:cs typeface="Arial" panose="020B0604020202020204" pitchFamily="34" charset="0"/>
                                </a:rPr>
                                <m:t>2</m:t>
                              </m:r>
                            </m:sup>
                          </m:sSup>
                        </m:e>
                      </m:d>
                    </m:oMath>
                  </m:oMathPara>
                </a14:m>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CO" sz="1800" dirty="0">
                    <a:effectLst/>
                    <a:latin typeface="Calibri" panose="020F0502020204030204" pitchFamily="34" charset="0"/>
                    <a:ea typeface="Yu Mincho" panose="02020400000000000000" pitchFamily="18" charset="-128"/>
                    <a:cs typeface="Arial" panose="020B0604020202020204" pitchFamily="34" charset="0"/>
                  </a:rPr>
                  <a:t>Donde B es una matriz semidefinida positiva. Sobre este teorema se puede demostrar que: </a:t>
                </a:r>
              </a:p>
              <a:p>
                <a:pPr>
                  <a:lnSpc>
                    <a:spcPct val="107000"/>
                  </a:lnSpc>
                  <a:spcAft>
                    <a:spcPts val="800"/>
                  </a:spcAft>
                </a:pPr>
                <a14:m>
                  <m:oMathPara xmlns:m="http://schemas.openxmlformats.org/officeDocument/2006/math">
                    <m:oMathParaPr>
                      <m:jc m:val="centerGroup"/>
                    </m:oMathParaPr>
                    <m:oMath xmlns:m="http://schemas.openxmlformats.org/officeDocument/2006/math">
                      <m:rad>
                        <m:radPr>
                          <m:degHide m:val="on"/>
                          <m:ctrlPr>
                            <a:rPr lang="es-MX" sz="1800" b="0" i="1" smtClean="0">
                              <a:effectLst/>
                              <a:latin typeface="Cambria Math" panose="02040503050406030204" pitchFamily="18" charset="0"/>
                              <a:ea typeface="Calibri" panose="020F0502020204030204" pitchFamily="34" charset="0"/>
                              <a:cs typeface="Arial" panose="020B0604020202020204" pitchFamily="34" charset="0"/>
                            </a:rPr>
                          </m:ctrlPr>
                        </m:radPr>
                        <m:deg/>
                        <m:e>
                          <m:r>
                            <a:rPr lang="es-MX" sz="1800" b="0" i="1" smtClean="0">
                              <a:effectLst/>
                              <a:latin typeface="Cambria Math" panose="02040503050406030204" pitchFamily="18" charset="0"/>
                              <a:ea typeface="Calibri" panose="020F0502020204030204" pitchFamily="34" charset="0"/>
                              <a:cs typeface="Arial" panose="020B0604020202020204" pitchFamily="34" charset="0"/>
                            </a:rPr>
                            <m:t>𝑁</m:t>
                          </m:r>
                        </m:e>
                      </m:rad>
                      <m:d>
                        <m:dPr>
                          <m:ctrlPr>
                            <a:rPr lang="es-MX" sz="1800" b="0" i="1" smtClean="0">
                              <a:effectLst/>
                              <a:latin typeface="Cambria Math" panose="02040503050406030204" pitchFamily="18" charset="0"/>
                              <a:ea typeface="Calibri" panose="020F0502020204030204" pitchFamily="34" charset="0"/>
                              <a:cs typeface="Arial" panose="020B0604020202020204" pitchFamily="34" charset="0"/>
                            </a:rPr>
                          </m:ctrlPr>
                        </m:dPr>
                        <m:e>
                          <m:f>
                            <m:fPr>
                              <m:ctrlPr>
                                <a:rPr lang="es-MX" sz="1800" b="0" i="1" smtClean="0">
                                  <a:effectLst/>
                                  <a:latin typeface="Cambria Math" panose="02040503050406030204" pitchFamily="18" charset="0"/>
                                  <a:cs typeface="Arial" panose="020B0604020202020204" pitchFamily="34" charset="0"/>
                                </a:rPr>
                              </m:ctrlPr>
                            </m:fPr>
                            <m:num>
                              <m:acc>
                                <m:accPr>
                                  <m:chr m:val="̅"/>
                                  <m:ctrlPr>
                                    <a:rPr lang="es-MX" sz="1800" b="0" i="1" smtClean="0">
                                      <a:effectLst/>
                                      <a:latin typeface="Cambria Math" panose="02040503050406030204" pitchFamily="18" charset="0"/>
                                      <a:cs typeface="Arial" panose="020B0604020202020204" pitchFamily="34" charset="0"/>
                                    </a:rPr>
                                  </m:ctrlPr>
                                </m:accPr>
                                <m:e>
                                  <m:r>
                                    <a:rPr lang="es-MX" sz="1800" b="0" i="1" smtClean="0">
                                      <a:effectLst/>
                                      <a:latin typeface="Cambria Math" panose="02040503050406030204" pitchFamily="18" charset="0"/>
                                      <a:cs typeface="Arial" panose="020B0604020202020204" pitchFamily="34" charset="0"/>
                                    </a:rPr>
                                    <m:t>𝜇</m:t>
                                  </m:r>
                                </m:e>
                              </m:acc>
                              <m:r>
                                <a:rPr lang="es-MX" sz="1800" b="0" i="1" smtClean="0">
                                  <a:effectLst/>
                                  <a:latin typeface="Cambria Math" panose="02040503050406030204" pitchFamily="18" charset="0"/>
                                  <a:cs typeface="Arial" panose="020B0604020202020204" pitchFamily="34" charset="0"/>
                                </a:rPr>
                                <m:t>−</m:t>
                              </m:r>
                              <m:r>
                                <a:rPr lang="es-MX" sz="1800" b="0" i="1" smtClean="0">
                                  <a:effectLst/>
                                  <a:latin typeface="Cambria Math" panose="02040503050406030204" pitchFamily="18" charset="0"/>
                                  <a:cs typeface="Arial" panose="020B0604020202020204" pitchFamily="34" charset="0"/>
                                </a:rPr>
                                <m:t>𝜇</m:t>
                              </m:r>
                            </m:num>
                            <m:den>
                              <m:r>
                                <a:rPr lang="es-MX" sz="1800" b="0" i="1" smtClean="0">
                                  <a:effectLst/>
                                  <a:latin typeface="Cambria Math" panose="02040503050406030204" pitchFamily="18" charset="0"/>
                                  <a:cs typeface="Arial" panose="020B0604020202020204" pitchFamily="34" charset="0"/>
                                </a:rPr>
                                <m:t>𝜎</m:t>
                              </m:r>
                            </m:den>
                          </m:f>
                        </m:e>
                      </m:d>
                      <m:sSup>
                        <m:sSupPr>
                          <m:ctrlPr>
                            <a:rPr lang="es-MX" sz="1800" b="0" i="1" smtClean="0">
                              <a:effectLst/>
                              <a:latin typeface="Cambria Math" panose="02040503050406030204" pitchFamily="18" charset="0"/>
                              <a:ea typeface="Calibri" panose="020F0502020204030204" pitchFamily="34" charset="0"/>
                              <a:cs typeface="Arial" panose="020B0604020202020204" pitchFamily="34" charset="0"/>
                            </a:rPr>
                          </m:ctrlPr>
                        </m:sSupPr>
                        <m:e>
                          <m:r>
                            <a:rPr lang="es-MX" sz="1800" b="0" i="1" smtClean="0">
                              <a:effectLst/>
                              <a:latin typeface="Cambria Math" panose="02040503050406030204" pitchFamily="18" charset="0"/>
                              <a:ea typeface="Calibri" panose="020F0502020204030204" pitchFamily="34" charset="0"/>
                              <a:cs typeface="Arial" panose="020B0604020202020204" pitchFamily="34" charset="0"/>
                            </a:rPr>
                            <m:t>→</m:t>
                          </m:r>
                        </m:e>
                        <m:sup>
                          <m:r>
                            <a:rPr lang="es-MX" sz="1800" b="0" i="1" smtClean="0">
                              <a:effectLst/>
                              <a:latin typeface="Cambria Math" panose="02040503050406030204" pitchFamily="18" charset="0"/>
                              <a:ea typeface="Calibri" panose="020F0502020204030204" pitchFamily="34" charset="0"/>
                              <a:cs typeface="Arial" panose="020B0604020202020204" pitchFamily="34" charset="0"/>
                            </a:rPr>
                            <m:t>𝑑</m:t>
                          </m:r>
                        </m:sup>
                      </m:sSup>
                      <m:r>
                        <a:rPr lang="es-MX" sz="1800" b="0" i="1" smtClean="0">
                          <a:effectLst/>
                          <a:latin typeface="Cambria Math" panose="02040503050406030204" pitchFamily="18" charset="0"/>
                          <a:ea typeface="Calibri" panose="020F0502020204030204" pitchFamily="34" charset="0"/>
                          <a:cs typeface="Arial" panose="020B0604020202020204" pitchFamily="34" charset="0"/>
                        </a:rPr>
                        <m:t>𝑁</m:t>
                      </m:r>
                      <m:r>
                        <a:rPr lang="es-MX" sz="1800" b="0" i="1" smtClean="0">
                          <a:effectLst/>
                          <a:latin typeface="Cambria Math" panose="02040503050406030204" pitchFamily="18" charset="0"/>
                          <a:ea typeface="Calibri" panose="020F0502020204030204" pitchFamily="34" charset="0"/>
                          <a:cs typeface="Arial" panose="020B0604020202020204" pitchFamily="34" charset="0"/>
                        </a:rPr>
                        <m:t>(0,1)</m:t>
                      </m:r>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106508" y="1955037"/>
                <a:ext cx="7586257" cy="4605363"/>
              </a:xfrm>
              <a:prstGeom prst="rect">
                <a:avLst/>
              </a:prstGeom>
              <a:blipFill>
                <a:blip r:embed="rId3"/>
                <a:stretch>
                  <a:fillRect l="-884" t="-662"/>
                </a:stretch>
              </a:blipFill>
            </p:spPr>
            <p:txBody>
              <a:bodyPr/>
              <a:lstStyle/>
              <a:p>
                <a:r>
                  <a:rPr lang="es-CO">
                    <a:noFill/>
                  </a:rPr>
                  <a:t> </a:t>
                </a:r>
              </a:p>
            </p:txBody>
          </p:sp>
        </mc:Fallback>
      </mc:AlternateContent>
    </p:spTree>
    <p:extLst>
      <p:ext uri="{BB962C8B-B14F-4D97-AF65-F5344CB8AC3E}">
        <p14:creationId xmlns:p14="http://schemas.microsoft.com/office/powerpoint/2010/main" val="375236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5" name="Rectángulo 4">
            <a:extLst>
              <a:ext uri="{FF2B5EF4-FFF2-40B4-BE49-F238E27FC236}">
                <a16:creationId xmlns:a16="http://schemas.microsoft.com/office/drawing/2014/main" id="{0ACCE5A4-F54C-52BB-B48E-9132AC4EE497}"/>
              </a:ext>
            </a:extLst>
          </p:cNvPr>
          <p:cNvSpPr/>
          <p:nvPr/>
        </p:nvSpPr>
        <p:spPr>
          <a:xfrm>
            <a:off x="56571" y="2303502"/>
            <a:ext cx="4442603" cy="460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angle 11">
            <a:extLst>
              <a:ext uri="{FF2B5EF4-FFF2-40B4-BE49-F238E27FC236}">
                <a16:creationId xmlns:a16="http://schemas.microsoft.com/office/drawing/2014/main" id="{77978F65-EEBD-3F49-BFAF-CB09ABD6CA62}"/>
              </a:ext>
            </a:extLst>
          </p:cNvPr>
          <p:cNvSpPr txBox="1"/>
          <p:nvPr/>
        </p:nvSpPr>
        <p:spPr>
          <a:xfrm>
            <a:off x="952841" y="891471"/>
            <a:ext cx="9831997" cy="77789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91440" tIns="45720" rIns="91440" bIns="45720" rtlCol="0" anchor="b">
            <a:norm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90000"/>
              </a:lnSpc>
              <a:spcBef>
                <a:spcPct val="0"/>
              </a:spcBef>
              <a:spcAft>
                <a:spcPts val="600"/>
              </a:spcAft>
            </a:pPr>
            <a:r>
              <a:rPr lang="es-CO" sz="4200" dirty="0">
                <a:solidFill>
                  <a:srgbClr val="1A3184"/>
                </a:solidFill>
                <a:latin typeface="Arial"/>
                <a:ea typeface="+mj-ea"/>
                <a:cs typeface="Arial"/>
              </a:rPr>
              <a:t>Objetivos</a:t>
            </a:r>
            <a:endParaRPr lang="en-US" dirty="0">
              <a:ea typeface="+mj-ea"/>
            </a:endParaRPr>
          </a:p>
        </p:txBody>
      </p:sp>
      <p:sp>
        <p:nvSpPr>
          <p:cNvPr id="13" name="CuadroTexto 12">
            <a:extLst>
              <a:ext uri="{FF2B5EF4-FFF2-40B4-BE49-F238E27FC236}">
                <a16:creationId xmlns:a16="http://schemas.microsoft.com/office/drawing/2014/main" id="{265A9F7C-8C51-87A4-5D15-ED9DFD1F24BA}"/>
              </a:ext>
            </a:extLst>
          </p:cNvPr>
          <p:cNvSpPr txBox="1"/>
          <p:nvPr/>
        </p:nvSpPr>
        <p:spPr>
          <a:xfrm>
            <a:off x="2763418" y="1584804"/>
            <a:ext cx="6210841" cy="374621"/>
          </a:xfrm>
          <a:prstGeom prst="rect">
            <a:avLst/>
          </a:prstGeom>
        </p:spPr>
        <p:txBody>
          <a:bodyPr vert="horz" lIns="91440" tIns="45720" rIns="91440" bIns="45720" rtlCol="0" anchor="t">
            <a:noAutofit/>
          </a:bodyPr>
          <a:lstStyle/>
          <a:p>
            <a:pPr lvl="0" algn="ctr">
              <a:lnSpc>
                <a:spcPct val="107000"/>
              </a:lnSpc>
              <a:buClr>
                <a:srgbClr val="002060"/>
              </a:buClr>
            </a:pPr>
            <a:r>
              <a:rPr lang="es-ES" sz="2000" dirty="0">
                <a:solidFill>
                  <a:srgbClr val="1A3184"/>
                </a:solidFill>
                <a:latin typeface="Calibri" panose="020F0502020204030204" pitchFamily="34" charset="0"/>
                <a:ea typeface="Calibri" panose="020F0502020204030204" pitchFamily="34" charset="0"/>
                <a:cs typeface="Times New Roman" panose="02020603050405020304" pitchFamily="18" charset="0"/>
              </a:rPr>
              <a:t>Aproximación Básica</a:t>
            </a:r>
          </a:p>
        </p:txBody>
      </p:sp>
      <p:sp>
        <p:nvSpPr>
          <p:cNvPr id="2" name="CuadroTexto 1">
            <a:extLst>
              <a:ext uri="{FF2B5EF4-FFF2-40B4-BE49-F238E27FC236}">
                <a16:creationId xmlns:a16="http://schemas.microsoft.com/office/drawing/2014/main" id="{265A9F7C-8C51-87A4-5D15-ED9DFD1F24BA}"/>
              </a:ext>
            </a:extLst>
          </p:cNvPr>
          <p:cNvSpPr txBox="1"/>
          <p:nvPr/>
        </p:nvSpPr>
        <p:spPr>
          <a:xfrm>
            <a:off x="2123083" y="2089540"/>
            <a:ext cx="7491509" cy="3332287"/>
          </a:xfrm>
          <a:prstGeom prst="rect">
            <a:avLst/>
          </a:prstGeom>
        </p:spPr>
        <p:txBody>
          <a:bodyPr vert="horz" lIns="91440" tIns="45720" rIns="91440" bIns="45720" rtlCol="0" anchor="t">
            <a:noAutofit/>
          </a:bodyPr>
          <a:lstStyle/>
          <a:p>
            <a:pPr lvl="0">
              <a:lnSpc>
                <a:spcPct val="107000"/>
              </a:lnSpc>
              <a:buClr>
                <a:srgbClr val="002060"/>
              </a:buClr>
            </a:pPr>
            <a:r>
              <a:rPr lang="es-ES" sz="2000" dirty="0">
                <a:latin typeface="Calibri" panose="020F0502020204030204" pitchFamily="34" charset="0"/>
                <a:ea typeface="Calibri" panose="020F0502020204030204" pitchFamily="34" charset="0"/>
                <a:cs typeface="Times New Roman" panose="02020603050405020304" pitchFamily="18" charset="0"/>
              </a:rPr>
              <a:t>OBJETIVO: Aprender a calcular retornos y a estimarlos con base a la serie histórica.</a:t>
            </a:r>
          </a:p>
          <a:p>
            <a:pPr lvl="0">
              <a:lnSpc>
                <a:spcPct val="107000"/>
              </a:lnSpc>
              <a:buClr>
                <a:srgbClr val="002060"/>
              </a:buClr>
            </a:pP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Clr>
                <a:srgbClr val="002060"/>
              </a:buClr>
            </a:pPr>
            <a:r>
              <a:rPr lang="es-ES" sz="2000" dirty="0">
                <a:latin typeface="Calibri" panose="020F0502020204030204" pitchFamily="34" charset="0"/>
                <a:ea typeface="Calibri" panose="020F0502020204030204" pitchFamily="34" charset="0"/>
                <a:cs typeface="Times New Roman" panose="02020603050405020304" pitchFamily="18" charset="0"/>
              </a:rPr>
              <a:t>OBJETIVOS ESPECÍFICOS: </a:t>
            </a:r>
          </a:p>
          <a:p>
            <a:pPr marL="457200" lvl="0" indent="-457200">
              <a:lnSpc>
                <a:spcPct val="107000"/>
              </a:lnSpc>
              <a:buClr>
                <a:schemeClr val="accent4"/>
              </a:buClr>
              <a:buFont typeface="+mj-lt"/>
              <a:buAutoNum type="arabicPeriod"/>
            </a:pPr>
            <a:r>
              <a:rPr lang="es-ES" sz="2000" dirty="0">
                <a:latin typeface="Calibri" panose="020F0502020204030204" pitchFamily="34" charset="0"/>
                <a:ea typeface="Calibri" panose="020F0502020204030204" pitchFamily="34" charset="0"/>
                <a:cs typeface="Times New Roman" panose="02020603050405020304" pitchFamily="18" charset="0"/>
              </a:rPr>
              <a:t>Introducir el proceso de formación de precios de mercado a los estudiantes</a:t>
            </a:r>
          </a:p>
          <a:p>
            <a:pPr marL="457200" lvl="0" indent="-457200">
              <a:lnSpc>
                <a:spcPct val="107000"/>
              </a:lnSpc>
              <a:buClr>
                <a:schemeClr val="accent4"/>
              </a:buClr>
              <a:buFont typeface="+mj-lt"/>
              <a:buAutoNum type="arabicPeriod"/>
            </a:pPr>
            <a:r>
              <a:rPr lang="es-ES" sz="2000" dirty="0">
                <a:latin typeface="Calibri" panose="020F0502020204030204" pitchFamily="34" charset="0"/>
                <a:ea typeface="Calibri" panose="020F0502020204030204" pitchFamily="34" charset="0"/>
                <a:cs typeface="Times New Roman" panose="02020603050405020304" pitchFamily="18" charset="0"/>
              </a:rPr>
              <a:t>Aprender a calcular retornos en cortes de tiempo y ventanas móviles</a:t>
            </a:r>
          </a:p>
          <a:p>
            <a:pPr marL="457200" lvl="0" indent="-457200">
              <a:lnSpc>
                <a:spcPct val="107000"/>
              </a:lnSpc>
              <a:buClr>
                <a:schemeClr val="accent4"/>
              </a:buClr>
              <a:buFont typeface="+mj-lt"/>
              <a:buAutoNum type="arabicPeriod"/>
            </a:pPr>
            <a:r>
              <a:rPr lang="es-ES" sz="2000" dirty="0">
                <a:latin typeface="Calibri" panose="020F0502020204030204" pitchFamily="34" charset="0"/>
                <a:ea typeface="Calibri" panose="020F0502020204030204" pitchFamily="34" charset="0"/>
                <a:cs typeface="Times New Roman" panose="02020603050405020304" pitchFamily="18" charset="0"/>
              </a:rPr>
              <a:t>Conocer los supuestos y los problemas detrás de la estimación del retorno de los activos con base a los datos históricos. </a:t>
            </a:r>
          </a:p>
        </p:txBody>
      </p:sp>
    </p:spTree>
    <p:extLst>
      <p:ext uri="{BB962C8B-B14F-4D97-AF65-F5344CB8AC3E}">
        <p14:creationId xmlns:p14="http://schemas.microsoft.com/office/powerpoint/2010/main" val="96636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566780"/>
            <a:ext cx="7295708"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Repaso de Estadística</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237891" y="1587387"/>
                <a:ext cx="9323492" cy="4896340"/>
              </a:xfrm>
              <a:prstGeom prst="rect">
                <a:avLst/>
              </a:prstGeom>
              <a:noFill/>
            </p:spPr>
            <p:txBody>
              <a:bodyPr wrap="square" lIns="91440" tIns="45720" rIns="91440" bIns="45720" rtlCol="0" anchor="t">
                <a:spAutoFit/>
              </a:bodyPr>
              <a:lstStyle/>
              <a:p>
                <a:pPr>
                  <a:lnSpc>
                    <a:spcPct val="107000"/>
                  </a:lnSpc>
                  <a:spcAft>
                    <a:spcPts val="800"/>
                  </a:spcAft>
                </a:pPr>
                <a:r>
                  <a:rPr lang="es-CO" sz="2400" b="1" dirty="0"/>
                  <a:t>Teorema de </a:t>
                </a:r>
                <a:r>
                  <a:rPr lang="es-CO" sz="2400" b="1" dirty="0" err="1"/>
                  <a:t>Slutsky</a:t>
                </a:r>
                <a:r>
                  <a:rPr lang="es-CO" sz="2400" b="1" dirty="0"/>
                  <a:t> </a:t>
                </a:r>
              </a:p>
              <a:p>
                <a:pPr>
                  <a:lnSpc>
                    <a:spcPct val="107000"/>
                  </a:lnSpc>
                  <a:spcAft>
                    <a:spcPts val="800"/>
                  </a:spcAft>
                </a:pPr>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effectLst/>
                    <a:latin typeface="Calibri" panose="020F0502020204030204" pitchFamily="34" charset="0"/>
                    <a:ea typeface="Calibri" panose="020F0502020204030204" pitchFamily="34" charset="0"/>
                    <a:cs typeface="Arial" panose="020B0604020202020204" pitchFamily="34" charset="0"/>
                  </a:rPr>
                  <a:t>Sea </a:t>
                </a:r>
                <a14:m>
                  <m:oMath xmlns:m="http://schemas.openxmlformats.org/officeDocument/2006/math">
                    <m:r>
                      <a:rPr lang="es-CO" sz="2000" i="1">
                        <a:effectLst/>
                        <a:latin typeface="Cambria Math" panose="02040503050406030204" pitchFamily="18" charset="0"/>
                        <a:ea typeface="Calibri" panose="020F0502020204030204" pitchFamily="34" charset="0"/>
                        <a:cs typeface="Arial" panose="020B0604020202020204" pitchFamily="34" charset="0"/>
                      </a:rPr>
                      <m:t>𝑔</m:t>
                    </m:r>
                    <m:r>
                      <a:rPr lang="es-CO" sz="20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CO" sz="2000" i="1">
                            <a:effectLst/>
                            <a:latin typeface="Cambria Math" panose="02040503050406030204" pitchFamily="18" charset="0"/>
                            <a:ea typeface="Calibri" panose="020F0502020204030204" pitchFamily="34" charset="0"/>
                            <a:cs typeface="Arial" panose="020B0604020202020204" pitchFamily="34" charset="0"/>
                          </a:rPr>
                        </m:ctrlPr>
                      </m:sSupPr>
                      <m:e>
                        <m:r>
                          <a:rPr lang="es-CO" sz="2000" i="1">
                            <a:effectLst/>
                            <a:latin typeface="Cambria Math" panose="02040503050406030204" pitchFamily="18" charset="0"/>
                            <a:ea typeface="Calibri" panose="020F0502020204030204" pitchFamily="34" charset="0"/>
                            <a:cs typeface="Arial" panose="020B0604020202020204" pitchFamily="34" charset="0"/>
                          </a:rPr>
                          <m:t>𝑅</m:t>
                        </m:r>
                      </m:e>
                      <m:sup>
                        <m:r>
                          <a:rPr lang="es-CO" sz="2000" i="1">
                            <a:effectLst/>
                            <a:latin typeface="Cambria Math" panose="02040503050406030204" pitchFamily="18" charset="0"/>
                            <a:ea typeface="Calibri" panose="020F0502020204030204" pitchFamily="34" charset="0"/>
                            <a:cs typeface="Arial" panose="020B0604020202020204" pitchFamily="34" charset="0"/>
                          </a:rPr>
                          <m:t>𝑛</m:t>
                        </m:r>
                        <m:r>
                          <a:rPr lang="es-CO" sz="2000" i="1">
                            <a:effectLst/>
                            <a:latin typeface="Cambria Math" panose="02040503050406030204" pitchFamily="18" charset="0"/>
                            <a:ea typeface="Calibri" panose="020F0502020204030204" pitchFamily="34" charset="0"/>
                            <a:cs typeface="Arial" panose="020B0604020202020204" pitchFamily="34" charset="0"/>
                          </a:rPr>
                          <m:t> </m:t>
                        </m:r>
                      </m:sup>
                    </m:sSup>
                    <m:r>
                      <a:rPr lang="es-CO" sz="20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CO" sz="2000" i="1">
                            <a:effectLst/>
                            <a:latin typeface="Cambria Math" panose="02040503050406030204" pitchFamily="18" charset="0"/>
                            <a:ea typeface="Calibri" panose="020F0502020204030204" pitchFamily="34" charset="0"/>
                            <a:cs typeface="Arial" panose="020B0604020202020204" pitchFamily="34" charset="0"/>
                          </a:rPr>
                        </m:ctrlPr>
                      </m:sSupPr>
                      <m:e>
                        <m:r>
                          <a:rPr lang="es-CO" sz="2000" i="1">
                            <a:effectLst/>
                            <a:latin typeface="Cambria Math" panose="02040503050406030204" pitchFamily="18" charset="0"/>
                            <a:ea typeface="Calibri" panose="020F0502020204030204" pitchFamily="34" charset="0"/>
                            <a:cs typeface="Arial" panose="020B0604020202020204" pitchFamily="34" charset="0"/>
                          </a:rPr>
                          <m:t>𝑅</m:t>
                        </m:r>
                      </m:e>
                      <m:sup>
                        <m:r>
                          <a:rPr lang="es-CO" sz="2000" i="1">
                            <a:effectLst/>
                            <a:latin typeface="Cambria Math" panose="02040503050406030204" pitchFamily="18" charset="0"/>
                            <a:ea typeface="Calibri" panose="020F0502020204030204" pitchFamily="34" charset="0"/>
                            <a:cs typeface="Arial" panose="020B0604020202020204" pitchFamily="34" charset="0"/>
                          </a:rPr>
                          <m:t>𝑚</m:t>
                        </m:r>
                      </m:sup>
                    </m:sSup>
                  </m:oMath>
                </a14:m>
                <a:r>
                  <a:rPr lang="es-CO" sz="2000" dirty="0">
                    <a:effectLst/>
                    <a:latin typeface="Calibri" panose="020F0502020204030204" pitchFamily="34" charset="0"/>
                    <a:ea typeface="Yu Mincho" panose="02020400000000000000" pitchFamily="18" charset="-128"/>
                    <a:cs typeface="Arial" panose="020B0604020202020204" pitchFamily="34" charset="0"/>
                  </a:rPr>
                  <a:t> una función multivariable continua en un punto </a:t>
                </a:r>
                <a14:m>
                  <m:oMath xmlns:m="http://schemas.openxmlformats.org/officeDocument/2006/math">
                    <m:r>
                      <a:rPr lang="es-CO" sz="2000" i="1">
                        <a:effectLst/>
                        <a:latin typeface="Cambria Math" panose="02040503050406030204" pitchFamily="18" charset="0"/>
                        <a:ea typeface="Calibri" panose="020F0502020204030204" pitchFamily="34" charset="0"/>
                        <a:cs typeface="Arial" panose="020B0604020202020204" pitchFamily="34" charset="0"/>
                      </a:rPr>
                      <m:t>𝑐</m:t>
                    </m:r>
                    <m:r>
                      <a:rPr lang="es-CO" sz="2000" i="1">
                        <a:effectLst/>
                        <a:latin typeface="Cambria Math" panose="02040503050406030204" pitchFamily="18" charset="0"/>
                        <a:ea typeface="Calibri" panose="020F0502020204030204" pitchFamily="34" charset="0"/>
                        <a:cs typeface="Arial" panose="020B0604020202020204" pitchFamily="34" charset="0"/>
                      </a:rPr>
                      <m:t> </m:t>
                    </m:r>
                  </m:oMath>
                </a14:m>
                <a:r>
                  <a:rPr lang="es-CO" sz="2000" dirty="0">
                    <a:effectLst/>
                    <a:latin typeface="Calibri" panose="020F0502020204030204" pitchFamily="34" charset="0"/>
                    <a:ea typeface="Yu Mincho" panose="02020400000000000000" pitchFamily="18" charset="-128"/>
                    <a:cs typeface="Arial" panose="020B0604020202020204" pitchFamily="34" charset="0"/>
                  </a:rPr>
                  <a:t>  de su dominio y </a:t>
                </a:r>
                <a14:m>
                  <m:oMath xmlns:m="http://schemas.openxmlformats.org/officeDocument/2006/math">
                    <m:d>
                      <m:dPr>
                        <m:begChr m:val="{"/>
                        <m:endChr m:val="}"/>
                        <m:ctrlPr>
                          <a:rPr lang="es-CO" sz="20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𝑥</m:t>
                            </m:r>
                          </m:e>
                          <m:sub>
                            <m:r>
                              <a:rPr lang="es-CO" sz="2000" i="1">
                                <a:effectLst/>
                                <a:latin typeface="Cambria Math" panose="02040503050406030204" pitchFamily="18" charset="0"/>
                                <a:ea typeface="Calibri" panose="020F0502020204030204" pitchFamily="34" charset="0"/>
                                <a:cs typeface="Arial" panose="020B0604020202020204" pitchFamily="34" charset="0"/>
                              </a:rPr>
                              <m:t>𝑘</m:t>
                            </m:r>
                          </m:sub>
                        </m:sSub>
                        <m:r>
                          <a:rPr lang="es-CO" sz="2000" i="1">
                            <a:effectLst/>
                            <a:latin typeface="Cambria Math" panose="02040503050406030204" pitchFamily="18" charset="0"/>
                            <a:ea typeface="Calibri" panose="020F0502020204030204" pitchFamily="34" charset="0"/>
                            <a:cs typeface="Arial" panose="020B0604020202020204" pitchFamily="34" charset="0"/>
                          </a:rPr>
                          <m:t> ∈ </m:t>
                        </m:r>
                        <m:sSup>
                          <m:sSupPr>
                            <m:ctrlPr>
                              <a:rPr lang="es-CO" sz="2000" i="1">
                                <a:effectLst/>
                                <a:latin typeface="Cambria Math" panose="02040503050406030204" pitchFamily="18" charset="0"/>
                                <a:ea typeface="Calibri" panose="020F0502020204030204" pitchFamily="34" charset="0"/>
                                <a:cs typeface="Arial" panose="020B0604020202020204" pitchFamily="34" charset="0"/>
                              </a:rPr>
                            </m:ctrlPr>
                          </m:sSupPr>
                          <m:e>
                            <m:r>
                              <a:rPr lang="es-CO" sz="2000" i="1">
                                <a:effectLst/>
                                <a:latin typeface="Cambria Math" panose="02040503050406030204" pitchFamily="18" charset="0"/>
                                <a:ea typeface="Calibri" panose="020F0502020204030204" pitchFamily="34" charset="0"/>
                                <a:cs typeface="Arial" panose="020B0604020202020204" pitchFamily="34" charset="0"/>
                              </a:rPr>
                              <m:t>𝑅</m:t>
                            </m:r>
                          </m:e>
                          <m:sup>
                            <m:r>
                              <a:rPr lang="es-CO" sz="2000" i="1">
                                <a:effectLst/>
                                <a:latin typeface="Cambria Math" panose="02040503050406030204" pitchFamily="18" charset="0"/>
                                <a:ea typeface="Calibri" panose="020F0502020204030204" pitchFamily="34" charset="0"/>
                                <a:cs typeface="Arial" panose="020B0604020202020204" pitchFamily="34" charset="0"/>
                              </a:rPr>
                              <m:t>𝑛</m:t>
                            </m:r>
                          </m:sup>
                        </m:sSup>
                        <m:r>
                          <a:rPr lang="es-CO" sz="2000" i="1">
                            <a:effectLst/>
                            <a:latin typeface="Cambria Math" panose="02040503050406030204" pitchFamily="18" charset="0"/>
                            <a:ea typeface="Calibri" panose="020F0502020204030204" pitchFamily="34" charset="0"/>
                            <a:cs typeface="Arial" panose="020B0604020202020204" pitchFamily="34" charset="0"/>
                          </a:rPr>
                          <m:t> : </m:t>
                        </m:r>
                        <m:r>
                          <a:rPr lang="es-CO" sz="2000" i="1">
                            <a:effectLst/>
                            <a:latin typeface="Cambria Math" panose="02040503050406030204" pitchFamily="18" charset="0"/>
                            <a:ea typeface="Calibri" panose="020F0502020204030204" pitchFamily="34" charset="0"/>
                            <a:cs typeface="Arial" panose="020B0604020202020204" pitchFamily="34" charset="0"/>
                          </a:rPr>
                          <m:t>𝑘</m:t>
                        </m:r>
                        <m:r>
                          <a:rPr lang="es-CO" sz="2000" i="1">
                            <a:effectLst/>
                            <a:latin typeface="Cambria Math" panose="02040503050406030204" pitchFamily="18" charset="0"/>
                            <a:ea typeface="Calibri" panose="020F0502020204030204" pitchFamily="34" charset="0"/>
                            <a:cs typeface="Arial" panose="020B0604020202020204" pitchFamily="34" charset="0"/>
                          </a:rPr>
                          <m:t>  ∈</m:t>
                        </m:r>
                        <m:sSup>
                          <m:sSupPr>
                            <m:ctrlPr>
                              <a:rPr lang="es-CO" sz="2000" i="1">
                                <a:effectLst/>
                                <a:latin typeface="Cambria Math" panose="02040503050406030204" pitchFamily="18" charset="0"/>
                                <a:ea typeface="Calibri" panose="020F0502020204030204" pitchFamily="34" charset="0"/>
                                <a:cs typeface="Arial" panose="020B0604020202020204" pitchFamily="34" charset="0"/>
                              </a:rPr>
                            </m:ctrlPr>
                          </m:sSupPr>
                          <m:e>
                            <m:r>
                              <a:rPr lang="es-CO" sz="2000" i="1">
                                <a:effectLst/>
                                <a:latin typeface="Cambria Math" panose="02040503050406030204" pitchFamily="18" charset="0"/>
                                <a:ea typeface="Calibri" panose="020F0502020204030204" pitchFamily="34" charset="0"/>
                                <a:cs typeface="Arial" panose="020B0604020202020204" pitchFamily="34" charset="0"/>
                              </a:rPr>
                              <m:t>𝑍</m:t>
                            </m:r>
                          </m:e>
                          <m:sup>
                            <m:r>
                              <a:rPr lang="es-CO" sz="2000" i="1">
                                <a:effectLst/>
                                <a:latin typeface="Cambria Math" panose="02040503050406030204" pitchFamily="18" charset="0"/>
                                <a:ea typeface="Calibri" panose="020F0502020204030204" pitchFamily="34" charset="0"/>
                                <a:cs typeface="Arial" panose="020B0604020202020204" pitchFamily="34" charset="0"/>
                              </a:rPr>
                              <m:t>+</m:t>
                            </m:r>
                          </m:sup>
                        </m:sSup>
                      </m:e>
                    </m:d>
                  </m:oMath>
                </a14:m>
                <a:r>
                  <a:rPr lang="es-CO" sz="2000" dirty="0">
                    <a:effectLst/>
                    <a:latin typeface="Calibri" panose="020F0502020204030204" pitchFamily="34" charset="0"/>
                    <a:ea typeface="Yu Mincho" panose="02020400000000000000" pitchFamily="18" charset="-128"/>
                    <a:cs typeface="Arial" panose="020B0604020202020204" pitchFamily="34" charset="0"/>
                  </a:rPr>
                  <a:t> una secuencia de vectores aleatorios donde </a:t>
                </a:r>
                <a14:m>
                  <m:oMath xmlns:m="http://schemas.openxmlformats.org/officeDocument/2006/math">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𝑥</m:t>
                        </m:r>
                      </m:e>
                      <m:sub>
                        <m:r>
                          <a:rPr lang="es-CO" sz="2000" i="1">
                            <a:effectLst/>
                            <a:latin typeface="Cambria Math" panose="02040503050406030204" pitchFamily="18" charset="0"/>
                            <a:ea typeface="Calibri" panose="020F0502020204030204" pitchFamily="34" charset="0"/>
                            <a:cs typeface="Arial" panose="020B0604020202020204" pitchFamily="34" charset="0"/>
                          </a:rPr>
                          <m:t>𝑘</m:t>
                        </m:r>
                      </m:sub>
                    </m:sSub>
                    <m:r>
                      <a:rPr lang="es-CO"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m:t>
                        </m:r>
                      </m:e>
                      <m:sub>
                        <m:r>
                          <a:rPr lang="es-CO" sz="2000" i="1">
                            <a:effectLst/>
                            <a:latin typeface="Cambria Math" panose="02040503050406030204" pitchFamily="18" charset="0"/>
                            <a:ea typeface="Calibri" panose="020F0502020204030204" pitchFamily="34" charset="0"/>
                            <a:cs typeface="Arial" panose="020B0604020202020204" pitchFamily="34" charset="0"/>
                          </a:rPr>
                          <m:t>𝑝</m:t>
                        </m:r>
                      </m:sub>
                    </m:sSub>
                    <m:r>
                      <a:rPr lang="es-CO" sz="2000" i="1">
                        <a:effectLst/>
                        <a:latin typeface="Cambria Math" panose="02040503050406030204" pitchFamily="18" charset="0"/>
                        <a:ea typeface="Calibri" panose="020F0502020204030204" pitchFamily="34" charset="0"/>
                        <a:cs typeface="Arial" panose="020B0604020202020204" pitchFamily="34" charset="0"/>
                      </a:rPr>
                      <m:t> </m:t>
                    </m:r>
                    <m:r>
                      <a:rPr lang="es-CO" sz="2000" i="1">
                        <a:effectLst/>
                        <a:latin typeface="Cambria Math" panose="02040503050406030204" pitchFamily="18" charset="0"/>
                        <a:ea typeface="Calibri" panose="020F0502020204030204" pitchFamily="34" charset="0"/>
                        <a:cs typeface="Arial" panose="020B0604020202020204" pitchFamily="34" charset="0"/>
                      </a:rPr>
                      <m:t>𝑐</m:t>
                    </m:r>
                  </m:oMath>
                </a14:m>
                <a:r>
                  <a:rPr lang="es-CO" sz="2000" dirty="0">
                    <a:effectLst/>
                    <a:latin typeface="Calibri" panose="020F0502020204030204" pitchFamily="34" charset="0"/>
                    <a:ea typeface="Yu Mincho" panose="02020400000000000000" pitchFamily="18" charset="-128"/>
                    <a:cs typeface="Arial" panose="020B0604020202020204" pitchFamily="34" charset="0"/>
                  </a:rPr>
                  <a:t>. Se tiene entonces</a:t>
                </a:r>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CO" sz="2000" dirty="0">
                    <a:effectLst/>
                    <a:latin typeface="Calibri" panose="020F0502020204030204" pitchFamily="34" charset="0"/>
                    <a:ea typeface="Yu Mincho" panose="02020400000000000000" pitchFamily="18" charset="-128"/>
                    <a:cs typeface="Arial" panose="020B0604020202020204" pitchFamily="34" charset="0"/>
                  </a:rPr>
                  <a:t> </a:t>
                </a:r>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s-CO" sz="2000" dirty="0">
                    <a:effectLst/>
                    <a:latin typeface="Calibri" panose="020F0502020204030204" pitchFamily="34" charset="0"/>
                    <a:ea typeface="Yu Mincho" panose="02020400000000000000" pitchFamily="18" charset="-128"/>
                    <a:cs typeface="Arial" panose="020B0604020202020204" pitchFamily="34" charset="0"/>
                  </a:rPr>
                  <a:t> </a:t>
                </a:r>
                <a14:m>
                  <m:oMath xmlns:m="http://schemas.openxmlformats.org/officeDocument/2006/math">
                    <m:r>
                      <a:rPr lang="es-CO" sz="2000" i="1">
                        <a:effectLst/>
                        <a:latin typeface="Cambria Math" panose="02040503050406030204" pitchFamily="18" charset="0"/>
                        <a:ea typeface="Yu Mincho" panose="02020400000000000000" pitchFamily="18" charset="-128"/>
                        <a:cs typeface="Arial" panose="020B0604020202020204" pitchFamily="34" charset="0"/>
                      </a:rPr>
                      <m:t> </m:t>
                    </m:r>
                    <m:r>
                      <a:rPr lang="en-US" sz="2000" i="1">
                        <a:effectLst/>
                        <a:latin typeface="Cambria Math" panose="02040503050406030204" pitchFamily="18" charset="0"/>
                        <a:ea typeface="Yu Mincho" panose="02020400000000000000" pitchFamily="18" charset="-128"/>
                        <a:cs typeface="Arial" panose="020B0604020202020204" pitchFamily="34" charset="0"/>
                      </a:rPr>
                      <m:t>𝑔</m:t>
                    </m:r>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n-US" sz="2000" i="1">
                                <a:effectLst/>
                                <a:latin typeface="Cambria Math" panose="02040503050406030204" pitchFamily="18" charset="0"/>
                                <a:ea typeface="Yu Mincho" panose="02020400000000000000" pitchFamily="18" charset="-128"/>
                                <a:cs typeface="Arial" panose="020B0604020202020204" pitchFamily="34" charset="0"/>
                              </a:rPr>
                              <m:t>𝑥</m:t>
                            </m:r>
                          </m:e>
                          <m:sub>
                            <m:r>
                              <a:rPr lang="en-US" sz="2000" i="1">
                                <a:effectLst/>
                                <a:latin typeface="Cambria Math" panose="02040503050406030204" pitchFamily="18" charset="0"/>
                                <a:ea typeface="Yu Mincho" panose="02020400000000000000" pitchFamily="18" charset="-128"/>
                                <a:cs typeface="Arial" panose="020B0604020202020204" pitchFamily="34" charset="0"/>
                              </a:rPr>
                              <m:t>𝑛</m:t>
                            </m:r>
                          </m:sub>
                        </m:sSub>
                      </m:e>
                    </m:d>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m:t>
                        </m:r>
                      </m:e>
                      <m:sub>
                        <m:r>
                          <a:rPr lang="en-US" sz="2000" i="1">
                            <a:effectLst/>
                            <a:latin typeface="Cambria Math" panose="02040503050406030204" pitchFamily="18" charset="0"/>
                            <a:ea typeface="Yu Mincho" panose="02020400000000000000" pitchFamily="18" charset="-128"/>
                            <a:cs typeface="Arial" panose="020B0604020202020204" pitchFamily="34" charset="0"/>
                          </a:rPr>
                          <m:t>𝑝</m:t>
                        </m:r>
                      </m:sub>
                    </m:sSub>
                    <m:r>
                      <a:rPr lang="en-US" sz="2000" i="1">
                        <a:effectLst/>
                        <a:latin typeface="Cambria Math" panose="02040503050406030204" pitchFamily="18" charset="0"/>
                        <a:ea typeface="Yu Mincho" panose="02020400000000000000" pitchFamily="18" charset="-128"/>
                        <a:cs typeface="Arial" panose="020B0604020202020204" pitchFamily="34" charset="0"/>
                      </a:rPr>
                      <m:t>𝑔</m:t>
                    </m:r>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r>
                          <a:rPr lang="en-US" sz="2000" i="1">
                            <a:effectLst/>
                            <a:latin typeface="Cambria Math" panose="02040503050406030204" pitchFamily="18" charset="0"/>
                            <a:ea typeface="Yu Mincho" panose="02020400000000000000" pitchFamily="18" charset="-128"/>
                            <a:cs typeface="Arial" panose="020B0604020202020204" pitchFamily="34" charset="0"/>
                          </a:rPr>
                          <m:t>𝑐</m:t>
                        </m:r>
                      </m:e>
                    </m:d>
                  </m:oMath>
                </a14:m>
                <a:r>
                  <a:rPr lang="es-CO" sz="2000" dirty="0">
                    <a:effectLst/>
                    <a:latin typeface="Calibri" panose="020F0502020204030204" pitchFamily="34" charset="0"/>
                    <a:ea typeface="Yu Mincho" panose="02020400000000000000" pitchFamily="18" charset="-128"/>
                    <a:cs typeface="Arial" panose="020B0604020202020204" pitchFamily="34" charset="0"/>
                  </a:rPr>
                  <a:t> conform </a:t>
                </a:r>
                <a14:m>
                  <m:oMath xmlns:m="http://schemas.openxmlformats.org/officeDocument/2006/math">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𝑛</m:t>
                    </m:r>
                    <m:r>
                      <a:rPr lang="es-MX" sz="2000" b="0" i="1" smtClean="0">
                        <a:effectLst/>
                        <a:latin typeface="Cambria Math" panose="02040503050406030204" pitchFamily="18" charset="0"/>
                        <a:ea typeface="Yu Mincho" panose="02020400000000000000" pitchFamily="18" charset="-128"/>
                        <a:cs typeface="Arial" panose="020B0604020202020204" pitchFamily="34" charset="0"/>
                      </a:rPr>
                      <m:t>→</m:t>
                    </m:r>
                    <m:r>
                      <a:rPr lang="es-CO" sz="2000" dirty="0" smtClean="0">
                        <a:effectLst/>
                        <a:latin typeface="Cambria Math" panose="02040503050406030204" pitchFamily="18" charset="0"/>
                      </a:rPr>
                      <m:t>∞</m:t>
                    </m:r>
                  </m:oMath>
                </a14:m>
                <a:r>
                  <a:rPr lang="es-CO" sz="2000" dirty="0">
                    <a:effectLst/>
                    <a:latin typeface="Calibri" panose="020F0502020204030204" pitchFamily="34" charset="0"/>
                    <a:ea typeface="Yu Mincho" panose="02020400000000000000" pitchFamily="18" charset="-128"/>
                    <a:cs typeface="Arial" panose="020B0604020202020204" pitchFamily="34" charset="0"/>
                  </a:rPr>
                  <a:t>  </a:t>
                </a:r>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CO" sz="2400" b="1" dirty="0">
                    <a:latin typeface="Calibri" panose="020F0502020204030204" pitchFamily="34" charset="0"/>
                    <a:ea typeface="Calibri" panose="020F0502020204030204" pitchFamily="34" charset="0"/>
                    <a:cs typeface="Times New Roman" panose="02020603050405020304" pitchFamily="18" charset="0"/>
                  </a:rPr>
                  <a:t>Teorema del mapa continuo.</a:t>
                </a:r>
              </a:p>
              <a:p>
                <a:pPr>
                  <a:lnSpc>
                    <a:spcPct val="107000"/>
                  </a:lnSpc>
                  <a:spcAft>
                    <a:spcPts val="800"/>
                  </a:spcAft>
                </a:pPr>
                <a:r>
                  <a:rPr lang="es-CO" sz="2400" dirty="0">
                    <a:latin typeface="Calibri" panose="020F0502020204030204" pitchFamily="34" charset="0"/>
                    <a:ea typeface="Calibri" panose="020F0502020204030204" pitchFamily="34" charset="0"/>
                    <a:cs typeface="Times New Roman" panose="02020603050405020304" pitchFamily="18" charset="0"/>
                  </a:rPr>
                  <a:t>Sea {</a:t>
                </a:r>
                <a14:m>
                  <m:oMath xmlns:m="http://schemas.openxmlformats.org/officeDocument/2006/math">
                    <m:sSub>
                      <m:sSub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sz="2400" b="0" i="1" smtClean="0">
                            <a:latin typeface="Cambria Math" panose="02040503050406030204" pitchFamily="18" charset="0"/>
                            <a:ea typeface="Calibri" panose="020F0502020204030204" pitchFamily="34" charset="0"/>
                            <a:cs typeface="Times New Roman" panose="02020603050405020304" pitchFamily="18" charset="0"/>
                          </a:rPr>
                          <m:t>𝑥</m:t>
                        </m:r>
                      </m:e>
                      <m:sub>
                        <m:r>
                          <a:rPr lang="es-MX" sz="2400" b="0" i="1" smtClean="0">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s-CO" sz="2400" dirty="0">
                    <a:latin typeface="Calibri" panose="020F0502020204030204" pitchFamily="34" charset="0"/>
                    <a:ea typeface="Calibri" panose="020F0502020204030204" pitchFamily="34" charset="0"/>
                    <a:cs typeface="Times New Roman" panose="02020603050405020304" pitchFamily="18" charset="0"/>
                  </a:rPr>
                  <a:t>} una secuencia de </a:t>
                </a:r>
                <a14:m>
                  <m:oMath xmlns:m="http://schemas.openxmlformats.org/officeDocument/2006/math">
                    <m:r>
                      <a:rPr lang="es-MX" sz="2400" b="0" i="1" smtClean="0">
                        <a:latin typeface="Cambria Math" panose="02040503050406030204" pitchFamily="18" charset="0"/>
                        <a:ea typeface="Calibri" panose="020F0502020204030204" pitchFamily="34" charset="0"/>
                        <a:cs typeface="Times New Roman" panose="02020603050405020304" pitchFamily="18" charset="0"/>
                      </a:rPr>
                      <m:t>𝐾</m:t>
                    </m:r>
                    <m:r>
                      <a:rPr lang="es-MX" sz="24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s-CO" sz="2400" b="1" dirty="0">
                    <a:latin typeface="Calibri" panose="020F0502020204030204" pitchFamily="34" charset="0"/>
                    <a:ea typeface="Calibri" panose="020F0502020204030204" pitchFamily="34" charset="0"/>
                    <a:cs typeface="Times New Roman" panose="02020603050405020304" pitchFamily="18" charset="0"/>
                  </a:rPr>
                  <a:t> </a:t>
                </a:r>
                <a:r>
                  <a:rPr lang="es-CO" sz="2400" dirty="0">
                    <a:latin typeface="Calibri" panose="020F0502020204030204" pitchFamily="34" charset="0"/>
                    <a:ea typeface="Calibri" panose="020F0502020204030204" pitchFamily="34" charset="0"/>
                    <a:cs typeface="Times New Roman" panose="02020603050405020304" pitchFamily="18" charset="0"/>
                  </a:rPr>
                  <a:t>vectores aleatorios. Si </a:t>
                </a:r>
                <a14:m>
                  <m:oMath xmlns:m="http://schemas.openxmlformats.org/officeDocument/2006/math">
                    <m:sSub>
                      <m:sSub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sz="2400" b="0" i="1" smtClean="0">
                            <a:latin typeface="Cambria Math" panose="02040503050406030204" pitchFamily="18" charset="0"/>
                            <a:ea typeface="Calibri" panose="020F0502020204030204" pitchFamily="34" charset="0"/>
                            <a:cs typeface="Times New Roman" panose="02020603050405020304" pitchFamily="18" charset="0"/>
                          </a:rPr>
                          <m:t>𝑥</m:t>
                        </m:r>
                      </m:e>
                      <m:sub>
                        <m:r>
                          <a:rPr lang="es-MX" sz="2400" b="0" i="1" smtClean="0">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sz="2400" b="0" i="1" smtClean="0">
                            <a:latin typeface="Cambria Math" panose="02040503050406030204" pitchFamily="18" charset="0"/>
                            <a:ea typeface="Calibri" panose="020F0502020204030204" pitchFamily="34" charset="0"/>
                            <a:cs typeface="Times New Roman" panose="02020603050405020304" pitchFamily="18" charset="0"/>
                          </a:rPr>
                          <m:t>→</m:t>
                        </m:r>
                      </m:e>
                      <m:sub>
                        <m:r>
                          <a:rPr lang="es-MX" sz="2400" b="0" i="1" smtClean="0">
                            <a:latin typeface="Cambria Math" panose="02040503050406030204" pitchFamily="18" charset="0"/>
                            <a:ea typeface="Calibri" panose="020F0502020204030204" pitchFamily="34" charset="0"/>
                            <a:cs typeface="Times New Roman" panose="02020603050405020304" pitchFamily="18" charset="0"/>
                          </a:rPr>
                          <m:t>𝑑</m:t>
                        </m:r>
                      </m:sub>
                    </m:sSub>
                    <m:r>
                      <a:rPr lang="es-MX" sz="2400" b="0" i="1" smtClean="0">
                        <a:latin typeface="Cambria Math" panose="02040503050406030204" pitchFamily="18" charset="0"/>
                        <a:ea typeface="Calibri" panose="020F0502020204030204" pitchFamily="34" charset="0"/>
                        <a:cs typeface="Times New Roman" panose="02020603050405020304" pitchFamily="18" charset="0"/>
                      </a:rPr>
                      <m:t>𝑥</m:t>
                    </m:r>
                  </m:oMath>
                </a14:m>
                <a:r>
                  <a:rPr lang="es-CO" sz="2400" b="1" dirty="0">
                    <a:latin typeface="Calibri" panose="020F0502020204030204" pitchFamily="34" charset="0"/>
                    <a:ea typeface="Calibri" panose="020F0502020204030204" pitchFamily="34" charset="0"/>
                    <a:cs typeface="Times New Roman" panose="02020603050405020304" pitchFamily="18" charset="0"/>
                  </a:rPr>
                  <a:t> </a:t>
                </a:r>
                <a:r>
                  <a:rPr lang="es-CO" sz="2400" dirty="0">
                    <a:latin typeface="Calibri" panose="020F0502020204030204" pitchFamily="34" charset="0"/>
                    <a:ea typeface="Calibri" panose="020F0502020204030204" pitchFamily="34" charset="0"/>
                    <a:cs typeface="Times New Roman" panose="02020603050405020304" pitchFamily="18" charset="0"/>
                  </a:rPr>
                  <a:t>y g es una función continúa </a:t>
                </a:r>
                <a14:m>
                  <m:oMath xmlns:m="http://schemas.openxmlformats.org/officeDocument/2006/math">
                    <m:r>
                      <a:rPr lang="es-MX" sz="2400" b="0" i="1" smtClean="0">
                        <a:latin typeface="Cambria Math" panose="02040503050406030204" pitchFamily="18" charset="0"/>
                        <a:ea typeface="Calibri" panose="020F0502020204030204" pitchFamily="34" charset="0"/>
                        <a:cs typeface="Times New Roman" panose="02020603050405020304" pitchFamily="18" charset="0"/>
                      </a:rPr>
                      <m:t>𝑔</m:t>
                    </m:r>
                    <m:r>
                      <a:rPr lang="es-MX" sz="2400" b="0" i="1" smtClean="0">
                        <a:latin typeface="Cambria Math" panose="02040503050406030204" pitchFamily="18" charset="0"/>
                        <a:ea typeface="Calibri" panose="020F0502020204030204" pitchFamily="34" charset="0"/>
                        <a:cs typeface="Times New Roman" panose="02020603050405020304" pitchFamily="18" charset="0"/>
                      </a:rPr>
                      <m:t>:</m:t>
                    </m:r>
                    <m:sSup>
                      <m:sSupPr>
                        <m:ctrlPr>
                          <a:rPr lang="es-MX" sz="2400" b="0" i="1" dirty="0" smtClean="0">
                            <a:latin typeface="Cambria Math" panose="02040503050406030204" pitchFamily="18" charset="0"/>
                          </a:rPr>
                        </m:ctrlPr>
                      </m:sSupPr>
                      <m:e>
                        <m:r>
                          <a:rPr lang="es-CO" sz="2400" dirty="0" smtClean="0">
                            <a:latin typeface="Cambria Math" panose="02040503050406030204" pitchFamily="18" charset="0"/>
                          </a:rPr>
                          <m:t>ℝ</m:t>
                        </m:r>
                      </m:e>
                      <m:sup>
                        <m:r>
                          <m:rPr>
                            <m:sty m:val="p"/>
                          </m:rPr>
                          <a:rPr lang="es-MX" sz="2400" b="0" i="0" dirty="0" smtClean="0">
                            <a:latin typeface="Cambria Math" panose="02040503050406030204" pitchFamily="18" charset="0"/>
                          </a:rPr>
                          <m:t>k</m:t>
                        </m:r>
                      </m:sup>
                    </m:sSup>
                    <m:r>
                      <a:rPr lang="es-MX" sz="2400" b="0" i="0" dirty="0" smtClean="0">
                        <a:latin typeface="Cambria Math" panose="02040503050406030204" pitchFamily="18" charset="0"/>
                      </a:rPr>
                      <m:t>→</m:t>
                    </m:r>
                    <m:sSup>
                      <m:sSupPr>
                        <m:ctrlPr>
                          <a:rPr lang="es-MX" sz="2400" i="1" dirty="0">
                            <a:latin typeface="Cambria Math" panose="02040503050406030204" pitchFamily="18" charset="0"/>
                          </a:rPr>
                        </m:ctrlPr>
                      </m:sSupPr>
                      <m:e>
                        <m:r>
                          <a:rPr lang="es-CO" sz="2400" dirty="0">
                            <a:latin typeface="Cambria Math" panose="02040503050406030204" pitchFamily="18" charset="0"/>
                          </a:rPr>
                          <m:t>ℝ</m:t>
                        </m:r>
                      </m:e>
                      <m:sup>
                        <m:r>
                          <m:rPr>
                            <m:sty m:val="p"/>
                          </m:rPr>
                          <a:rPr lang="es-MX" sz="2400" b="0" i="0" dirty="0" smtClean="0">
                            <a:latin typeface="Cambria Math" panose="02040503050406030204" pitchFamily="18" charset="0"/>
                          </a:rPr>
                          <m:t>J</m:t>
                        </m:r>
                      </m:sup>
                    </m:sSup>
                  </m:oMath>
                </a14:m>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400" dirty="0">
                  <a:solidFill>
                    <a:srgbClr val="000000"/>
                  </a:solidFill>
                  <a:cs typeface="Times New Roman"/>
                </a:endParaRPr>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237891" y="1587387"/>
                <a:ext cx="9323492" cy="4896340"/>
              </a:xfrm>
              <a:prstGeom prst="rect">
                <a:avLst/>
              </a:prstGeom>
              <a:blipFill>
                <a:blip r:embed="rId3"/>
                <a:stretch>
                  <a:fillRect l="-980" t="-871"/>
                </a:stretch>
              </a:blipFill>
            </p:spPr>
            <p:txBody>
              <a:bodyPr/>
              <a:lstStyle/>
              <a:p>
                <a:r>
                  <a:rPr lang="en-US">
                    <a:noFill/>
                  </a:rPr>
                  <a:t> </a:t>
                </a:r>
              </a:p>
            </p:txBody>
          </p:sp>
        </mc:Fallback>
      </mc:AlternateContent>
    </p:spTree>
    <p:extLst>
      <p:ext uri="{BB962C8B-B14F-4D97-AF65-F5344CB8AC3E}">
        <p14:creationId xmlns:p14="http://schemas.microsoft.com/office/powerpoint/2010/main" val="3678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227647" y="2666875"/>
            <a:ext cx="7121506" cy="212365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6600" dirty="0">
                <a:solidFill>
                  <a:srgbClr val="1A3184"/>
                </a:solidFill>
              </a:rPr>
              <a:t>Parámetro de retorno </a:t>
            </a: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3</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625498" y="2224750"/>
            <a:ext cx="3415215"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Distribución del</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84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2" y="819450"/>
            <a:ext cx="7295708"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Estimador de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396152" y="2192430"/>
                <a:ext cx="9006969" cy="3770519"/>
              </a:xfrm>
              <a:prstGeom prst="rect">
                <a:avLst/>
              </a:prstGeom>
              <a:noFill/>
            </p:spPr>
            <p:txBody>
              <a:bodyPr wrap="square" lIns="91440" tIns="45720" rIns="91440" bIns="45720" rtlCol="0" anchor="t">
                <a:spAutoFit/>
              </a:bodyPr>
              <a:lstStyle/>
              <a:p>
                <a:pPr>
                  <a:lnSpc>
                    <a:spcPct val="107000"/>
                  </a:lnSpc>
                  <a:spcAft>
                    <a:spcPts val="800"/>
                  </a:spcAft>
                </a:pPr>
                <a:r>
                  <a:rPr lang="es-MX" sz="2400" dirty="0">
                    <a:effectLst/>
                    <a:latin typeface="Calibri" panose="020F0502020204030204" pitchFamily="34" charset="0"/>
                    <a:ea typeface="Calibri" panose="020F0502020204030204" pitchFamily="34" charset="0"/>
                    <a:cs typeface="Arial" panose="020B0604020202020204" pitchFamily="34" charset="0"/>
                  </a:rPr>
                  <a:t>Sea </a:t>
                </a:r>
                <a14:m>
                  <m:oMath xmlns:m="http://schemas.openxmlformats.org/officeDocument/2006/math">
                    <m:d>
                      <m:dPr>
                        <m:begChr m:val="{"/>
                        <m:endChr m:val="}"/>
                        <m:ctrlPr>
                          <a:rPr lang="es-MX" sz="2400" b="0" i="1" smtClean="0">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s-MX" sz="2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es-MX" sz="2400" b="0" i="1" smtClean="0">
                                <a:effectLst/>
                                <a:latin typeface="Cambria Math" panose="02040503050406030204" pitchFamily="18" charset="0"/>
                                <a:ea typeface="Calibri" panose="020F0502020204030204" pitchFamily="34" charset="0"/>
                                <a:cs typeface="Arial" panose="020B0604020202020204" pitchFamily="34" charset="0"/>
                              </a:rPr>
                              <m:t>𝑟</m:t>
                            </m:r>
                          </m:e>
                          <m:sub>
                            <m:r>
                              <a:rPr lang="es-MX" sz="2400" b="0" i="1" smtClean="0">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s-MX" sz="2400" dirty="0">
                    <a:effectLst/>
                    <a:latin typeface="Calibri" panose="020F0502020204030204" pitchFamily="34" charset="0"/>
                    <a:ea typeface="Calibri" panose="020F0502020204030204" pitchFamily="34" charset="0"/>
                    <a:cs typeface="Arial" panose="020B0604020202020204" pitchFamily="34" charset="0"/>
                  </a:rPr>
                  <a:t> una secuencia de retornos  </a:t>
                </a:r>
                <a:r>
                  <a:rPr lang="es-MX" sz="2400" dirty="0" err="1">
                    <a:effectLst/>
                    <a:latin typeface="Calibri" panose="020F0502020204030204" pitchFamily="34" charset="0"/>
                    <a:ea typeface="Calibri" panose="020F0502020204030204" pitchFamily="34" charset="0"/>
                    <a:cs typeface="Arial" panose="020B0604020202020204" pitchFamily="34" charset="0"/>
                  </a:rPr>
                  <a:t>i.i.d</a:t>
                </a:r>
                <a:r>
                  <a:rPr lang="es-MX" sz="2400" dirty="0">
                    <a:latin typeface="Calibri" panose="020F0502020204030204" pitchFamily="34" charset="0"/>
                    <a:ea typeface="Calibri" panose="020F0502020204030204" pitchFamily="34" charset="0"/>
                    <a:cs typeface="Arial" panose="020B0604020202020204" pitchFamily="34" charset="0"/>
                  </a:rPr>
                  <a:t>. </a:t>
                </a:r>
                <a:r>
                  <a:rPr lang="es-MX" sz="2400" dirty="0">
                    <a:effectLst/>
                    <a:latin typeface="Calibri" panose="020F0502020204030204" pitchFamily="34" charset="0"/>
                    <a:ea typeface="Calibri" panose="020F0502020204030204" pitchFamily="34" charset="0"/>
                    <a:cs typeface="Arial" panose="020B0604020202020204" pitchFamily="34" charset="0"/>
                  </a:rPr>
                  <a:t> El est</a:t>
                </a:r>
                <a:r>
                  <a:rPr lang="es-MX" sz="2400" dirty="0">
                    <a:latin typeface="Calibri" panose="020F0502020204030204" pitchFamily="34" charset="0"/>
                    <a:ea typeface="Calibri" panose="020F0502020204030204" pitchFamily="34" charset="0"/>
                    <a:cs typeface="Arial" panose="020B0604020202020204" pitchFamily="34" charset="0"/>
                  </a:rPr>
                  <a:t>imador de retorno que trabajaremos será el siguiente: </a:t>
                </a: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MX" sz="2000" b="0" i="1" smtClean="0">
                              <a:effectLst/>
                              <a:latin typeface="Cambria Math" panose="02040503050406030204" pitchFamily="18" charset="0"/>
                              <a:cs typeface="Arial" panose="020B0604020202020204" pitchFamily="34" charset="0"/>
                            </a:rPr>
                          </m:ctrlPr>
                        </m:accPr>
                        <m:e>
                          <m:r>
                            <a:rPr lang="es-MX" sz="2000" b="0" i="1" smtClean="0">
                              <a:effectLst/>
                              <a:latin typeface="Cambria Math" panose="02040503050406030204" pitchFamily="18" charset="0"/>
                              <a:cs typeface="Arial" panose="020B0604020202020204" pitchFamily="34" charset="0"/>
                            </a:rPr>
                            <m:t>𝜇</m:t>
                          </m:r>
                        </m:e>
                      </m:acc>
                      <m:r>
                        <a:rPr lang="es-MX" sz="2000" b="0" i="1" smtClean="0">
                          <a:effectLst/>
                          <a:latin typeface="Cambria Math" panose="02040503050406030204" pitchFamily="18" charset="0"/>
                          <a:cs typeface="Arial" panose="020B0604020202020204" pitchFamily="34" charset="0"/>
                        </a:rPr>
                        <m:t>=</m:t>
                      </m:r>
                      <m:f>
                        <m:fPr>
                          <m:ctrlPr>
                            <a:rPr lang="es-MX" sz="2000" b="0" i="1" smtClean="0">
                              <a:effectLst/>
                              <a:latin typeface="Cambria Math" panose="02040503050406030204" pitchFamily="18" charset="0"/>
                              <a:cs typeface="Arial" panose="020B0604020202020204" pitchFamily="34" charset="0"/>
                            </a:rPr>
                          </m:ctrlPr>
                        </m:fPr>
                        <m:num>
                          <m:r>
                            <a:rPr lang="es-MX" sz="2000" b="0" i="1" smtClean="0">
                              <a:effectLst/>
                              <a:latin typeface="Cambria Math" panose="02040503050406030204" pitchFamily="18" charset="0"/>
                              <a:cs typeface="Arial" panose="020B0604020202020204" pitchFamily="34" charset="0"/>
                            </a:rPr>
                            <m:t>1</m:t>
                          </m:r>
                        </m:num>
                        <m:den>
                          <m:r>
                            <a:rPr lang="es-MX" sz="2000" b="0" i="1" smtClean="0">
                              <a:effectLst/>
                              <a:latin typeface="Cambria Math" panose="02040503050406030204" pitchFamily="18" charset="0"/>
                              <a:cs typeface="Arial" panose="020B0604020202020204" pitchFamily="34" charset="0"/>
                            </a:rPr>
                            <m:t>𝑛</m:t>
                          </m:r>
                        </m:den>
                      </m:f>
                      <m:nary>
                        <m:naryPr>
                          <m:chr m:val="∑"/>
                          <m:supHide m:val="on"/>
                          <m:ctrlPr>
                            <a:rPr lang="es-MX" sz="2000" b="0" i="1" smtClean="0">
                              <a:effectLst/>
                              <a:latin typeface="Cambria Math" panose="02040503050406030204" pitchFamily="18" charset="0"/>
                              <a:cs typeface="Arial" panose="020B0604020202020204" pitchFamily="34" charset="0"/>
                            </a:rPr>
                          </m:ctrlPr>
                        </m:naryPr>
                        <m:sub>
                          <m:r>
                            <a:rPr lang="es-MX" sz="2000" b="0" i="1" smtClean="0">
                              <a:effectLst/>
                              <a:latin typeface="Cambria Math" panose="02040503050406030204" pitchFamily="18" charset="0"/>
                              <a:cs typeface="Arial" panose="020B0604020202020204" pitchFamily="34" charset="0"/>
                            </a:rPr>
                            <m:t>𝑖</m:t>
                          </m:r>
                        </m:sub>
                        <m:sup/>
                        <m:e>
                          <m:sSub>
                            <m:sSubPr>
                              <m:ctrlPr>
                                <a:rPr lang="es-MX" sz="2000" b="0" i="1" smtClean="0">
                                  <a:effectLst/>
                                  <a:latin typeface="Cambria Math" panose="02040503050406030204" pitchFamily="18" charset="0"/>
                                  <a:cs typeface="Arial" panose="020B0604020202020204" pitchFamily="34" charset="0"/>
                                </a:rPr>
                              </m:ctrlPr>
                            </m:sSubPr>
                            <m:e>
                              <m:r>
                                <a:rPr lang="es-MX" sz="2000" b="0" i="1" smtClean="0">
                                  <a:effectLst/>
                                  <a:latin typeface="Cambria Math" panose="02040503050406030204" pitchFamily="18" charset="0"/>
                                  <a:cs typeface="Arial" panose="020B0604020202020204" pitchFamily="34" charset="0"/>
                                </a:rPr>
                                <m:t>𝑟</m:t>
                              </m:r>
                            </m:e>
                            <m:sub>
                              <m:r>
                                <a:rPr lang="es-MX" sz="2000" b="0" i="1" smtClean="0">
                                  <a:effectLst/>
                                  <a:latin typeface="Cambria Math" panose="02040503050406030204" pitchFamily="18" charset="0"/>
                                  <a:cs typeface="Arial" panose="020B0604020202020204" pitchFamily="34" charset="0"/>
                                </a:rPr>
                                <m:t>𝑖</m:t>
                              </m:r>
                            </m:sub>
                          </m:sSub>
                        </m:e>
                      </m:nary>
                    </m:oMath>
                  </m:oMathPara>
                </a14:m>
                <a:endParaRPr lang="es-MX" sz="2000" b="0" dirty="0">
                  <a:effectLst/>
                  <a:latin typeface="Calibri" panose="020F0502020204030204" pitchFamily="34" charset="0"/>
                  <a:cs typeface="Arial" panose="020B0604020202020204" pitchFamily="34" charset="0"/>
                </a:endParaRPr>
              </a:p>
              <a:p>
                <a:pPr>
                  <a:lnSpc>
                    <a:spcPct val="107000"/>
                  </a:lnSpc>
                  <a:spcAft>
                    <a:spcPts val="800"/>
                  </a:spcAft>
                </a:pPr>
                <a:r>
                  <a:rPr lang="es-CO" sz="2400" dirty="0">
                    <a:latin typeface="Calibri" panose="020F0502020204030204" pitchFamily="34" charset="0"/>
                    <a:ea typeface="Calibri" panose="020F0502020204030204" pitchFamily="34" charset="0"/>
                    <a:cs typeface="Times New Roman" panose="02020603050405020304" pitchFamily="18" charset="0"/>
                  </a:rPr>
                  <a:t>Partimos entonces del teorema del límite central enunciado cómo: </a:t>
                </a:r>
              </a:p>
              <a:p>
                <a:pPr>
                  <a:lnSpc>
                    <a:spcPct val="107000"/>
                  </a:lnSpc>
                  <a:spcAft>
                    <a:spcPts val="800"/>
                  </a:spcAft>
                </a:pPr>
                <a14:m>
                  <m:oMathPara xmlns:m="http://schemas.openxmlformats.org/officeDocument/2006/math">
                    <m:oMathParaPr>
                      <m:jc m:val="centerGroup"/>
                    </m:oMathParaPr>
                    <m:oMath xmlns:m="http://schemas.openxmlformats.org/officeDocument/2006/math">
                      <m:rad>
                        <m:radPr>
                          <m:degHide m:val="on"/>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radPr>
                        <m:deg/>
                        <m:e>
                          <m:r>
                            <a:rPr lang="es-MX" sz="2400" b="0" i="1" smtClean="0">
                              <a:latin typeface="Cambria Math" panose="02040503050406030204" pitchFamily="18" charset="0"/>
                              <a:ea typeface="Calibri" panose="020F0502020204030204" pitchFamily="34" charset="0"/>
                              <a:cs typeface="Times New Roman" panose="02020603050405020304" pitchFamily="18" charset="0"/>
                            </a:rPr>
                            <m:t>𝑁</m:t>
                          </m:r>
                        </m:e>
                      </m:rad>
                      <m:d>
                        <m:d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400" b="0" i="1" smtClean="0">
                                  <a:latin typeface="Cambria Math" panose="02040503050406030204" pitchFamily="18" charset="0"/>
                                  <a:cs typeface="Times New Roman" panose="02020603050405020304" pitchFamily="18" charset="0"/>
                                </a:rPr>
                              </m:ctrlPr>
                            </m:fPr>
                            <m:num>
                              <m:acc>
                                <m:accPr>
                                  <m:chr m:val="̂"/>
                                  <m:ctrlPr>
                                    <a:rPr lang="es-MX" sz="2400" i="1">
                                      <a:latin typeface="Cambria Math" panose="02040503050406030204" pitchFamily="18" charset="0"/>
                                      <a:cs typeface="Arial" panose="020B0604020202020204" pitchFamily="34" charset="0"/>
                                    </a:rPr>
                                  </m:ctrlPr>
                                </m:accPr>
                                <m:e>
                                  <m:r>
                                    <a:rPr lang="es-MX" sz="2400" i="1">
                                      <a:latin typeface="Cambria Math" panose="02040503050406030204" pitchFamily="18" charset="0"/>
                                      <a:cs typeface="Arial" panose="020B0604020202020204" pitchFamily="34" charset="0"/>
                                    </a:rPr>
                                    <m:t>𝜇</m:t>
                                  </m:r>
                                </m:e>
                              </m:acc>
                              <m:r>
                                <a:rPr lang="es-MX" sz="2400" b="0" i="1" smtClean="0">
                                  <a:latin typeface="Cambria Math" panose="02040503050406030204" pitchFamily="18" charset="0"/>
                                  <a:cs typeface="Arial" panose="020B0604020202020204" pitchFamily="34" charset="0"/>
                                </a:rPr>
                                <m:t>−</m:t>
                              </m:r>
                              <m:r>
                                <a:rPr lang="es-MX" sz="2400" b="0" i="1" smtClean="0">
                                  <a:latin typeface="Cambria Math" panose="02040503050406030204" pitchFamily="18" charset="0"/>
                                  <a:cs typeface="Arial" panose="020B0604020202020204" pitchFamily="34" charset="0"/>
                                </a:rPr>
                                <m:t>𝜇</m:t>
                              </m:r>
                            </m:num>
                            <m:den>
                              <m:r>
                                <a:rPr lang="es-MX" sz="2400" b="0" i="1" smtClean="0">
                                  <a:latin typeface="Cambria Math" panose="02040503050406030204" pitchFamily="18" charset="0"/>
                                  <a:cs typeface="Times New Roman" panose="02020603050405020304" pitchFamily="18" charset="0"/>
                                </a:rPr>
                                <m:t>𝜎</m:t>
                              </m:r>
                            </m:den>
                          </m:f>
                        </m:e>
                      </m:d>
                      <m:sSup>
                        <m:sSupPr>
                          <m:ctrlPr>
                            <a:rPr lang="es-MX" sz="2400"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s-MX" sz="2400" b="0" i="1" smtClean="0">
                              <a:latin typeface="Cambria Math" panose="02040503050406030204" pitchFamily="18" charset="0"/>
                              <a:ea typeface="Calibri" panose="020F0502020204030204" pitchFamily="34" charset="0"/>
                              <a:cs typeface="Times New Roman" panose="02020603050405020304" pitchFamily="18" charset="0"/>
                            </a:rPr>
                            <m:t>→</m:t>
                          </m:r>
                        </m:e>
                        <m:sup>
                          <m:r>
                            <a:rPr lang="es-MX" sz="2400" b="0" i="1" smtClean="0">
                              <a:latin typeface="Cambria Math" panose="02040503050406030204" pitchFamily="18" charset="0"/>
                              <a:ea typeface="Calibri" panose="020F0502020204030204" pitchFamily="34" charset="0"/>
                              <a:cs typeface="Times New Roman" panose="02020603050405020304" pitchFamily="18" charset="0"/>
                            </a:rPr>
                            <m:t>𝑑</m:t>
                          </m:r>
                        </m:sup>
                      </m:sSup>
                      <m:r>
                        <a:rPr lang="es-MX" sz="2400" b="0" i="1" smtClean="0">
                          <a:latin typeface="Cambria Math" panose="02040503050406030204" pitchFamily="18" charset="0"/>
                          <a:ea typeface="Calibri" panose="020F0502020204030204" pitchFamily="34" charset="0"/>
                          <a:cs typeface="Times New Roman" panose="02020603050405020304" pitchFamily="18" charset="0"/>
                        </a:rPr>
                        <m:t>𝑍</m:t>
                      </m:r>
                      <m:r>
                        <a:rPr lang="es-MX" sz="2400" b="0" i="1" smtClean="0">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s-CO"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400" dirty="0">
                  <a:solidFill>
                    <a:srgbClr val="000000"/>
                  </a:solidFill>
                  <a:cs typeface="Times New Roman"/>
                </a:endParaRPr>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396152" y="2192430"/>
                <a:ext cx="9006969" cy="3770519"/>
              </a:xfrm>
              <a:prstGeom prst="rect">
                <a:avLst/>
              </a:prstGeom>
              <a:blipFill>
                <a:blip r:embed="rId3"/>
                <a:stretch>
                  <a:fillRect l="-1015" t="-1133"/>
                </a:stretch>
              </a:blipFill>
            </p:spPr>
            <p:txBody>
              <a:bodyPr/>
              <a:lstStyle/>
              <a:p>
                <a:r>
                  <a:rPr lang="en-US">
                    <a:noFill/>
                  </a:rPr>
                  <a:t> </a:t>
                </a:r>
              </a:p>
            </p:txBody>
          </p:sp>
        </mc:Fallback>
      </mc:AlternateContent>
    </p:spTree>
    <p:extLst>
      <p:ext uri="{BB962C8B-B14F-4D97-AF65-F5344CB8AC3E}">
        <p14:creationId xmlns:p14="http://schemas.microsoft.com/office/powerpoint/2010/main" val="92000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Estimador de Retorno</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2106508" y="1955037"/>
                <a:ext cx="7586257" cy="4379469"/>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ad>
                        <m:radPr>
                          <m:degHide m:val="on"/>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radPr>
                        <m:deg/>
                        <m:e>
                          <m:r>
                            <a:rPr lang="es-MX" sz="2000" b="0" i="1" smtClean="0">
                              <a:latin typeface="Cambria Math" panose="02040503050406030204" pitchFamily="18" charset="0"/>
                              <a:ea typeface="Calibri" panose="020F0502020204030204" pitchFamily="34" charset="0"/>
                              <a:cs typeface="Times New Roman" panose="02020603050405020304" pitchFamily="18" charset="0"/>
                            </a:rPr>
                            <m:t>𝑁</m:t>
                          </m:r>
                        </m:e>
                      </m:rad>
                      <m:d>
                        <m:dPr>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000" b="0" i="1" smtClean="0">
                                  <a:latin typeface="Cambria Math" panose="02040503050406030204" pitchFamily="18" charset="0"/>
                                  <a:cs typeface="Times New Roman" panose="02020603050405020304" pitchFamily="18" charset="0"/>
                                </a:rPr>
                              </m:ctrlPr>
                            </m:fPr>
                            <m:num>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𝜇</m:t>
                                  </m:r>
                                </m:e>
                              </m:acc>
                              <m:r>
                                <a:rPr lang="es-MX" sz="2000" b="0" i="1" smtClean="0">
                                  <a:latin typeface="Cambria Math" panose="02040503050406030204" pitchFamily="18" charset="0"/>
                                  <a:cs typeface="Arial" panose="020B0604020202020204" pitchFamily="34" charset="0"/>
                                </a:rPr>
                                <m:t>−</m:t>
                              </m:r>
                              <m:r>
                                <a:rPr lang="es-MX" sz="2000" b="0" i="1" smtClean="0">
                                  <a:latin typeface="Cambria Math" panose="02040503050406030204" pitchFamily="18" charset="0"/>
                                  <a:cs typeface="Arial" panose="020B0604020202020204" pitchFamily="34" charset="0"/>
                                </a:rPr>
                                <m:t>𝜇</m:t>
                              </m:r>
                            </m:num>
                            <m:den>
                              <m:r>
                                <a:rPr lang="es-MX" sz="2000" b="0" i="1" smtClean="0">
                                  <a:latin typeface="Cambria Math" panose="02040503050406030204" pitchFamily="18" charset="0"/>
                                  <a:cs typeface="Times New Roman" panose="02020603050405020304" pitchFamily="18" charset="0"/>
                                </a:rPr>
                                <m:t>𝜎</m:t>
                              </m:r>
                            </m:den>
                          </m:f>
                        </m:e>
                      </m:d>
                      <m:sSup>
                        <m:sSupPr>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s-MX" sz="2000" b="0" i="1" smtClean="0">
                              <a:latin typeface="Cambria Math" panose="02040503050406030204" pitchFamily="18" charset="0"/>
                              <a:ea typeface="Calibri" panose="020F0502020204030204" pitchFamily="34" charset="0"/>
                              <a:cs typeface="Times New Roman" panose="02020603050405020304" pitchFamily="18" charset="0"/>
                            </a:rPr>
                            <m:t>→</m:t>
                          </m:r>
                        </m:e>
                        <m:sup>
                          <m:r>
                            <a:rPr lang="es-MX" sz="2000" b="0" i="1" smtClean="0">
                              <a:latin typeface="Cambria Math" panose="02040503050406030204" pitchFamily="18" charset="0"/>
                              <a:ea typeface="Calibri" panose="020F0502020204030204" pitchFamily="34" charset="0"/>
                              <a:cs typeface="Times New Roman" panose="02020603050405020304" pitchFamily="18" charset="0"/>
                            </a:rPr>
                            <m:t>𝑑</m:t>
                          </m:r>
                        </m:sup>
                      </m:sSup>
                      <m:r>
                        <a:rPr lang="es-MX" sz="2000" b="0" i="1" smtClean="0">
                          <a:latin typeface="Cambria Math" panose="02040503050406030204" pitchFamily="18" charset="0"/>
                          <a:ea typeface="Calibri" panose="020F0502020204030204" pitchFamily="34" charset="0"/>
                          <a:cs typeface="Times New Roman" panose="02020603050405020304" pitchFamily="18" charset="0"/>
                        </a:rPr>
                        <m:t>𝑍</m:t>
                      </m:r>
                      <m:r>
                        <a:rPr lang="es-MX" sz="2000" b="0" i="1" smtClean="0">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s-MX" sz="2000" b="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2000" dirty="0">
                    <a:effectLst/>
                    <a:latin typeface="Calibri" panose="020F0502020204030204" pitchFamily="34" charset="0"/>
                    <a:ea typeface="Calibri" panose="020F0502020204030204" pitchFamily="34" charset="0"/>
                    <a:cs typeface="Arial" panose="020B0604020202020204" pitchFamily="34" charset="0"/>
                  </a:rPr>
                  <a:t>Note que realmente nosotros no contamos con </a:t>
                </a:r>
                <a14:m>
                  <m:oMath xmlns:m="http://schemas.openxmlformats.org/officeDocument/2006/math">
                    <m:r>
                      <a:rPr lang="es-MX" sz="2000" b="0" i="1" smtClean="0">
                        <a:effectLst/>
                        <a:latin typeface="Cambria Math" panose="02040503050406030204" pitchFamily="18" charset="0"/>
                        <a:ea typeface="Calibri" panose="020F0502020204030204" pitchFamily="34" charset="0"/>
                        <a:cs typeface="Arial" panose="020B0604020202020204" pitchFamily="34" charset="0"/>
                      </a:rPr>
                      <m:t>𝜎</m:t>
                    </m:r>
                  </m:oMath>
                </a14:m>
                <a:r>
                  <a:rPr lang="es-CO" sz="2000" dirty="0">
                    <a:latin typeface="Calibri" panose="020F0502020204030204" pitchFamily="34" charset="0"/>
                    <a:ea typeface="Calibri" panose="020F0502020204030204" pitchFamily="34" charset="0"/>
                    <a:cs typeface="Times New Roman" panose="02020603050405020304" pitchFamily="18" charset="0"/>
                  </a:rPr>
                  <a:t>. Nosotros solo podemos computar: </a:t>
                </a: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s-CO" sz="2000" b="0" i="1" smtClean="0">
                              <a:latin typeface="Cambria Math" panose="02040503050406030204" pitchFamily="18" charset="0"/>
                              <a:ea typeface="Calibri" panose="020F0502020204030204" pitchFamily="34" charset="0"/>
                              <a:cs typeface="Times New Roman" panose="02020603050405020304" pitchFamily="18" charset="0"/>
                            </a:rPr>
                          </m:ctrlPr>
                        </m:sSupPr>
                        <m:e>
                          <m:r>
                            <a:rPr lang="es-MX" sz="2000" b="0" i="1" smtClean="0">
                              <a:latin typeface="Cambria Math" panose="02040503050406030204" pitchFamily="18" charset="0"/>
                              <a:ea typeface="Calibri" panose="020F0502020204030204" pitchFamily="34" charset="0"/>
                              <a:cs typeface="Times New Roman" panose="02020603050405020304" pitchFamily="18" charset="0"/>
                            </a:rPr>
                            <m:t>𝑆</m:t>
                          </m:r>
                        </m:e>
                        <m:sup>
                          <m:r>
                            <a:rPr lang="es-CO" sz="2000" b="0" i="1" smtClean="0">
                              <a:latin typeface="Cambria Math" panose="02040503050406030204" pitchFamily="18" charset="0"/>
                              <a:ea typeface="Calibri" panose="020F0502020204030204" pitchFamily="34" charset="0"/>
                              <a:cs typeface="Times New Roman" panose="02020603050405020304" pitchFamily="18" charset="0"/>
                            </a:rPr>
                            <m:t>2</m:t>
                          </m:r>
                        </m:sup>
                      </m:sSup>
                      <m:r>
                        <a:rPr lang="es-MX" sz="2000" b="0" i="1" smtClean="0">
                          <a:latin typeface="Cambria Math" panose="02040503050406030204" pitchFamily="18" charset="0"/>
                          <a:ea typeface="Calibri" panose="020F0502020204030204" pitchFamily="34" charset="0"/>
                          <a:cs typeface="Times New Roman" panose="02020603050405020304" pitchFamily="18" charset="0"/>
                        </a:rPr>
                        <m:t>=</m:t>
                      </m:r>
                      <m:f>
                        <m:fPr>
                          <m:ctrlPr>
                            <a:rPr lang="es-MX" sz="2000" b="0" i="1" smtClean="0">
                              <a:latin typeface="Cambria Math" panose="02040503050406030204" pitchFamily="18" charset="0"/>
                              <a:cs typeface="Times New Roman" panose="02020603050405020304" pitchFamily="18" charset="0"/>
                            </a:rPr>
                          </m:ctrlPr>
                        </m:fPr>
                        <m:num>
                          <m:r>
                            <m:rPr>
                              <m:sty m:val="p"/>
                            </m:rPr>
                            <a:rPr lang="es-MX" sz="2000" b="0" i="0" smtClean="0">
                              <a:latin typeface="Cambria Math" panose="02040503050406030204" pitchFamily="18" charset="0"/>
                              <a:cs typeface="Times New Roman" panose="02020603050405020304" pitchFamily="18" charset="0"/>
                            </a:rPr>
                            <m:t>Σ</m:t>
                          </m:r>
                          <m:d>
                            <m:dPr>
                              <m:ctrlPr>
                                <a:rPr lang="es-MX" sz="2000" b="0" i="1" smtClean="0">
                                  <a:latin typeface="Cambria Math" panose="02040503050406030204" pitchFamily="18" charset="0"/>
                                  <a:cs typeface="Times New Roman" panose="02020603050405020304" pitchFamily="18" charset="0"/>
                                </a:rPr>
                              </m:ctrlPr>
                            </m:dPr>
                            <m:e>
                              <m:sSub>
                                <m:sSubPr>
                                  <m:ctrlPr>
                                    <a:rPr lang="es-MX" sz="2000" b="0" i="1" smtClean="0">
                                      <a:latin typeface="Cambria Math" panose="02040503050406030204" pitchFamily="18" charset="0"/>
                                      <a:cs typeface="Times New Roman" panose="02020603050405020304" pitchFamily="18" charset="0"/>
                                    </a:rPr>
                                  </m:ctrlPr>
                                </m:sSubPr>
                                <m:e>
                                  <m:r>
                                    <a:rPr lang="es-MX" sz="2000" b="0" i="1" smtClean="0">
                                      <a:latin typeface="Cambria Math" panose="02040503050406030204" pitchFamily="18" charset="0"/>
                                      <a:cs typeface="Times New Roman" panose="02020603050405020304" pitchFamily="18" charset="0"/>
                                    </a:rPr>
                                    <m:t>𝑟</m:t>
                                  </m:r>
                                </m:e>
                                <m:sub>
                                  <m:r>
                                    <a:rPr lang="es-MX" sz="2000" b="0" i="1" smtClean="0">
                                      <a:latin typeface="Cambria Math" panose="02040503050406030204" pitchFamily="18" charset="0"/>
                                      <a:cs typeface="Times New Roman" panose="02020603050405020304" pitchFamily="18" charset="0"/>
                                    </a:rPr>
                                    <m:t>𝑖</m:t>
                                  </m:r>
                                </m:sub>
                              </m:sSub>
                              <m:r>
                                <a:rPr lang="es-MX" sz="2000" b="0" i="1" smtClean="0">
                                  <a:latin typeface="Cambria Math" panose="02040503050406030204" pitchFamily="18" charset="0"/>
                                  <a:cs typeface="Times New Roman" panose="02020603050405020304" pitchFamily="18" charset="0"/>
                                </a:rPr>
                                <m:t>−</m:t>
                              </m:r>
                              <m:acc>
                                <m:accPr>
                                  <m:chr m:val="̂"/>
                                  <m:ctrlPr>
                                    <a:rPr lang="es-MX" sz="2000" b="0" i="1" smtClean="0">
                                      <a:latin typeface="Cambria Math" panose="02040503050406030204" pitchFamily="18" charset="0"/>
                                      <a:cs typeface="Times New Roman" panose="02020603050405020304" pitchFamily="18" charset="0"/>
                                    </a:rPr>
                                  </m:ctrlPr>
                                </m:accPr>
                                <m:e>
                                  <m:r>
                                    <a:rPr lang="es-MX" sz="2000" b="0" i="1" smtClean="0">
                                      <a:latin typeface="Cambria Math" panose="02040503050406030204" pitchFamily="18" charset="0"/>
                                      <a:cs typeface="Times New Roman" panose="02020603050405020304" pitchFamily="18" charset="0"/>
                                    </a:rPr>
                                    <m:t>𝜇</m:t>
                                  </m:r>
                                </m:e>
                              </m:acc>
                            </m:e>
                          </m:d>
                        </m:num>
                        <m:den>
                          <m:r>
                            <a:rPr lang="es-MX" sz="2000" b="0" i="1" smtClean="0">
                              <a:latin typeface="Cambria Math" panose="02040503050406030204" pitchFamily="18" charset="0"/>
                              <a:cs typeface="Times New Roman" panose="02020603050405020304" pitchFamily="18" charset="0"/>
                            </a:rPr>
                            <m:t>𝑁</m:t>
                          </m:r>
                          <m:r>
                            <a:rPr lang="es-MX" sz="2000" b="0" i="1" smtClean="0">
                              <a:latin typeface="Cambria Math" panose="02040503050406030204" pitchFamily="18" charset="0"/>
                              <a:cs typeface="Times New Roman" panose="02020603050405020304" pitchFamily="18" charset="0"/>
                            </a:rPr>
                            <m:t>−1</m:t>
                          </m:r>
                        </m:den>
                      </m:f>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2000" dirty="0">
                    <a:latin typeface="Calibri" panose="020F0502020204030204" pitchFamily="34" charset="0"/>
                    <a:ea typeface="Calibri" panose="020F0502020204030204" pitchFamily="34" charset="0"/>
                    <a:cs typeface="Times New Roman" panose="02020603050405020304" pitchFamily="18" charset="0"/>
                  </a:rPr>
                  <a:t>Por tanto, debemos plantear un intervalo de confianza asintótico. Donde </a:t>
                </a:r>
                <a14:m>
                  <m:oMath xmlns:m="http://schemas.openxmlformats.org/officeDocument/2006/math">
                    <m:r>
                      <m:rPr>
                        <m:sty m:val="p"/>
                      </m:rPr>
                      <a:rPr lang="es-MX" sz="2000">
                        <a:latin typeface="Cambria Math" panose="02040503050406030204" pitchFamily="18" charset="0"/>
                        <a:ea typeface="Calibri" panose="020F0502020204030204" pitchFamily="34" charset="0"/>
                        <a:cs typeface="Times New Roman" panose="02020603050405020304" pitchFamily="18" charset="0"/>
                      </a:rPr>
                      <m:t>S</m:t>
                    </m:r>
                    <m:sSub>
                      <m:sSubPr>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sSubPr>
                      <m:e>
                        <m:r>
                          <a:rPr lang="es-MX" sz="2000" b="0" i="1" smtClean="0">
                            <a:latin typeface="Cambria Math" panose="02040503050406030204" pitchFamily="18" charset="0"/>
                            <a:ea typeface="Calibri" panose="020F0502020204030204" pitchFamily="34" charset="0"/>
                            <a:cs typeface="Times New Roman" panose="02020603050405020304" pitchFamily="18" charset="0"/>
                          </a:rPr>
                          <m:t>→</m:t>
                        </m:r>
                      </m:e>
                      <m:sub>
                        <m:r>
                          <a:rPr lang="es-MX" sz="2000" b="0" i="1" smtClean="0">
                            <a:latin typeface="Cambria Math" panose="02040503050406030204" pitchFamily="18" charset="0"/>
                            <a:ea typeface="Calibri" panose="020F0502020204030204" pitchFamily="34" charset="0"/>
                            <a:cs typeface="Times New Roman" panose="02020603050405020304" pitchFamily="18" charset="0"/>
                          </a:rPr>
                          <m:t>𝑝</m:t>
                        </m:r>
                      </m:sub>
                    </m:sSub>
                    <m:r>
                      <a:rPr lang="es-MX" sz="2000" b="0" i="1" smtClean="0">
                        <a:latin typeface="Cambria Math" panose="02040503050406030204" pitchFamily="18" charset="0"/>
                        <a:ea typeface="Calibri" panose="020F0502020204030204" pitchFamily="34" charset="0"/>
                        <a:cs typeface="Times New Roman" panose="02020603050405020304" pitchFamily="18" charset="0"/>
                      </a:rPr>
                      <m:t>𝜎</m:t>
                    </m:r>
                  </m:oMath>
                </a14:m>
                <a:r>
                  <a:rPr lang="es-CO" sz="2000" dirty="0">
                    <a:latin typeface="Calibri" panose="020F0502020204030204" pitchFamily="34" charset="0"/>
                    <a:ea typeface="Calibri" panose="020F0502020204030204" pitchFamily="34" charset="0"/>
                    <a:cs typeface="Times New Roman" panose="02020603050405020304" pitchFamily="18" charset="0"/>
                  </a:rPr>
                  <a:t> y </a:t>
                </a:r>
                <a14:m>
                  <m:oMath xmlns:m="http://schemas.openxmlformats.org/officeDocument/2006/math">
                    <m:r>
                      <m:rPr>
                        <m:sty m:val="p"/>
                      </m:rPr>
                      <a:rPr lang="es-MX" sz="2000">
                        <a:latin typeface="Cambria Math" panose="02040503050406030204" pitchFamily="18" charset="0"/>
                        <a:ea typeface="Calibri" panose="020F0502020204030204" pitchFamily="34" charset="0"/>
                        <a:cs typeface="Times New Roman" panose="02020603050405020304" pitchFamily="18" charset="0"/>
                      </a:rPr>
                      <m:t>S</m:t>
                    </m:r>
                    <m:sSub>
                      <m:sSubPr>
                        <m:ctrlPr>
                          <a:rPr lang="es-MX" sz="2000" i="1">
                            <a:latin typeface="Cambria Math" panose="02040503050406030204" pitchFamily="18" charset="0"/>
                            <a:ea typeface="Calibri" panose="020F0502020204030204" pitchFamily="34" charset="0"/>
                            <a:cs typeface="Times New Roman" panose="02020603050405020304" pitchFamily="18" charset="0"/>
                          </a:rPr>
                        </m:ctrlPr>
                      </m:sSubPr>
                      <m:e>
                        <m:r>
                          <a:rPr lang="es-MX" sz="2000" i="1">
                            <a:latin typeface="Cambria Math" panose="02040503050406030204" pitchFamily="18" charset="0"/>
                            <a:ea typeface="Calibri" panose="020F0502020204030204" pitchFamily="34" charset="0"/>
                            <a:cs typeface="Times New Roman" panose="02020603050405020304" pitchFamily="18" charset="0"/>
                          </a:rPr>
                          <m:t>→</m:t>
                        </m:r>
                      </m:e>
                      <m:sub>
                        <m:r>
                          <a:rPr lang="es-MX" sz="2000" b="0" i="1" smtClean="0">
                            <a:latin typeface="Cambria Math" panose="02040503050406030204" pitchFamily="18" charset="0"/>
                            <a:ea typeface="Calibri" panose="020F0502020204030204" pitchFamily="34" charset="0"/>
                            <a:cs typeface="Times New Roman" panose="02020603050405020304" pitchFamily="18" charset="0"/>
                          </a:rPr>
                          <m:t>𝑑</m:t>
                        </m:r>
                      </m:sub>
                    </m:sSub>
                    <m:r>
                      <a:rPr lang="es-MX" sz="2000" i="1">
                        <a:latin typeface="Cambria Math" panose="02040503050406030204" pitchFamily="18" charset="0"/>
                        <a:ea typeface="Calibri" panose="020F0502020204030204" pitchFamily="34" charset="0"/>
                        <a:cs typeface="Times New Roman" panose="02020603050405020304" pitchFamily="18" charset="0"/>
                      </a:rPr>
                      <m:t>𝜎</m:t>
                    </m:r>
                    <m:r>
                      <a:rPr lang="es-MX" sz="2000" i="1">
                        <a:latin typeface="Cambria Math" panose="02040503050406030204" pitchFamily="18" charset="0"/>
                        <a:ea typeface="Calibri" panose="020F0502020204030204" pitchFamily="34" charset="0"/>
                        <a:cs typeface="Times New Roman" panose="02020603050405020304" pitchFamily="18" charset="0"/>
                      </a:rPr>
                      <m:t> </m:t>
                    </m:r>
                  </m:oMath>
                </a14:m>
                <a:r>
                  <a:rPr lang="es-CO" sz="2000" dirty="0">
                    <a:latin typeface="Calibri" panose="020F0502020204030204" pitchFamily="34" charset="0"/>
                    <a:ea typeface="Calibri" panose="020F0502020204030204" pitchFamily="34" charset="0"/>
                    <a:cs typeface="Times New Roman" panose="02020603050405020304" pitchFamily="18" charset="0"/>
                  </a:rPr>
                  <a:t>(se deja el enlace a la demostración completa):</a:t>
                </a: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s-MX" sz="2000" b="0" i="1" smtClean="0">
                              <a:latin typeface="Cambria Math" panose="02040503050406030204" pitchFamily="18" charset="0"/>
                              <a:ea typeface="Calibri" panose="020F0502020204030204" pitchFamily="34" charset="0"/>
                              <a:cs typeface="Times New Roman" panose="02020603050405020304" pitchFamily="18" charset="0"/>
                            </a:rPr>
                          </m:ctrlPr>
                        </m:fPr>
                        <m:num>
                          <m:r>
                            <a:rPr lang="es-MX" sz="2000" b="0" i="1" smtClean="0">
                              <a:latin typeface="Cambria Math" panose="02040503050406030204" pitchFamily="18" charset="0"/>
                              <a:ea typeface="Calibri" panose="020F0502020204030204" pitchFamily="34" charset="0"/>
                              <a:cs typeface="Times New Roman" panose="02020603050405020304" pitchFamily="18" charset="0"/>
                            </a:rPr>
                            <m:t>𝜎</m:t>
                          </m:r>
                        </m:num>
                        <m:den>
                          <m:r>
                            <a:rPr lang="es-MX" sz="2000" b="0" i="1" smtClean="0">
                              <a:latin typeface="Cambria Math" panose="02040503050406030204" pitchFamily="18" charset="0"/>
                              <a:ea typeface="Calibri" panose="020F0502020204030204" pitchFamily="34" charset="0"/>
                              <a:cs typeface="Times New Roman" panose="02020603050405020304" pitchFamily="18" charset="0"/>
                            </a:rPr>
                            <m:t>𝑆</m:t>
                          </m:r>
                        </m:den>
                      </m:f>
                      <m:rad>
                        <m:radPr>
                          <m:degHide m:val="on"/>
                          <m:ctrlPr>
                            <a:rPr lang="es-MX" sz="2000" i="1">
                              <a:latin typeface="Cambria Math" panose="02040503050406030204" pitchFamily="18" charset="0"/>
                              <a:ea typeface="Calibri" panose="020F0502020204030204" pitchFamily="34" charset="0"/>
                              <a:cs typeface="Times New Roman" panose="02020603050405020304" pitchFamily="18" charset="0"/>
                            </a:rPr>
                          </m:ctrlPr>
                        </m:radPr>
                        <m:deg/>
                        <m:e>
                          <m:r>
                            <a:rPr lang="es-MX" sz="2000" i="1">
                              <a:latin typeface="Cambria Math" panose="02040503050406030204" pitchFamily="18" charset="0"/>
                              <a:ea typeface="Calibri" panose="020F0502020204030204" pitchFamily="34" charset="0"/>
                              <a:cs typeface="Times New Roman" panose="02020603050405020304" pitchFamily="18" charset="0"/>
                            </a:rPr>
                            <m:t>𝑁</m:t>
                          </m:r>
                        </m:e>
                      </m:rad>
                      <m:d>
                        <m:dPr>
                          <m:ctrlPr>
                            <a:rPr lang="es-MX" sz="2000" i="1">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000" i="1">
                                  <a:latin typeface="Cambria Math" panose="02040503050406030204" pitchFamily="18" charset="0"/>
                                  <a:cs typeface="Times New Roman" panose="02020603050405020304" pitchFamily="18" charset="0"/>
                                </a:rPr>
                              </m:ctrlPr>
                            </m:fPr>
                            <m:num>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𝜇</m:t>
                                  </m:r>
                                </m:e>
                              </m:acc>
                              <m:r>
                                <a:rPr lang="es-MX" sz="2000" i="1">
                                  <a:latin typeface="Cambria Math" panose="02040503050406030204" pitchFamily="18" charset="0"/>
                                  <a:cs typeface="Arial" panose="020B0604020202020204" pitchFamily="34" charset="0"/>
                                </a:rPr>
                                <m:t>−</m:t>
                              </m:r>
                              <m:r>
                                <a:rPr lang="es-MX" sz="2000" i="1">
                                  <a:latin typeface="Cambria Math" panose="02040503050406030204" pitchFamily="18" charset="0"/>
                                  <a:cs typeface="Arial" panose="020B0604020202020204" pitchFamily="34" charset="0"/>
                                </a:rPr>
                                <m:t>𝜇</m:t>
                              </m:r>
                            </m:num>
                            <m:den>
                              <m:r>
                                <a:rPr lang="es-MX" sz="2000" i="1">
                                  <a:latin typeface="Cambria Math" panose="02040503050406030204" pitchFamily="18" charset="0"/>
                                  <a:cs typeface="Times New Roman" panose="02020603050405020304" pitchFamily="18" charset="0"/>
                                </a:rPr>
                                <m:t>𝜎</m:t>
                              </m:r>
                            </m:den>
                          </m:f>
                        </m:e>
                      </m:d>
                      <m:r>
                        <a:rPr lang="es-MX" sz="2000" b="0" i="1" smtClean="0">
                          <a:latin typeface="Cambria Math" panose="02040503050406030204" pitchFamily="18" charset="0"/>
                          <a:cs typeface="Times New Roman" panose="02020603050405020304" pitchFamily="18" charset="0"/>
                        </a:rPr>
                        <m:t>=</m:t>
                      </m:r>
                      <m:rad>
                        <m:radPr>
                          <m:degHide m:val="on"/>
                          <m:ctrlPr>
                            <a:rPr lang="es-MX" sz="2000" i="1">
                              <a:latin typeface="Cambria Math" panose="02040503050406030204" pitchFamily="18" charset="0"/>
                              <a:ea typeface="Calibri" panose="020F0502020204030204" pitchFamily="34" charset="0"/>
                              <a:cs typeface="Times New Roman" panose="02020603050405020304" pitchFamily="18" charset="0"/>
                            </a:rPr>
                          </m:ctrlPr>
                        </m:radPr>
                        <m:deg/>
                        <m:e>
                          <m:r>
                            <a:rPr lang="es-MX" sz="2000" i="1">
                              <a:latin typeface="Cambria Math" panose="02040503050406030204" pitchFamily="18" charset="0"/>
                              <a:ea typeface="Calibri" panose="020F0502020204030204" pitchFamily="34" charset="0"/>
                              <a:cs typeface="Times New Roman" panose="02020603050405020304" pitchFamily="18" charset="0"/>
                            </a:rPr>
                            <m:t>𝑁</m:t>
                          </m:r>
                        </m:e>
                      </m:rad>
                      <m:d>
                        <m:dPr>
                          <m:ctrlPr>
                            <a:rPr lang="es-MX" sz="2000" i="1">
                              <a:latin typeface="Cambria Math" panose="02040503050406030204" pitchFamily="18" charset="0"/>
                              <a:ea typeface="Calibri" panose="020F0502020204030204" pitchFamily="34" charset="0"/>
                              <a:cs typeface="Times New Roman" panose="02020603050405020304" pitchFamily="18" charset="0"/>
                            </a:rPr>
                          </m:ctrlPr>
                        </m:dPr>
                        <m:e>
                          <m:f>
                            <m:fPr>
                              <m:ctrlPr>
                                <a:rPr lang="es-MX" sz="2000" i="1">
                                  <a:latin typeface="Cambria Math" panose="02040503050406030204" pitchFamily="18" charset="0"/>
                                  <a:cs typeface="Times New Roman" panose="02020603050405020304" pitchFamily="18" charset="0"/>
                                </a:rPr>
                              </m:ctrlPr>
                            </m:fPr>
                            <m:num>
                              <m:acc>
                                <m:accPr>
                                  <m:chr m:val="̂"/>
                                  <m:ctrlPr>
                                    <a:rPr lang="es-MX" sz="2000" i="1">
                                      <a:latin typeface="Cambria Math" panose="02040503050406030204" pitchFamily="18" charset="0"/>
                                      <a:cs typeface="Arial" panose="020B0604020202020204" pitchFamily="34" charset="0"/>
                                    </a:rPr>
                                  </m:ctrlPr>
                                </m:accPr>
                                <m:e>
                                  <m:r>
                                    <a:rPr lang="es-MX" sz="2000" i="1">
                                      <a:latin typeface="Cambria Math" panose="02040503050406030204" pitchFamily="18" charset="0"/>
                                      <a:cs typeface="Arial" panose="020B0604020202020204" pitchFamily="34" charset="0"/>
                                    </a:rPr>
                                    <m:t>𝜇</m:t>
                                  </m:r>
                                </m:e>
                              </m:acc>
                              <m:r>
                                <a:rPr lang="es-MX" sz="2000" i="1">
                                  <a:latin typeface="Cambria Math" panose="02040503050406030204" pitchFamily="18" charset="0"/>
                                  <a:cs typeface="Arial" panose="020B0604020202020204" pitchFamily="34" charset="0"/>
                                </a:rPr>
                                <m:t>−</m:t>
                              </m:r>
                              <m:r>
                                <a:rPr lang="es-MX" sz="2000" i="1">
                                  <a:latin typeface="Cambria Math" panose="02040503050406030204" pitchFamily="18" charset="0"/>
                                  <a:cs typeface="Arial" panose="020B0604020202020204" pitchFamily="34" charset="0"/>
                                </a:rPr>
                                <m:t>𝜇</m:t>
                              </m:r>
                            </m:num>
                            <m:den>
                              <m:r>
                                <a:rPr lang="es-MX" sz="2000" b="0" i="1" smtClean="0">
                                  <a:latin typeface="Cambria Math" panose="02040503050406030204" pitchFamily="18" charset="0"/>
                                  <a:cs typeface="Arial" panose="020B0604020202020204" pitchFamily="34" charset="0"/>
                                </a:rPr>
                                <m:t>𝑆</m:t>
                              </m:r>
                            </m:den>
                          </m:f>
                        </m:e>
                      </m:d>
                      <m:sSup>
                        <m:sSupPr>
                          <m:ctrlPr>
                            <a:rPr lang="es-MX" sz="2000" b="0" i="1" smtClean="0">
                              <a:latin typeface="Cambria Math" panose="02040503050406030204" pitchFamily="18" charset="0"/>
                              <a:cs typeface="Times New Roman" panose="02020603050405020304" pitchFamily="18" charset="0"/>
                            </a:rPr>
                          </m:ctrlPr>
                        </m:sSupPr>
                        <m:e>
                          <m:r>
                            <a:rPr lang="es-MX" sz="2000" b="0" i="1" smtClean="0">
                              <a:latin typeface="Cambria Math" panose="02040503050406030204" pitchFamily="18" charset="0"/>
                              <a:cs typeface="Times New Roman" panose="02020603050405020304" pitchFamily="18" charset="0"/>
                            </a:rPr>
                            <m:t>→</m:t>
                          </m:r>
                        </m:e>
                        <m:sup>
                          <m:r>
                            <a:rPr lang="es-CO" sz="2000" b="0" i="1" smtClean="0">
                              <a:latin typeface="Cambria Math" panose="02040503050406030204" pitchFamily="18" charset="0"/>
                              <a:cs typeface="Times New Roman" panose="02020603050405020304" pitchFamily="18" charset="0"/>
                            </a:rPr>
                            <m:t>𝑑</m:t>
                          </m:r>
                        </m:sup>
                      </m:sSup>
                      <m:sSub>
                        <m:sSubPr>
                          <m:ctrlPr>
                            <a:rPr lang="es-CO" sz="2000" b="0" i="1" smtClean="0">
                              <a:latin typeface="Cambria Math" panose="02040503050406030204" pitchFamily="18" charset="0"/>
                              <a:cs typeface="Times New Roman" panose="02020603050405020304" pitchFamily="18" charset="0"/>
                            </a:rPr>
                          </m:ctrlPr>
                        </m:sSubPr>
                        <m:e>
                          <m:r>
                            <a:rPr lang="es-CO" sz="2000" b="0" i="1" smtClean="0">
                              <a:latin typeface="Cambria Math" panose="02040503050406030204" pitchFamily="18" charset="0"/>
                              <a:cs typeface="Times New Roman" panose="02020603050405020304" pitchFamily="18" charset="0"/>
                            </a:rPr>
                            <m:t>𝑡</m:t>
                          </m:r>
                        </m:e>
                        <m:sub>
                          <m:r>
                            <a:rPr lang="es-CO" sz="2000" b="0" i="1" smtClean="0">
                              <a:latin typeface="Cambria Math" panose="02040503050406030204" pitchFamily="18" charset="0"/>
                              <a:cs typeface="Times New Roman" panose="02020603050405020304" pitchFamily="18" charset="0"/>
                            </a:rPr>
                            <m:t>𝑛</m:t>
                          </m:r>
                          <m:r>
                            <a:rPr lang="es-CO" sz="2000" b="0" i="1" smtClean="0">
                              <a:latin typeface="Cambria Math" panose="02040503050406030204" pitchFamily="18" charset="0"/>
                              <a:cs typeface="Times New Roman" panose="02020603050405020304" pitchFamily="18" charset="0"/>
                            </a:rPr>
                            <m:t>−1</m:t>
                          </m:r>
                        </m:sub>
                      </m:sSub>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ES" sz="2000" dirty="0">
                  <a:solidFill>
                    <a:srgbClr val="000000"/>
                  </a:solidFill>
                  <a:cs typeface="Times New Roman"/>
                </a:endParaRPr>
              </a:p>
            </p:txBody>
          </p:sp>
        </mc:Choice>
        <mc:Fallback xmlns="">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2106508" y="1955037"/>
                <a:ext cx="7586257" cy="4379469"/>
              </a:xfrm>
              <a:prstGeom prst="rect">
                <a:avLst/>
              </a:prstGeom>
              <a:blipFill>
                <a:blip r:embed="rId3"/>
                <a:stretch>
                  <a:fillRect l="-884" r="-804"/>
                </a:stretch>
              </a:blipFill>
            </p:spPr>
            <p:txBody>
              <a:bodyPr/>
              <a:lstStyle/>
              <a:p>
                <a:r>
                  <a:rPr lang="es-CO">
                    <a:noFill/>
                  </a:rPr>
                  <a:t> </a:t>
                </a:r>
              </a:p>
            </p:txBody>
          </p:sp>
        </mc:Fallback>
      </mc:AlternateContent>
    </p:spTree>
    <p:extLst>
      <p:ext uri="{BB962C8B-B14F-4D97-AF65-F5344CB8AC3E}">
        <p14:creationId xmlns:p14="http://schemas.microsoft.com/office/powerpoint/2010/main" val="248710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38117" y="656797"/>
            <a:ext cx="7323040"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Escalamiento de la volatilidad y del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0581A8C6-76CA-9DBF-9878-AEDB5DC12D95}"/>
                  </a:ext>
                </a:extLst>
              </p:cNvPr>
              <p:cNvSpPr txBox="1"/>
              <p:nvPr/>
            </p:nvSpPr>
            <p:spPr>
              <a:xfrm flipH="1">
                <a:off x="1101610" y="2227599"/>
                <a:ext cx="9596054" cy="3324052"/>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𝜇</m:t>
                          </m:r>
                        </m:e>
                        <m:sub>
                          <m:r>
                            <a:rPr lang="es-CO" sz="2400" b="0" i="1" smtClean="0">
                              <a:solidFill>
                                <a:srgbClr val="000000"/>
                              </a:solidFill>
                              <a:latin typeface="Cambria Math" panose="02040503050406030204" pitchFamily="18" charset="0"/>
                              <a:cs typeface="Times New Roman"/>
                            </a:rPr>
                            <m:t>𝑎</m:t>
                          </m:r>
                        </m:sub>
                      </m:sSub>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𝐸</m:t>
                      </m:r>
                      <m:d>
                        <m:dPr>
                          <m:begChr m:val="["/>
                          <m:endChr m:val="]"/>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r>
                            <a:rPr lang="es-CO" sz="2400" b="0" i="1" smtClean="0">
                              <a:solidFill>
                                <a:srgbClr val="000000"/>
                              </a:solidFill>
                              <a:latin typeface="Cambria Math" panose="02040503050406030204" pitchFamily="18" charset="0"/>
                              <a:cs typeface="Times New Roman"/>
                            </a:rPr>
                            <m:t>+…+</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𝑡</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𝐸</m:t>
                      </m:r>
                      <m:d>
                        <m:dPr>
                          <m:begChr m:val="["/>
                          <m:endChr m:val="]"/>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𝐸</m:t>
                      </m:r>
                      <m:d>
                        <m:dPr>
                          <m:begChr m:val="["/>
                          <m:endChr m:val="]"/>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252</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𝜇</m:t>
                      </m:r>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𝜇</m:t>
                      </m:r>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𝑡</m:t>
                      </m:r>
                      <m:r>
                        <a:rPr lang="es-CO" sz="2400" b="0" i="1" smtClean="0">
                          <a:solidFill>
                            <a:srgbClr val="000000"/>
                          </a:solidFill>
                          <a:latin typeface="Cambria Math" panose="02040503050406030204" pitchFamily="18" charset="0"/>
                          <a:cs typeface="Times New Roman"/>
                        </a:rPr>
                        <m:t>𝜇</m:t>
                      </m:r>
                      <m:r>
                        <a:rPr lang="es-CO" sz="2400" b="0" i="1" smtClean="0">
                          <a:solidFill>
                            <a:srgbClr val="000000"/>
                          </a:solidFill>
                          <a:latin typeface="Cambria Math" panose="02040503050406030204" pitchFamily="18" charset="0"/>
                          <a:cs typeface="Times New Roman"/>
                        </a:rPr>
                        <m:t> </m:t>
                      </m:r>
                    </m:oMath>
                  </m:oMathPara>
                </a14:m>
                <a:endParaRPr lang="es-CO" sz="2400" b="0" dirty="0">
                  <a:solidFill>
                    <a:srgbClr val="000000"/>
                  </a:solidFill>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s-CO" sz="2400" b="0" i="1" smtClean="0">
                              <a:solidFill>
                                <a:srgbClr val="000000"/>
                              </a:solidFill>
                              <a:latin typeface="Cambria Math" panose="02040503050406030204" pitchFamily="18" charset="0"/>
                              <a:cs typeface="Times New Roman"/>
                            </a:rPr>
                          </m:ctrlPr>
                        </m:sSubSupPr>
                        <m:e>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𝑎</m:t>
                          </m:r>
                        </m:sub>
                        <m:sup>
                          <m:r>
                            <a:rPr lang="es-CO" sz="2400" b="0" i="1" smtClean="0">
                              <a:solidFill>
                                <a:srgbClr val="000000"/>
                              </a:solidFill>
                              <a:latin typeface="Cambria Math" panose="02040503050406030204" pitchFamily="18" charset="0"/>
                              <a:cs typeface="Times New Roman"/>
                            </a:rPr>
                            <m:t>2</m:t>
                          </m:r>
                        </m:sup>
                      </m:sSubSup>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𝑉𝑎𝑟</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r>
                            <a:rPr lang="es-CO" sz="2400" b="0" i="1" smtClean="0">
                              <a:solidFill>
                                <a:srgbClr val="000000"/>
                              </a:solidFill>
                              <a:latin typeface="Cambria Math" panose="02040503050406030204" pitchFamily="18" charset="0"/>
                              <a:cs typeface="Times New Roman"/>
                            </a:rPr>
                            <m:t>+…+</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𝑡</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𝑉𝑎𝑟</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e>
                      </m:d>
                      <m:r>
                        <a:rPr lang="es-CO" sz="2400" b="0" i="1" smtClean="0">
                          <a:solidFill>
                            <a:srgbClr val="000000"/>
                          </a:solidFill>
                          <a:latin typeface="Cambria Math" panose="02040503050406030204" pitchFamily="18" charset="0"/>
                          <a:cs typeface="Times New Roman"/>
                        </a:rPr>
                        <m:t>+…+</m:t>
                      </m:r>
                      <m:r>
                        <a:rPr lang="es-CO" sz="2400" b="0" i="1" smtClean="0">
                          <a:solidFill>
                            <a:srgbClr val="000000"/>
                          </a:solidFill>
                          <a:latin typeface="Cambria Math" panose="02040503050406030204" pitchFamily="18" charset="0"/>
                          <a:cs typeface="Times New Roman"/>
                        </a:rPr>
                        <m:t>𝑉𝑎𝑟</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2</m:t>
                              </m:r>
                            </m:sub>
                          </m:sSub>
                        </m:e>
                      </m:d>
                      <m:r>
                        <a:rPr lang="es-CO" sz="2400" b="0" i="1" smtClean="0">
                          <a:solidFill>
                            <a:srgbClr val="000000"/>
                          </a:solidFill>
                          <a:latin typeface="Cambria Math" panose="02040503050406030204" pitchFamily="18" charset="0"/>
                          <a:cs typeface="Times New Roman"/>
                        </a:rPr>
                        <m:t>+2</m:t>
                      </m:r>
                      <m:r>
                        <a:rPr lang="es-CO" sz="2400" b="0" i="1" smtClean="0">
                          <a:solidFill>
                            <a:srgbClr val="000000"/>
                          </a:solidFill>
                          <a:latin typeface="Cambria Math" panose="02040503050406030204" pitchFamily="18" charset="0"/>
                          <a:cs typeface="Times New Roman"/>
                        </a:rPr>
                        <m:t>𝑐𝑜𝑣</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1</m:t>
                              </m:r>
                            </m:sub>
                          </m:sSub>
                          <m:r>
                            <a:rPr lang="es-CO" sz="2400" b="0" i="1" smtClean="0">
                              <a:solidFill>
                                <a:srgbClr val="000000"/>
                              </a:solidFill>
                              <a:latin typeface="Cambria Math" panose="02040503050406030204" pitchFamily="18" charset="0"/>
                              <a:cs typeface="Times New Roman"/>
                            </a:rPr>
                            <m:t>, </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2</m:t>
                              </m:r>
                            </m:sub>
                          </m:sSub>
                        </m:e>
                      </m:d>
                      <m:r>
                        <a:rPr lang="es-CO" sz="2400" b="0" i="1" smtClean="0">
                          <a:solidFill>
                            <a:srgbClr val="000000"/>
                          </a:solidFill>
                          <a:latin typeface="Cambria Math" panose="02040503050406030204" pitchFamily="18" charset="0"/>
                          <a:cs typeface="Times New Roman"/>
                        </a:rPr>
                        <m:t>+2</m:t>
                      </m:r>
                      <m:r>
                        <a:rPr lang="es-CO" sz="2400" b="0" i="1" smtClean="0">
                          <a:solidFill>
                            <a:srgbClr val="000000"/>
                          </a:solidFill>
                          <a:latin typeface="Cambria Math" panose="02040503050406030204" pitchFamily="18" charset="0"/>
                          <a:cs typeface="Times New Roman"/>
                        </a:rPr>
                        <m:t>𝑐𝑜𝑣</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2</m:t>
                              </m:r>
                            </m:sub>
                          </m:sSub>
                          <m:r>
                            <a:rPr lang="es-CO" sz="2400" b="0" i="1" smtClean="0">
                              <a:solidFill>
                                <a:srgbClr val="000000"/>
                              </a:solidFill>
                              <a:latin typeface="Cambria Math" panose="02040503050406030204" pitchFamily="18" charset="0"/>
                              <a:cs typeface="Times New Roman"/>
                            </a:rPr>
                            <m:t>,</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3</m:t>
                              </m:r>
                            </m:sub>
                          </m:sSub>
                        </m:e>
                      </m:d>
                      <m:r>
                        <a:rPr lang="es-CO" sz="2400" b="0" i="1" smtClean="0">
                          <a:solidFill>
                            <a:srgbClr val="000000"/>
                          </a:solidFill>
                          <a:latin typeface="Cambria Math" panose="02040503050406030204" pitchFamily="18" charset="0"/>
                          <a:cs typeface="Times New Roman"/>
                        </a:rPr>
                        <m:t>+…+2</m:t>
                      </m:r>
                      <m:r>
                        <a:rPr lang="es-CO" sz="2400" b="0" i="1" smtClean="0">
                          <a:solidFill>
                            <a:srgbClr val="000000"/>
                          </a:solidFill>
                          <a:latin typeface="Cambria Math" panose="02040503050406030204" pitchFamily="18" charset="0"/>
                          <a:cs typeface="Times New Roman"/>
                        </a:rPr>
                        <m:t>𝑐𝑜𝑣</m:t>
                      </m:r>
                      <m:d>
                        <m:dPr>
                          <m:ctrlPr>
                            <a:rPr lang="es-CO" sz="2400" b="0" i="1" smtClean="0">
                              <a:solidFill>
                                <a:srgbClr val="000000"/>
                              </a:solidFill>
                              <a:latin typeface="Cambria Math" panose="02040503050406030204" pitchFamily="18" charset="0"/>
                              <a:cs typeface="Times New Roman"/>
                            </a:rPr>
                          </m:ctrlPr>
                        </m:dPr>
                        <m:e>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𝑡</m:t>
                              </m:r>
                              <m:r>
                                <a:rPr lang="es-CO" sz="2400" b="0" i="1" smtClean="0">
                                  <a:solidFill>
                                    <a:srgbClr val="000000"/>
                                  </a:solidFill>
                                  <a:latin typeface="Cambria Math" panose="02040503050406030204" pitchFamily="18" charset="0"/>
                                  <a:cs typeface="Times New Roman"/>
                                </a:rPr>
                                <m:t>−1</m:t>
                              </m:r>
                            </m:sub>
                          </m:sSub>
                          <m:r>
                            <a:rPr lang="es-CO" sz="2400" b="0" i="1" smtClean="0">
                              <a:solidFill>
                                <a:srgbClr val="000000"/>
                              </a:solidFill>
                              <a:latin typeface="Cambria Math" panose="02040503050406030204" pitchFamily="18" charset="0"/>
                              <a:cs typeface="Times New Roman"/>
                            </a:rPr>
                            <m:t>, </m:t>
                          </m:r>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𝑟</m:t>
                              </m:r>
                            </m:e>
                            <m:sub>
                              <m:r>
                                <a:rPr lang="es-CO" sz="2400" b="0" i="1" smtClean="0">
                                  <a:solidFill>
                                    <a:srgbClr val="000000"/>
                                  </a:solidFill>
                                  <a:latin typeface="Cambria Math" panose="02040503050406030204" pitchFamily="18" charset="0"/>
                                  <a:cs typeface="Times New Roman"/>
                                </a:rPr>
                                <m:t>𝑡</m:t>
                              </m:r>
                            </m:sub>
                          </m:sSub>
                        </m:e>
                      </m:d>
                    </m:oMath>
                  </m:oMathPara>
                </a14:m>
                <a:endParaRPr lang="es-CO" sz="2400" b="0" dirty="0">
                  <a:solidFill>
                    <a:srgbClr val="000000"/>
                  </a:solidFill>
                  <a:cs typeface="Times New Roman"/>
                </a:endParaRPr>
              </a:p>
              <a:p>
                <a:pPr>
                  <a:lnSpc>
                    <a:spcPct val="107000"/>
                  </a:lnSpc>
                  <a:spcAft>
                    <a:spcPts val="800"/>
                  </a:spcAft>
                </a:pPr>
                <a:r>
                  <a:rPr lang="es-ES" sz="2400" dirty="0">
                    <a:solidFill>
                      <a:srgbClr val="000000"/>
                    </a:solidFill>
                    <a:cs typeface="Times New Roman"/>
                  </a:rPr>
                  <a:t>Como los retornos son </a:t>
                </a:r>
                <a:r>
                  <a:rPr lang="es-ES" sz="2400" dirty="0" err="1">
                    <a:solidFill>
                      <a:srgbClr val="000000"/>
                    </a:solidFill>
                    <a:cs typeface="Times New Roman"/>
                  </a:rPr>
                  <a:t>iid</a:t>
                </a:r>
                <a:endParaRPr lang="es-ES" sz="2400" dirty="0">
                  <a:solidFill>
                    <a:srgbClr val="000000"/>
                  </a:solidFill>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s-CO" sz="2400" b="0" i="1" smtClean="0">
                              <a:solidFill>
                                <a:srgbClr val="000000"/>
                              </a:solidFill>
                              <a:latin typeface="Cambria Math" panose="02040503050406030204" pitchFamily="18" charset="0"/>
                              <a:cs typeface="Times New Roman"/>
                            </a:rPr>
                          </m:ctrlPr>
                        </m:sSubSupPr>
                        <m:e>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𝑎</m:t>
                          </m:r>
                        </m:sub>
                        <m:sup>
                          <m:r>
                            <a:rPr lang="es-CO" sz="2400" b="0" i="1" smtClean="0">
                              <a:solidFill>
                                <a:srgbClr val="000000"/>
                              </a:solidFill>
                              <a:latin typeface="Cambria Math" panose="02040503050406030204" pitchFamily="18" charset="0"/>
                              <a:cs typeface="Times New Roman"/>
                            </a:rPr>
                            <m:t>2</m:t>
                          </m:r>
                        </m:sup>
                      </m:sSubSup>
                      <m:r>
                        <a:rPr lang="es-CO" sz="2400" b="0" i="1" smtClean="0">
                          <a:solidFill>
                            <a:srgbClr val="000000"/>
                          </a:solidFill>
                          <a:latin typeface="Cambria Math" panose="02040503050406030204" pitchFamily="18" charset="0"/>
                          <a:cs typeface="Times New Roman"/>
                        </a:rPr>
                        <m:t>=</m:t>
                      </m:r>
                      <m:sSubSup>
                        <m:sSubSupPr>
                          <m:ctrlPr>
                            <a:rPr lang="es-CO" sz="2400" b="0" i="1" smtClean="0">
                              <a:solidFill>
                                <a:srgbClr val="000000"/>
                              </a:solidFill>
                              <a:latin typeface="Cambria Math" panose="02040503050406030204" pitchFamily="18" charset="0"/>
                              <a:cs typeface="Times New Roman"/>
                            </a:rPr>
                          </m:ctrlPr>
                        </m:sSubSupPr>
                        <m:e>
                          <m:r>
                            <a:rPr lang="es-CO" sz="2400" b="0" i="1" smtClean="0">
                              <a:solidFill>
                                <a:srgbClr val="000000"/>
                              </a:solidFill>
                              <a:latin typeface="Cambria Math" panose="02040503050406030204" pitchFamily="18" charset="0"/>
                              <a:cs typeface="Times New Roman"/>
                            </a:rPr>
                            <m:t>𝑇</m:t>
                          </m:r>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𝑖</m:t>
                          </m:r>
                        </m:sub>
                        <m:sup>
                          <m:r>
                            <a:rPr lang="es-CO" sz="2400" b="0" i="1" smtClean="0">
                              <a:solidFill>
                                <a:srgbClr val="000000"/>
                              </a:solidFill>
                              <a:latin typeface="Cambria Math" panose="02040503050406030204" pitchFamily="18" charset="0"/>
                              <a:cs typeface="Times New Roman"/>
                            </a:rPr>
                            <m:t>2</m:t>
                          </m:r>
                        </m:sup>
                      </m:sSubSup>
                    </m:oMath>
                  </m:oMathPara>
                </a14:m>
                <a:endParaRPr lang="es-ES" sz="2400" dirty="0">
                  <a:solidFill>
                    <a:srgbClr val="000000"/>
                  </a:solidFill>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𝑎</m:t>
                          </m:r>
                        </m:sub>
                      </m:sSub>
                      <m:r>
                        <a:rPr lang="es-CO" sz="2400" b="0" i="1" smtClean="0">
                          <a:solidFill>
                            <a:srgbClr val="000000"/>
                          </a:solidFill>
                          <a:latin typeface="Cambria Math" panose="02040503050406030204" pitchFamily="18" charset="0"/>
                          <a:cs typeface="Times New Roman"/>
                        </a:rPr>
                        <m:t>=</m:t>
                      </m:r>
                      <m:rad>
                        <m:radPr>
                          <m:degHide m:val="on"/>
                          <m:ctrlPr>
                            <a:rPr lang="es-CO" sz="2400" b="0" i="1" smtClean="0">
                              <a:solidFill>
                                <a:srgbClr val="000000"/>
                              </a:solidFill>
                              <a:latin typeface="Cambria Math" panose="02040503050406030204" pitchFamily="18" charset="0"/>
                              <a:cs typeface="Times New Roman"/>
                            </a:rPr>
                          </m:ctrlPr>
                        </m:radPr>
                        <m:deg/>
                        <m:e>
                          <m:r>
                            <a:rPr lang="es-CO" sz="2400" b="0" i="1" smtClean="0">
                              <a:solidFill>
                                <a:srgbClr val="000000"/>
                              </a:solidFill>
                              <a:latin typeface="Cambria Math" panose="02040503050406030204" pitchFamily="18" charset="0"/>
                              <a:cs typeface="Times New Roman"/>
                            </a:rPr>
                            <m:t>𝑇</m:t>
                          </m:r>
                        </m:e>
                      </m:rad>
                      <m:sSub>
                        <m:sSubPr>
                          <m:ctrlPr>
                            <a:rPr lang="es-CO" sz="2400" b="0" i="1" smtClean="0">
                              <a:solidFill>
                                <a:srgbClr val="000000"/>
                              </a:solidFill>
                              <a:latin typeface="Cambria Math" panose="02040503050406030204" pitchFamily="18" charset="0"/>
                              <a:cs typeface="Times New Roman"/>
                            </a:rPr>
                          </m:ctrlPr>
                        </m:sSubPr>
                        <m:e>
                          <m:r>
                            <a:rPr lang="es-CO" sz="2400" b="0" i="1" smtClean="0">
                              <a:solidFill>
                                <a:srgbClr val="000000"/>
                              </a:solidFill>
                              <a:latin typeface="Cambria Math" panose="02040503050406030204" pitchFamily="18" charset="0"/>
                              <a:cs typeface="Times New Roman"/>
                            </a:rPr>
                            <m:t>𝜎</m:t>
                          </m:r>
                        </m:e>
                        <m:sub>
                          <m:r>
                            <a:rPr lang="es-CO" sz="2400" b="0" i="1" smtClean="0">
                              <a:solidFill>
                                <a:srgbClr val="000000"/>
                              </a:solidFill>
                              <a:latin typeface="Cambria Math" panose="02040503050406030204" pitchFamily="18" charset="0"/>
                              <a:cs typeface="Times New Roman"/>
                            </a:rPr>
                            <m:t>𝑖</m:t>
                          </m:r>
                        </m:sub>
                      </m:sSub>
                    </m:oMath>
                  </m:oMathPara>
                </a14:m>
                <a:endParaRPr lang="es-ES" sz="2400" dirty="0">
                  <a:solidFill>
                    <a:srgbClr val="000000"/>
                  </a:solidFill>
                  <a:cs typeface="Times New Roman"/>
                </a:endParaRPr>
              </a:p>
            </p:txBody>
          </p:sp>
        </mc:Choice>
        <mc:Fallback>
          <p:sp>
            <p:nvSpPr>
              <p:cNvPr id="3" name="CuadroTexto 2">
                <a:extLst>
                  <a:ext uri="{FF2B5EF4-FFF2-40B4-BE49-F238E27FC236}">
                    <a16:creationId xmlns:a16="http://schemas.microsoft.com/office/drawing/2014/main" id="{0581A8C6-76CA-9DBF-9878-AEDB5DC12D95}"/>
                  </a:ext>
                </a:extLst>
              </p:cNvPr>
              <p:cNvSpPr txBox="1">
                <a:spLocks noRot="1" noChangeAspect="1" noMove="1" noResize="1" noEditPoints="1" noAdjustHandles="1" noChangeArrowheads="1" noChangeShapeType="1" noTextEdit="1"/>
              </p:cNvSpPr>
              <p:nvPr/>
            </p:nvSpPr>
            <p:spPr>
              <a:xfrm flipH="1">
                <a:off x="1101610" y="2227599"/>
                <a:ext cx="9596054" cy="3324052"/>
              </a:xfrm>
              <a:prstGeom prst="rect">
                <a:avLst/>
              </a:prstGeom>
              <a:blipFill>
                <a:blip r:embed="rId3"/>
                <a:stretch>
                  <a:fillRect l="-1017"/>
                </a:stretch>
              </a:blipFill>
            </p:spPr>
            <p:txBody>
              <a:bodyPr/>
              <a:lstStyle/>
              <a:p>
                <a:r>
                  <a:rPr lang="en-US">
                    <a:noFill/>
                  </a:rPr>
                  <a:t> </a:t>
                </a:r>
              </a:p>
            </p:txBody>
          </p:sp>
        </mc:Fallback>
      </mc:AlternateContent>
    </p:spTree>
    <p:extLst>
      <p:ext uri="{BB962C8B-B14F-4D97-AF65-F5344CB8AC3E}">
        <p14:creationId xmlns:p14="http://schemas.microsoft.com/office/powerpoint/2010/main" val="367899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56797"/>
            <a:ext cx="7295708"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dirty="0">
                <a:solidFill>
                  <a:srgbClr val="1A3184"/>
                </a:solidFill>
                <a:latin typeface="Arial"/>
                <a:cs typeface="Arial"/>
              </a:rPr>
              <a:t>Estimador de Retorno</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2106508" y="1598421"/>
                <a:ext cx="7586257" cy="4808111"/>
              </a:xfrm>
              <a:prstGeom prst="rect">
                <a:avLst/>
              </a:prstGeom>
              <a:noFill/>
            </p:spPr>
            <p:txBody>
              <a:bodyPr wrap="square" lIns="91440" tIns="45720" rIns="91440" bIns="45720" rtlCol="0" anchor="t">
                <a:spAutoFit/>
              </a:bodyPr>
              <a:lstStyle/>
              <a:p>
                <a:pPr>
                  <a:lnSpc>
                    <a:spcPct val="107000"/>
                  </a:lnSpc>
                  <a:spcAft>
                    <a:spcPts val="800"/>
                  </a:spcAft>
                </a:pPr>
                <a:r>
                  <a:rPr lang="es-ES" sz="2000" dirty="0">
                    <a:solidFill>
                      <a:srgbClr val="000000"/>
                    </a:solidFill>
                    <a:cs typeface="Times New Roman"/>
                  </a:rPr>
                  <a:t>Ahora sí, podemos </a:t>
                </a:r>
                <a:r>
                  <a:rPr lang="es-ES" sz="2000" dirty="0" err="1">
                    <a:solidFill>
                      <a:srgbClr val="000000"/>
                    </a:solidFill>
                    <a:cs typeface="Times New Roman"/>
                  </a:rPr>
                  <a:t>pleantear</a:t>
                </a:r>
                <a:r>
                  <a:rPr lang="es-ES" sz="2000" dirty="0">
                    <a:solidFill>
                      <a:srgbClr val="000000"/>
                    </a:solidFill>
                    <a:cs typeface="Times New Roman"/>
                  </a:rPr>
                  <a:t> un intervalo de confianza:</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1800" i="1" smtClean="0">
                          <a:effectLst/>
                          <a:latin typeface="Cambria Math" panose="02040503050406030204" pitchFamily="18" charset="0"/>
                          <a:ea typeface="Yu Mincho" panose="02020400000000000000" pitchFamily="18" charset="-128"/>
                          <a:cs typeface="Arial" panose="020B0604020202020204" pitchFamily="34" charset="0"/>
                        </a:rPr>
                        <m:t>𝑃</m:t>
                      </m:r>
                      <m:d>
                        <m:d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dPr>
                        <m:e>
                          <m:acc>
                            <m:accPr>
                              <m: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accPr>
                            <m:e>
                              <m:r>
                                <a:rPr lang="es-CO" sz="1800" i="1">
                                  <a:effectLst/>
                                  <a:latin typeface="Cambria Math" panose="02040503050406030204" pitchFamily="18" charset="0"/>
                                  <a:ea typeface="Calibri" panose="020F0502020204030204" pitchFamily="34" charset="0"/>
                                  <a:cs typeface="Arial" panose="020B0604020202020204" pitchFamily="34" charset="0"/>
                                </a:rPr>
                                <m:t>𝜇</m:t>
                              </m:r>
                            </m:e>
                          </m:acc>
                          <m:r>
                            <a:rPr lang="es-CO" sz="1800" i="1">
                              <a:effectLst/>
                              <a:latin typeface="Cambria Math" panose="02040503050406030204" pitchFamily="18" charset="0"/>
                              <a:ea typeface="Yu Mincho" panose="02020400000000000000" pitchFamily="18" charset="-128"/>
                              <a:cs typeface="Arial" panose="020B0604020202020204" pitchFamily="34" charset="0"/>
                            </a:rPr>
                            <m:t>−</m:t>
                          </m:r>
                          <m:f>
                            <m:f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fPr>
                            <m:num>
                              <m:r>
                                <a:rPr lang="es-CO" sz="1800" b="0" i="1" smtClean="0">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sz="1800" i="1">
                                      <a:effectLst/>
                                      <a:latin typeface="Cambria Math" panose="02040503050406030204" pitchFamily="18" charset="0"/>
                                      <a:ea typeface="Yu Mincho" panose="02020400000000000000" pitchFamily="18" charset="-128"/>
                                      <a:cs typeface="Arial" panose="020B0604020202020204" pitchFamily="34" charset="0"/>
                                    </a:rPr>
                                  </m:ctrlPr>
                                </m:radPr>
                                <m:deg/>
                                <m:e>
                                  <m:r>
                                    <a:rPr lang="es-CO" sz="1800" i="1">
                                      <a:effectLst/>
                                      <a:latin typeface="Cambria Math" panose="02040503050406030204" pitchFamily="18" charset="0"/>
                                      <a:ea typeface="Yu Mincho" panose="02020400000000000000" pitchFamily="18" charset="-128"/>
                                      <a:cs typeface="Arial" panose="020B0604020202020204" pitchFamily="34" charset="0"/>
                                    </a:rPr>
                                    <m:t>𝑛</m:t>
                                  </m:r>
                                </m:e>
                              </m:rad>
                            </m:den>
                          </m:f>
                          <m:r>
                            <a:rPr lang="es-CO" sz="1800" i="1">
                              <a:effectLst/>
                              <a:latin typeface="Cambria Math" panose="02040503050406030204" pitchFamily="18" charset="0"/>
                              <a:ea typeface="Yu Mincho" panose="02020400000000000000" pitchFamily="18" charset="-128"/>
                              <a:cs typeface="Arial" panose="020B0604020202020204" pitchFamily="34" charset="0"/>
                            </a:rPr>
                            <m:t> </m:t>
                          </m:r>
                          <m:sSub>
                            <m:sSub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1800" b="0" i="1" smtClean="0">
                                  <a:effectLst/>
                                  <a:latin typeface="Cambria Math" panose="02040503050406030204" pitchFamily="18" charset="0"/>
                                  <a:ea typeface="Yu Mincho" panose="02020400000000000000" pitchFamily="18" charset="-128"/>
                                  <a:cs typeface="Arial" panose="020B0604020202020204" pitchFamily="34" charset="0"/>
                                </a:rPr>
                                <m:t>𝑡</m:t>
                              </m:r>
                            </m:e>
                            <m:sub>
                              <m:f>
                                <m:f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fPr>
                                <m:num>
                                  <m:r>
                                    <a:rPr lang="es-CO" sz="1800" i="1">
                                      <a:effectLst/>
                                      <a:latin typeface="Cambria Math" panose="02040503050406030204" pitchFamily="18" charset="0"/>
                                      <a:ea typeface="Yu Mincho" panose="02020400000000000000" pitchFamily="18" charset="-128"/>
                                      <a:cs typeface="Arial" panose="020B0604020202020204" pitchFamily="34" charset="0"/>
                                    </a:rPr>
                                    <m:t>𝛼</m:t>
                                  </m:r>
                                </m:num>
                                <m:den>
                                  <m:r>
                                    <a:rPr lang="es-CO" sz="1800" i="1">
                                      <a:effectLst/>
                                      <a:latin typeface="Cambria Math" panose="02040503050406030204" pitchFamily="18" charset="0"/>
                                      <a:ea typeface="Yu Mincho" panose="02020400000000000000" pitchFamily="18" charset="-128"/>
                                      <a:cs typeface="Arial" panose="020B0604020202020204" pitchFamily="34" charset="0"/>
                                    </a:rPr>
                                    <m:t>2</m:t>
                                  </m:r>
                                </m:den>
                              </m:f>
                              <m:r>
                                <a:rPr lang="es-CO" sz="1800" b="0" i="1" smtClean="0">
                                  <a:effectLst/>
                                  <a:latin typeface="Cambria Math" panose="02040503050406030204" pitchFamily="18" charset="0"/>
                                  <a:ea typeface="Yu Mincho" panose="02020400000000000000" pitchFamily="18" charset="-128"/>
                                  <a:cs typeface="Arial" panose="020B0604020202020204" pitchFamily="34" charset="0"/>
                                </a:rPr>
                                <m:t>, </m:t>
                              </m:r>
                              <m:r>
                                <a:rPr lang="es-CO" sz="1800" b="0" i="1" smtClean="0">
                                  <a:effectLst/>
                                  <a:latin typeface="Cambria Math" panose="02040503050406030204" pitchFamily="18" charset="0"/>
                                  <a:ea typeface="Yu Mincho" panose="02020400000000000000" pitchFamily="18" charset="-128"/>
                                  <a:cs typeface="Arial" panose="020B0604020202020204" pitchFamily="34" charset="0"/>
                                </a:rPr>
                                <m:t>𝑛</m:t>
                              </m:r>
                              <m:r>
                                <a:rPr lang="es-CO" sz="1800" b="0" i="1" smtClean="0">
                                  <a:effectLst/>
                                  <a:latin typeface="Cambria Math" panose="02040503050406030204" pitchFamily="18" charset="0"/>
                                  <a:ea typeface="Yu Mincho" panose="02020400000000000000" pitchFamily="18" charset="-128"/>
                                  <a:cs typeface="Arial" panose="020B0604020202020204" pitchFamily="34" charset="0"/>
                                </a:rPr>
                                <m:t>−1</m:t>
                              </m:r>
                            </m:sub>
                          </m:sSub>
                          <m:r>
                            <a:rPr lang="es-CO" sz="1800" i="1">
                              <a:effectLst/>
                              <a:latin typeface="Cambria Math" panose="02040503050406030204" pitchFamily="18" charset="0"/>
                              <a:ea typeface="Yu Mincho" panose="02020400000000000000" pitchFamily="18" charset="-128"/>
                              <a:cs typeface="Arial" panose="020B0604020202020204" pitchFamily="34" charset="0"/>
                            </a:rPr>
                            <m:t>≤</m:t>
                          </m:r>
                          <m:r>
                            <a:rPr lang="es-CO" sz="1800" i="1">
                              <a:effectLst/>
                              <a:latin typeface="Cambria Math" panose="02040503050406030204" pitchFamily="18" charset="0"/>
                              <a:ea typeface="Yu Mincho" panose="02020400000000000000" pitchFamily="18" charset="-128"/>
                              <a:cs typeface="Arial" panose="020B0604020202020204" pitchFamily="34" charset="0"/>
                            </a:rPr>
                            <m:t>𝜇</m:t>
                          </m:r>
                          <m:r>
                            <a:rPr lang="es-CO" sz="1800" i="1">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es-CO" sz="1800" i="1">
                                  <a:effectLst/>
                                  <a:latin typeface="Cambria Math" panose="02040503050406030204" pitchFamily="18" charset="0"/>
                                  <a:ea typeface="Calibri" panose="020F0502020204030204" pitchFamily="34" charset="0"/>
                                  <a:cs typeface="Arial" panose="020B0604020202020204" pitchFamily="34" charset="0"/>
                                </a:rPr>
                              </m:ctrlPr>
                            </m:accPr>
                            <m:e>
                              <m:r>
                                <a:rPr lang="es-CO" sz="1800" i="1">
                                  <a:effectLst/>
                                  <a:latin typeface="Cambria Math" panose="02040503050406030204" pitchFamily="18" charset="0"/>
                                  <a:ea typeface="Calibri" panose="020F0502020204030204" pitchFamily="34" charset="0"/>
                                  <a:cs typeface="Arial" panose="020B0604020202020204" pitchFamily="34" charset="0"/>
                                </a:rPr>
                                <m:t>𝜇</m:t>
                              </m:r>
                            </m:e>
                          </m:acc>
                          <m:r>
                            <a:rPr lang="es-CO" sz="1800" b="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es-CO" sz="1800" i="1">
                                  <a:effectLst/>
                                  <a:latin typeface="Cambria Math" panose="02040503050406030204" pitchFamily="18" charset="0"/>
                                  <a:ea typeface="Yu Mincho" panose="02020400000000000000" pitchFamily="18" charset="-128"/>
                                  <a:cs typeface="Arial" panose="020B0604020202020204" pitchFamily="34" charset="0"/>
                                </a:rPr>
                              </m:ctrlPr>
                            </m:fPr>
                            <m:num>
                              <m:r>
                                <a:rPr lang="es-CO" sz="1800" b="0" i="1" smtClean="0">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sz="1800" i="1">
                                      <a:effectLst/>
                                      <a:latin typeface="Cambria Math" panose="02040503050406030204" pitchFamily="18" charset="0"/>
                                      <a:ea typeface="Yu Mincho" panose="02020400000000000000" pitchFamily="18" charset="-128"/>
                                      <a:cs typeface="Arial" panose="020B0604020202020204" pitchFamily="34" charset="0"/>
                                    </a:rPr>
                                  </m:ctrlPr>
                                </m:radPr>
                                <m:deg/>
                                <m:e>
                                  <m:r>
                                    <a:rPr lang="es-CO" sz="1800" i="1">
                                      <a:effectLst/>
                                      <a:latin typeface="Cambria Math" panose="02040503050406030204" pitchFamily="18" charset="0"/>
                                      <a:ea typeface="Yu Mincho" panose="02020400000000000000" pitchFamily="18" charset="-128"/>
                                      <a:cs typeface="Arial" panose="020B0604020202020204" pitchFamily="34" charset="0"/>
                                    </a:rPr>
                                    <m:t>𝑛</m:t>
                                  </m:r>
                                </m:e>
                              </m:rad>
                            </m:den>
                          </m:f>
                          <m:sSub>
                            <m:sSubPr>
                              <m:ctrlPr>
                                <a:rPr lang="es-CO" i="1">
                                  <a:latin typeface="Cambria Math" panose="02040503050406030204" pitchFamily="18" charset="0"/>
                                  <a:ea typeface="Yu Mincho" panose="02020400000000000000" pitchFamily="18" charset="-128"/>
                                  <a:cs typeface="Arial" panose="020B0604020202020204" pitchFamily="34" charset="0"/>
                                </a:rPr>
                              </m:ctrlPr>
                            </m:sSubPr>
                            <m:e>
                              <m:r>
                                <a:rPr lang="es-CO" i="1">
                                  <a:latin typeface="Cambria Math" panose="02040503050406030204" pitchFamily="18" charset="0"/>
                                  <a:ea typeface="Yu Mincho" panose="02020400000000000000" pitchFamily="18" charset="-128"/>
                                  <a:cs typeface="Arial" panose="020B0604020202020204" pitchFamily="34" charset="0"/>
                                </a:rPr>
                                <m:t>𝑡</m:t>
                              </m:r>
                            </m:e>
                            <m:sub>
                              <m:f>
                                <m:fPr>
                                  <m:ctrlPr>
                                    <a:rPr lang="es-CO" i="1">
                                      <a:latin typeface="Cambria Math" panose="02040503050406030204" pitchFamily="18" charset="0"/>
                                      <a:ea typeface="Yu Mincho" panose="02020400000000000000" pitchFamily="18" charset="-128"/>
                                      <a:cs typeface="Arial" panose="020B0604020202020204" pitchFamily="34" charset="0"/>
                                    </a:rPr>
                                  </m:ctrlPr>
                                </m:fPr>
                                <m:num>
                                  <m:r>
                                    <a:rPr lang="es-CO" i="1">
                                      <a:latin typeface="Cambria Math" panose="02040503050406030204" pitchFamily="18" charset="0"/>
                                      <a:ea typeface="Yu Mincho" panose="02020400000000000000" pitchFamily="18" charset="-128"/>
                                      <a:cs typeface="Arial" panose="020B0604020202020204" pitchFamily="34" charset="0"/>
                                    </a:rPr>
                                    <m:t>𝛼</m:t>
                                  </m:r>
                                </m:num>
                                <m:den>
                                  <m:r>
                                    <a:rPr lang="es-CO" i="1">
                                      <a:latin typeface="Cambria Math" panose="02040503050406030204" pitchFamily="18" charset="0"/>
                                      <a:ea typeface="Yu Mincho" panose="02020400000000000000" pitchFamily="18" charset="-128"/>
                                      <a:cs typeface="Arial" panose="020B0604020202020204" pitchFamily="34" charset="0"/>
                                    </a:rPr>
                                    <m:t>2</m:t>
                                  </m:r>
                                </m:den>
                              </m:f>
                              <m:r>
                                <a:rPr lang="es-CO" i="1">
                                  <a:latin typeface="Cambria Math" panose="02040503050406030204" pitchFamily="18" charset="0"/>
                                  <a:ea typeface="Yu Mincho" panose="02020400000000000000" pitchFamily="18" charset="-128"/>
                                  <a:cs typeface="Arial" panose="020B0604020202020204" pitchFamily="34" charset="0"/>
                                </a:rPr>
                                <m:t>, </m:t>
                              </m:r>
                              <m:r>
                                <a:rPr lang="es-CO" i="1">
                                  <a:latin typeface="Cambria Math" panose="02040503050406030204" pitchFamily="18" charset="0"/>
                                  <a:ea typeface="Yu Mincho" panose="02020400000000000000" pitchFamily="18" charset="-128"/>
                                  <a:cs typeface="Arial" panose="020B0604020202020204" pitchFamily="34" charset="0"/>
                                </a:rPr>
                                <m:t>𝑛</m:t>
                              </m:r>
                              <m:r>
                                <a:rPr lang="es-CO" i="1">
                                  <a:latin typeface="Cambria Math" panose="02040503050406030204" pitchFamily="18" charset="0"/>
                                  <a:ea typeface="Yu Mincho" panose="02020400000000000000" pitchFamily="18" charset="-128"/>
                                  <a:cs typeface="Arial" panose="020B0604020202020204" pitchFamily="34" charset="0"/>
                                </a:rPr>
                                <m:t>−1</m:t>
                              </m:r>
                            </m:sub>
                          </m:sSub>
                        </m:e>
                      </m:d>
                      <m:r>
                        <a:rPr lang="es-CO" sz="1800" i="1">
                          <a:effectLst/>
                          <a:latin typeface="Cambria Math" panose="02040503050406030204" pitchFamily="18" charset="0"/>
                          <a:ea typeface="Yu Mincho" panose="02020400000000000000" pitchFamily="18" charset="-128"/>
                          <a:cs typeface="Arial" panose="020B0604020202020204" pitchFamily="34" charset="0"/>
                        </a:rPr>
                        <m:t>→1−</m:t>
                      </m:r>
                      <m:r>
                        <a:rPr lang="es-CO" sz="1800" i="1">
                          <a:effectLst/>
                          <a:latin typeface="Cambria Math" panose="02040503050406030204" pitchFamily="18" charset="0"/>
                          <a:ea typeface="Yu Mincho" panose="02020400000000000000" pitchFamily="18" charset="-128"/>
                          <a:cs typeface="Arial" panose="020B0604020202020204" pitchFamily="34" charset="0"/>
                        </a:rPr>
                        <m:t>𝛼</m:t>
                      </m:r>
                    </m:oMath>
                  </m:oMathPara>
                </a14:m>
                <a:endParaRPr lang="es-CO"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 sz="2000" dirty="0">
                    <a:solidFill>
                      <a:srgbClr val="000000"/>
                    </a:solidFill>
                    <a:cs typeface="Times New Roman"/>
                  </a:rPr>
                  <a:t>Como nos interesa es una media anual de los retornos:</a:t>
                </a: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sz="2000" i="1" smtClean="0">
                          <a:effectLst/>
                          <a:latin typeface="Cambria Math" panose="02040503050406030204" pitchFamily="18" charset="0"/>
                          <a:ea typeface="Yu Mincho" panose="02020400000000000000" pitchFamily="18" charset="-128"/>
                          <a:cs typeface="Arial" panose="020B0604020202020204" pitchFamily="34" charset="0"/>
                        </a:rPr>
                        <m:t>𝑃</m:t>
                      </m:r>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𝑡</m:t>
                          </m:r>
                          <m:d>
                            <m:dPr>
                              <m:ctrlPr>
                                <a:rPr lang="es-MX" sz="2000" b="0" i="1" smtClean="0">
                                  <a:effectLst/>
                                  <a:latin typeface="Cambria Math" panose="02040503050406030204" pitchFamily="18" charset="0"/>
                                  <a:ea typeface="Yu Mincho" panose="02020400000000000000" pitchFamily="18" charset="-128"/>
                                  <a:cs typeface="Arial" panose="020B0604020202020204" pitchFamily="34" charset="0"/>
                                </a:rPr>
                              </m:ctrlPr>
                            </m:dPr>
                            <m:e>
                              <m:acc>
                                <m:accPr>
                                  <m:chr m:val="̂"/>
                                  <m:ctrlPr>
                                    <a:rPr lang="es-CO" sz="2000" i="1">
                                      <a:effectLst/>
                                      <a:latin typeface="Cambria Math" panose="02040503050406030204" pitchFamily="18" charset="0"/>
                                      <a:ea typeface="Calibri" panose="020F0502020204030204" pitchFamily="34" charset="0"/>
                                      <a:cs typeface="Arial" panose="020B0604020202020204" pitchFamily="34" charset="0"/>
                                    </a:rPr>
                                  </m:ctrlPr>
                                </m:accPr>
                                <m:e>
                                  <m:r>
                                    <a:rPr lang="es-CO" sz="2000" i="1">
                                      <a:effectLst/>
                                      <a:latin typeface="Cambria Math" panose="02040503050406030204" pitchFamily="18" charset="0"/>
                                      <a:ea typeface="Calibri" panose="020F0502020204030204" pitchFamily="34" charset="0"/>
                                      <a:cs typeface="Arial" panose="020B0604020202020204" pitchFamily="34" charset="0"/>
                                    </a:rPr>
                                    <m:t>𝜇</m:t>
                                  </m:r>
                                </m:e>
                              </m:acc>
                              <m:r>
                                <a:rPr lang="es-CO" sz="2000" i="1">
                                  <a:effectLst/>
                                  <a:latin typeface="Cambria Math" panose="02040503050406030204" pitchFamily="18" charset="0"/>
                                  <a:ea typeface="Yu Mincho" panose="02020400000000000000" pitchFamily="18" charset="-128"/>
                                  <a:cs typeface="Arial" panose="020B0604020202020204" pitchFamily="34" charset="0"/>
                                </a:rPr>
                                <m:t>−</m:t>
                              </m:r>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r>
                                    <a:rPr lang="es-CO" sz="2000" b="0" i="1" smtClean="0">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sz="2000" i="1">
                                          <a:effectLst/>
                                          <a:latin typeface="Cambria Math" panose="02040503050406030204" pitchFamily="18" charset="0"/>
                                          <a:ea typeface="Yu Mincho" panose="02020400000000000000" pitchFamily="18" charset="-128"/>
                                          <a:cs typeface="Arial" panose="020B0604020202020204" pitchFamily="34" charset="0"/>
                                        </a:rPr>
                                      </m:ctrlPr>
                                    </m:radPr>
                                    <m:deg/>
                                    <m:e>
                                      <m:r>
                                        <a:rPr lang="es-CO" sz="2000" i="1">
                                          <a:effectLst/>
                                          <a:latin typeface="Cambria Math" panose="02040503050406030204" pitchFamily="18" charset="0"/>
                                          <a:ea typeface="Yu Mincho" panose="02020400000000000000" pitchFamily="18" charset="-128"/>
                                          <a:cs typeface="Arial" panose="020B0604020202020204" pitchFamily="34" charset="0"/>
                                        </a:rPr>
                                        <m:t>𝑛</m:t>
                                      </m:r>
                                    </m:e>
                                  </m:rad>
                                </m:den>
                              </m:f>
                              <m:sSub>
                                <m:sSubPr>
                                  <m:ctrlPr>
                                    <a:rPr lang="es-CO" sz="2000" i="1">
                                      <a:latin typeface="Cambria Math" panose="02040503050406030204" pitchFamily="18" charset="0"/>
                                      <a:ea typeface="Yu Mincho" panose="02020400000000000000" pitchFamily="18" charset="-128"/>
                                      <a:cs typeface="Arial" panose="020B0604020202020204" pitchFamily="34" charset="0"/>
                                    </a:rPr>
                                  </m:ctrlPr>
                                </m:sSubPr>
                                <m:e>
                                  <m:r>
                                    <a:rPr lang="es-CO" sz="2000" i="1">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latin typeface="Cambria Math" panose="02040503050406030204" pitchFamily="18" charset="0"/>
                                          <a:ea typeface="Yu Mincho" panose="02020400000000000000" pitchFamily="18" charset="-128"/>
                                          <a:cs typeface="Arial" panose="020B0604020202020204" pitchFamily="34" charset="0"/>
                                        </a:rPr>
                                      </m:ctrlPr>
                                    </m:fPr>
                                    <m:num>
                                      <m:r>
                                        <a:rPr lang="es-CO" sz="2000" i="1">
                                          <a:latin typeface="Cambria Math" panose="02040503050406030204" pitchFamily="18" charset="0"/>
                                          <a:ea typeface="Yu Mincho" panose="02020400000000000000" pitchFamily="18" charset="-128"/>
                                          <a:cs typeface="Arial" panose="020B0604020202020204" pitchFamily="34" charset="0"/>
                                        </a:rPr>
                                        <m:t>𝛼</m:t>
                                      </m:r>
                                    </m:num>
                                    <m:den>
                                      <m:r>
                                        <a:rPr lang="es-CO" sz="2000" i="1">
                                          <a:latin typeface="Cambria Math" panose="02040503050406030204" pitchFamily="18" charset="0"/>
                                          <a:ea typeface="Yu Mincho" panose="02020400000000000000" pitchFamily="18" charset="-128"/>
                                          <a:cs typeface="Arial" panose="020B0604020202020204" pitchFamily="34" charset="0"/>
                                        </a:rPr>
                                        <m:t>2</m:t>
                                      </m:r>
                                    </m:den>
                                  </m:f>
                                  <m:r>
                                    <a:rPr lang="es-CO" sz="2000" i="1">
                                      <a:latin typeface="Cambria Math" panose="02040503050406030204" pitchFamily="18" charset="0"/>
                                      <a:ea typeface="Yu Mincho" panose="02020400000000000000" pitchFamily="18" charset="-128"/>
                                      <a:cs typeface="Arial" panose="020B0604020202020204" pitchFamily="34" charset="0"/>
                                    </a:rPr>
                                    <m:t>, </m:t>
                                  </m:r>
                                  <m:r>
                                    <a:rPr lang="es-CO" sz="2000" i="1">
                                      <a:latin typeface="Cambria Math" panose="02040503050406030204" pitchFamily="18" charset="0"/>
                                      <a:ea typeface="Yu Mincho" panose="02020400000000000000" pitchFamily="18" charset="-128"/>
                                      <a:cs typeface="Arial" panose="020B0604020202020204" pitchFamily="34" charset="0"/>
                                    </a:rPr>
                                    <m:t>𝑛</m:t>
                                  </m:r>
                                  <m:r>
                                    <a:rPr lang="es-CO" sz="2000" i="1">
                                      <a:latin typeface="Cambria Math" panose="02040503050406030204" pitchFamily="18" charset="0"/>
                                      <a:ea typeface="Yu Mincho" panose="02020400000000000000" pitchFamily="18" charset="-128"/>
                                      <a:cs typeface="Arial" panose="020B0604020202020204" pitchFamily="34" charset="0"/>
                                    </a:rPr>
                                    <m:t>−1</m:t>
                                  </m:r>
                                </m:sub>
                              </m:sSub>
                            </m:e>
                          </m:d>
                          <m:r>
                            <a:rPr lang="es-CO" sz="2000" i="1">
                              <a:effectLst/>
                              <a:latin typeface="Cambria Math" panose="02040503050406030204" pitchFamily="18" charset="0"/>
                              <a:ea typeface="Yu Mincho" panose="02020400000000000000" pitchFamily="18" charset="-128"/>
                              <a:cs typeface="Arial" panose="020B0604020202020204" pitchFamily="34" charset="0"/>
                            </a:rPr>
                            <m:t>≤</m:t>
                          </m:r>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𝑡</m:t>
                          </m:r>
                          <m:r>
                            <a:rPr lang="es-CO" sz="2000" i="1">
                              <a:effectLst/>
                              <a:latin typeface="Cambria Math" panose="02040503050406030204" pitchFamily="18" charset="0"/>
                              <a:ea typeface="Yu Mincho" panose="02020400000000000000" pitchFamily="18" charset="-128"/>
                              <a:cs typeface="Arial" panose="020B0604020202020204" pitchFamily="34" charset="0"/>
                            </a:rPr>
                            <m:t>𝜇</m:t>
                          </m:r>
                          <m:r>
                            <a:rPr lang="es-CO" sz="2000" i="1">
                              <a:effectLst/>
                              <a:latin typeface="Cambria Math" panose="02040503050406030204" pitchFamily="18" charset="0"/>
                              <a:ea typeface="Yu Mincho" panose="02020400000000000000" pitchFamily="18" charset="-128"/>
                              <a:cs typeface="Arial" panose="020B0604020202020204" pitchFamily="34" charset="0"/>
                            </a:rPr>
                            <m:t>≤</m:t>
                          </m:r>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𝑡</m:t>
                          </m:r>
                          <m:d>
                            <m:dPr>
                              <m:ctrlPr>
                                <a:rPr lang="es-MX" sz="2000" b="0" i="1" smtClean="0">
                                  <a:effectLst/>
                                  <a:latin typeface="Cambria Math" panose="02040503050406030204" pitchFamily="18" charset="0"/>
                                  <a:ea typeface="Yu Mincho" panose="02020400000000000000" pitchFamily="18" charset="-128"/>
                                  <a:cs typeface="Arial" panose="020B0604020202020204" pitchFamily="34" charset="0"/>
                                </a:rPr>
                              </m:ctrlPr>
                            </m:dPr>
                            <m:e>
                              <m:acc>
                                <m:accPr>
                                  <m:chr m:val="̂"/>
                                  <m:ctrlPr>
                                    <a:rPr lang="es-CO" sz="2000" i="1">
                                      <a:effectLst/>
                                      <a:latin typeface="Cambria Math" panose="02040503050406030204" pitchFamily="18" charset="0"/>
                                      <a:ea typeface="Calibri" panose="020F0502020204030204" pitchFamily="34" charset="0"/>
                                      <a:cs typeface="Arial" panose="020B0604020202020204" pitchFamily="34" charset="0"/>
                                    </a:rPr>
                                  </m:ctrlPr>
                                </m:accPr>
                                <m:e>
                                  <m:r>
                                    <a:rPr lang="es-CO" sz="2000" i="1">
                                      <a:effectLst/>
                                      <a:latin typeface="Cambria Math" panose="02040503050406030204" pitchFamily="18" charset="0"/>
                                      <a:ea typeface="Calibri" panose="020F0502020204030204" pitchFamily="34" charset="0"/>
                                      <a:cs typeface="Arial" panose="020B0604020202020204" pitchFamily="34" charset="0"/>
                                    </a:rPr>
                                    <m:t>𝜇</m:t>
                                  </m:r>
                                </m:e>
                              </m:acc>
                              <m:r>
                                <a:rPr lang="es-CO" sz="2000" b="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r>
                                    <a:rPr lang="es-CO" sz="2000" b="0" i="1" smtClean="0">
                                      <a:effectLst/>
                                      <a:latin typeface="Cambria Math" panose="02040503050406030204" pitchFamily="18" charset="0"/>
                                      <a:ea typeface="Yu Mincho" panose="02020400000000000000" pitchFamily="18" charset="-128"/>
                                      <a:cs typeface="Arial" panose="020B0604020202020204" pitchFamily="34" charset="0"/>
                                    </a:rPr>
                                    <m:t>𝑆</m:t>
                                  </m:r>
                                </m:num>
                                <m:den>
                                  <m:rad>
                                    <m:radPr>
                                      <m:degHide m:val="on"/>
                                      <m:ctrlPr>
                                        <a:rPr lang="es-CO" sz="2000" i="1">
                                          <a:effectLst/>
                                          <a:latin typeface="Cambria Math" panose="02040503050406030204" pitchFamily="18" charset="0"/>
                                          <a:ea typeface="Yu Mincho" panose="02020400000000000000" pitchFamily="18" charset="-128"/>
                                          <a:cs typeface="Arial" panose="020B0604020202020204" pitchFamily="34" charset="0"/>
                                        </a:rPr>
                                      </m:ctrlPr>
                                    </m:radPr>
                                    <m:deg/>
                                    <m:e>
                                      <m:r>
                                        <a:rPr lang="es-CO" sz="2000" i="1">
                                          <a:effectLst/>
                                          <a:latin typeface="Cambria Math" panose="02040503050406030204" pitchFamily="18" charset="0"/>
                                          <a:ea typeface="Yu Mincho" panose="02020400000000000000" pitchFamily="18" charset="-128"/>
                                          <a:cs typeface="Arial" panose="020B0604020202020204" pitchFamily="34" charset="0"/>
                                        </a:rPr>
                                        <m:t>𝑛</m:t>
                                      </m:r>
                                    </m:e>
                                  </m:rad>
                                </m:den>
                              </m:f>
                              <m:sSub>
                                <m:sSubPr>
                                  <m:ctrlPr>
                                    <a:rPr lang="es-CO" sz="2000" i="1">
                                      <a:latin typeface="Cambria Math" panose="02040503050406030204" pitchFamily="18" charset="0"/>
                                      <a:ea typeface="Yu Mincho" panose="02020400000000000000" pitchFamily="18" charset="-128"/>
                                      <a:cs typeface="Arial" panose="020B0604020202020204" pitchFamily="34" charset="0"/>
                                    </a:rPr>
                                  </m:ctrlPr>
                                </m:sSubPr>
                                <m:e>
                                  <m:r>
                                    <a:rPr lang="es-CO" sz="2000" i="1">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latin typeface="Cambria Math" panose="02040503050406030204" pitchFamily="18" charset="0"/>
                                          <a:ea typeface="Yu Mincho" panose="02020400000000000000" pitchFamily="18" charset="-128"/>
                                          <a:cs typeface="Arial" panose="020B0604020202020204" pitchFamily="34" charset="0"/>
                                        </a:rPr>
                                      </m:ctrlPr>
                                    </m:fPr>
                                    <m:num>
                                      <m:r>
                                        <a:rPr lang="es-CO" sz="2000" i="1">
                                          <a:latin typeface="Cambria Math" panose="02040503050406030204" pitchFamily="18" charset="0"/>
                                          <a:ea typeface="Yu Mincho" panose="02020400000000000000" pitchFamily="18" charset="-128"/>
                                          <a:cs typeface="Arial" panose="020B0604020202020204" pitchFamily="34" charset="0"/>
                                        </a:rPr>
                                        <m:t>𝛼</m:t>
                                      </m:r>
                                    </m:num>
                                    <m:den>
                                      <m:r>
                                        <a:rPr lang="es-CO" sz="2000" i="1">
                                          <a:latin typeface="Cambria Math" panose="02040503050406030204" pitchFamily="18" charset="0"/>
                                          <a:ea typeface="Yu Mincho" panose="02020400000000000000" pitchFamily="18" charset="-128"/>
                                          <a:cs typeface="Arial" panose="020B0604020202020204" pitchFamily="34" charset="0"/>
                                        </a:rPr>
                                        <m:t>2</m:t>
                                      </m:r>
                                    </m:den>
                                  </m:f>
                                  <m:r>
                                    <a:rPr lang="es-CO" sz="2000" i="1">
                                      <a:latin typeface="Cambria Math" panose="02040503050406030204" pitchFamily="18" charset="0"/>
                                      <a:ea typeface="Yu Mincho" panose="02020400000000000000" pitchFamily="18" charset="-128"/>
                                      <a:cs typeface="Arial" panose="020B0604020202020204" pitchFamily="34" charset="0"/>
                                    </a:rPr>
                                    <m:t>, </m:t>
                                  </m:r>
                                  <m:r>
                                    <a:rPr lang="es-CO" sz="2000" i="1">
                                      <a:latin typeface="Cambria Math" panose="02040503050406030204" pitchFamily="18" charset="0"/>
                                      <a:ea typeface="Yu Mincho" panose="02020400000000000000" pitchFamily="18" charset="-128"/>
                                      <a:cs typeface="Arial" panose="020B0604020202020204" pitchFamily="34" charset="0"/>
                                    </a:rPr>
                                    <m:t>𝑛</m:t>
                                  </m:r>
                                  <m:r>
                                    <a:rPr lang="es-CO" sz="2000" i="1">
                                      <a:latin typeface="Cambria Math" panose="02040503050406030204" pitchFamily="18" charset="0"/>
                                      <a:ea typeface="Yu Mincho" panose="02020400000000000000" pitchFamily="18" charset="-128"/>
                                      <a:cs typeface="Arial" panose="020B0604020202020204" pitchFamily="34" charset="0"/>
                                    </a:rPr>
                                    <m:t>−1</m:t>
                                  </m:r>
                                </m:sub>
                              </m:sSub>
                            </m:e>
                          </m:d>
                        </m:e>
                      </m:d>
                      <m:r>
                        <a:rPr lang="es-CO" sz="2000" i="1">
                          <a:effectLst/>
                          <a:latin typeface="Cambria Math" panose="02040503050406030204" pitchFamily="18" charset="0"/>
                          <a:ea typeface="Yu Mincho" panose="02020400000000000000" pitchFamily="18" charset="-128"/>
                          <a:cs typeface="Arial" panose="020B0604020202020204" pitchFamily="34" charset="0"/>
                        </a:rPr>
                        <m:t>→1−</m:t>
                      </m:r>
                      <m:r>
                        <a:rPr lang="es-MX" sz="2000" b="0" i="1" smtClean="0">
                          <a:effectLst/>
                          <a:latin typeface="Cambria Math" panose="02040503050406030204" pitchFamily="18" charset="0"/>
                          <a:ea typeface="Yu Mincho" panose="02020400000000000000" pitchFamily="18" charset="-128"/>
                          <a:cs typeface="Arial" panose="020B0604020202020204" pitchFamily="34" charset="0"/>
                        </a:rPr>
                        <m:t>𝛼</m:t>
                      </m:r>
                    </m:oMath>
                  </m:oMathPara>
                </a14:m>
                <a:endParaRPr lang="es-ES" sz="2000" dirty="0">
                  <a:solidFill>
                    <a:srgbClr val="000000"/>
                  </a:solidFill>
                  <a:cs typeface="Times New Roman"/>
                </a:endParaRPr>
              </a:p>
              <a:p>
                <a:pPr>
                  <a:lnSpc>
                    <a:spcPct val="107000"/>
                  </a:lnSpc>
                  <a:spcAft>
                    <a:spcPts val="800"/>
                  </a:spcAft>
                </a:pPr>
                <a:r>
                  <a:rPr lang="es-ES" sz="2000" dirty="0">
                    <a:solidFill>
                      <a:srgbClr val="000000"/>
                    </a:solidFill>
                    <a:cs typeface="Times New Roman"/>
                  </a:rPr>
                  <a:t>El intervalo de confianza sería entonces: </a:t>
                </a:r>
                <a14:m>
                  <m:oMath xmlns:m="http://schemas.openxmlformats.org/officeDocument/2006/math">
                    <m:acc>
                      <m:accPr>
                        <m:chr m:val="̂"/>
                        <m:ctrlPr>
                          <a:rPr lang="es-CO" sz="2000" i="1">
                            <a:latin typeface="Cambria Math" panose="02040503050406030204" pitchFamily="18" charset="0"/>
                            <a:ea typeface="Calibri" panose="020F0502020204030204" pitchFamily="34" charset="0"/>
                            <a:cs typeface="Arial" panose="020B0604020202020204" pitchFamily="34" charset="0"/>
                          </a:rPr>
                        </m:ctrlPr>
                      </m:accPr>
                      <m:e>
                        <m:r>
                          <a:rPr lang="es-CO" sz="2000" i="1">
                            <a:latin typeface="Cambria Math" panose="02040503050406030204" pitchFamily="18" charset="0"/>
                            <a:ea typeface="Calibri" panose="020F0502020204030204" pitchFamily="34" charset="0"/>
                            <a:cs typeface="Arial" panose="020B0604020202020204" pitchFamily="34" charset="0"/>
                          </a:rPr>
                          <m:t>𝜇</m:t>
                        </m:r>
                      </m:e>
                    </m:acc>
                    <m:r>
                      <a:rPr lang="es-CO" sz="2000" i="1">
                        <a:latin typeface="Cambria Math" panose="02040503050406030204" pitchFamily="18" charset="0"/>
                        <a:ea typeface="Calibri" panose="020F0502020204030204" pitchFamily="34" charset="0"/>
                        <a:cs typeface="Arial" panose="020B0604020202020204" pitchFamily="34" charset="0"/>
                      </a:rPr>
                      <m:t> </m:t>
                    </m:r>
                    <m:r>
                      <a:rPr lang="es-MX" sz="2000" b="0" i="1" smtClean="0">
                        <a:solidFill>
                          <a:srgbClr val="000000"/>
                        </a:solidFill>
                        <a:latin typeface="Cambria Math" panose="02040503050406030204" pitchFamily="18" charset="0"/>
                        <a:cs typeface="Times New Roman"/>
                      </a:rPr>
                      <m:t>±</m:t>
                    </m:r>
                    <m:f>
                      <m:fPr>
                        <m:ctrlPr>
                          <a:rPr lang="es-MX" sz="2000" b="0" i="1" smtClean="0">
                            <a:solidFill>
                              <a:srgbClr val="000000"/>
                            </a:solidFill>
                            <a:latin typeface="Cambria Math" panose="02040503050406030204" pitchFamily="18" charset="0"/>
                            <a:cs typeface="Times New Roman"/>
                          </a:rPr>
                        </m:ctrlPr>
                      </m:fPr>
                      <m:num>
                        <m:r>
                          <a:rPr lang="es-MX" sz="2000" b="0" i="1" smtClean="0">
                            <a:solidFill>
                              <a:srgbClr val="000000"/>
                            </a:solidFill>
                            <a:latin typeface="Cambria Math" panose="02040503050406030204" pitchFamily="18" charset="0"/>
                            <a:cs typeface="Times New Roman"/>
                          </a:rPr>
                          <m:t>𝑡</m:t>
                        </m:r>
                        <m:sSup>
                          <m:sSupPr>
                            <m:ctrlPr>
                              <a:rPr lang="es-MX" sz="2000" b="0" i="1" smtClean="0">
                                <a:solidFill>
                                  <a:srgbClr val="000000"/>
                                </a:solidFill>
                                <a:latin typeface="Cambria Math" panose="02040503050406030204" pitchFamily="18" charset="0"/>
                                <a:cs typeface="Times New Roman"/>
                              </a:rPr>
                            </m:ctrlPr>
                          </m:sSupPr>
                          <m:e>
                            <m:r>
                              <a:rPr lang="es-MX" sz="2000" b="0" i="1" smtClean="0">
                                <a:solidFill>
                                  <a:srgbClr val="000000"/>
                                </a:solidFill>
                                <a:latin typeface="Cambria Math" panose="02040503050406030204" pitchFamily="18" charset="0"/>
                                <a:cs typeface="Times New Roman"/>
                              </a:rPr>
                              <m:t>𝑆</m:t>
                            </m:r>
                          </m:e>
                          <m:sup>
                            <m:r>
                              <a:rPr lang="es-MX" sz="2000" b="0" i="1" smtClean="0">
                                <a:solidFill>
                                  <a:srgbClr val="000000"/>
                                </a:solidFill>
                                <a:latin typeface="Cambria Math" panose="02040503050406030204" pitchFamily="18" charset="0"/>
                                <a:cs typeface="Times New Roman"/>
                              </a:rPr>
                              <m:t>2</m:t>
                            </m:r>
                          </m:sup>
                        </m:sSup>
                      </m:num>
                      <m:den>
                        <m:rad>
                          <m:radPr>
                            <m:degHide m:val="on"/>
                            <m:ctrlPr>
                              <a:rPr lang="es-MX" sz="2000" b="0" i="1" smtClean="0">
                                <a:solidFill>
                                  <a:srgbClr val="000000"/>
                                </a:solidFill>
                                <a:latin typeface="Cambria Math" panose="02040503050406030204" pitchFamily="18" charset="0"/>
                                <a:cs typeface="Times New Roman"/>
                              </a:rPr>
                            </m:ctrlPr>
                          </m:radPr>
                          <m:deg/>
                          <m:e>
                            <m:r>
                              <a:rPr lang="es-MX" sz="2000" b="0" i="1" smtClean="0">
                                <a:solidFill>
                                  <a:srgbClr val="000000"/>
                                </a:solidFill>
                                <a:latin typeface="Cambria Math" panose="02040503050406030204" pitchFamily="18" charset="0"/>
                                <a:cs typeface="Times New Roman"/>
                              </a:rPr>
                              <m:t>𝑁</m:t>
                            </m:r>
                          </m:e>
                        </m:rad>
                      </m:den>
                    </m:f>
                    <m:sSub>
                      <m:sSubPr>
                        <m:ctrlPr>
                          <a:rPr lang="es-MX" sz="2000" b="0" i="1" smtClean="0">
                            <a:solidFill>
                              <a:srgbClr val="000000"/>
                            </a:solidFill>
                            <a:latin typeface="Cambria Math" panose="02040503050406030204" pitchFamily="18" charset="0"/>
                            <a:cs typeface="Times New Roman"/>
                          </a:rPr>
                        </m:ctrlPr>
                      </m:sSubPr>
                      <m:e>
                        <m:r>
                          <a:rPr lang="es-MX" sz="2000" b="0" i="1" smtClean="0">
                            <a:solidFill>
                              <a:srgbClr val="000000"/>
                            </a:solidFill>
                            <a:latin typeface="Cambria Math" panose="02040503050406030204" pitchFamily="18" charset="0"/>
                            <a:cs typeface="Times New Roman"/>
                          </a:rPr>
                          <m:t>𝑧</m:t>
                        </m:r>
                      </m:e>
                      <m:sub>
                        <m:f>
                          <m:fPr>
                            <m:ctrlPr>
                              <a:rPr lang="es-MX" sz="2000" b="0" i="1" smtClean="0">
                                <a:solidFill>
                                  <a:srgbClr val="000000"/>
                                </a:solidFill>
                                <a:latin typeface="Cambria Math" panose="02040503050406030204" pitchFamily="18" charset="0"/>
                                <a:cs typeface="Times New Roman"/>
                              </a:rPr>
                            </m:ctrlPr>
                          </m:fPr>
                          <m:num>
                            <m:r>
                              <a:rPr lang="es-MX" sz="2000" b="0" i="1" smtClean="0">
                                <a:solidFill>
                                  <a:srgbClr val="000000"/>
                                </a:solidFill>
                                <a:latin typeface="Cambria Math" panose="02040503050406030204" pitchFamily="18" charset="0"/>
                                <a:cs typeface="Times New Roman"/>
                              </a:rPr>
                              <m:t>𝛼</m:t>
                            </m:r>
                          </m:num>
                          <m:den>
                            <m:r>
                              <a:rPr lang="es-MX" sz="2000" b="0" i="1" smtClean="0">
                                <a:solidFill>
                                  <a:srgbClr val="000000"/>
                                </a:solidFill>
                                <a:latin typeface="Cambria Math" panose="02040503050406030204" pitchFamily="18" charset="0"/>
                                <a:cs typeface="Times New Roman"/>
                              </a:rPr>
                              <m:t>2</m:t>
                            </m:r>
                          </m:den>
                        </m:f>
                      </m:sub>
                    </m:sSub>
                    <m:r>
                      <a:rPr lang="es-MX" sz="2000" b="0" i="0" smtClean="0">
                        <a:solidFill>
                          <a:srgbClr val="000000"/>
                        </a:solidFill>
                        <a:latin typeface="Cambria Math" panose="02040503050406030204" pitchFamily="18" charset="0"/>
                        <a:cs typeface="Times New Roman"/>
                      </a:rPr>
                      <m:t>.</m:t>
                    </m:r>
                  </m:oMath>
                </a14:m>
                <a:r>
                  <a:rPr lang="es-ES" sz="2000" dirty="0">
                    <a:solidFill>
                      <a:srgbClr val="000000"/>
                    </a:solidFill>
                    <a:cs typeface="Times New Roman"/>
                  </a:rPr>
                  <a:t>Siendo que </a:t>
                </a:r>
                <a14:m>
                  <m:oMath xmlns:m="http://schemas.openxmlformats.org/officeDocument/2006/math">
                    <m:r>
                      <a:rPr lang="es-MX" sz="2000" b="0" i="1" smtClean="0">
                        <a:solidFill>
                          <a:srgbClr val="000000"/>
                        </a:solidFill>
                        <a:latin typeface="Cambria Math" panose="02040503050406030204" pitchFamily="18" charset="0"/>
                        <a:cs typeface="Times New Roman"/>
                      </a:rPr>
                      <m:t>𝑁</m:t>
                    </m:r>
                    <m:r>
                      <a:rPr lang="es-MX" sz="2000" b="0" i="1" smtClean="0">
                        <a:solidFill>
                          <a:srgbClr val="000000"/>
                        </a:solidFill>
                        <a:latin typeface="Cambria Math" panose="02040503050406030204" pitchFamily="18" charset="0"/>
                        <a:cs typeface="Times New Roman"/>
                      </a:rPr>
                      <m:t>=</m:t>
                    </m:r>
                    <m:r>
                      <a:rPr lang="es-MX" sz="2000" b="0" i="1" smtClean="0">
                        <a:solidFill>
                          <a:srgbClr val="000000"/>
                        </a:solidFill>
                        <a:latin typeface="Cambria Math" panose="02040503050406030204" pitchFamily="18" charset="0"/>
                        <a:cs typeface="Times New Roman"/>
                      </a:rPr>
                      <m:t>𝐴</m:t>
                    </m:r>
                    <m:r>
                      <a:rPr lang="es-MX" sz="2000" b="0" i="1" smtClean="0">
                        <a:solidFill>
                          <a:srgbClr val="000000"/>
                        </a:solidFill>
                        <a:latin typeface="Cambria Math" panose="02040503050406030204" pitchFamily="18" charset="0"/>
                        <a:cs typeface="Times New Roman"/>
                      </a:rPr>
                      <m:t>∗</m:t>
                    </m:r>
                    <m:r>
                      <a:rPr lang="es-MX" sz="2000" b="0" i="1" smtClean="0">
                        <a:solidFill>
                          <a:srgbClr val="000000"/>
                        </a:solidFill>
                        <a:latin typeface="Cambria Math" panose="02040503050406030204" pitchFamily="18" charset="0"/>
                        <a:cs typeface="Times New Roman"/>
                      </a:rPr>
                      <m:t>𝑡</m:t>
                    </m:r>
                  </m:oMath>
                </a14:m>
                <a:endParaRPr lang="es-MX" sz="2000" b="0" dirty="0">
                  <a:solidFill>
                    <a:srgbClr val="000000"/>
                  </a:solidFill>
                  <a:cs typeface="Times New Roman"/>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000" i="1">
                              <a:latin typeface="Cambria Math" panose="02040503050406030204" pitchFamily="18" charset="0"/>
                              <a:ea typeface="Calibri" panose="020F0502020204030204" pitchFamily="34" charset="0"/>
                              <a:cs typeface="Arial" panose="020B0604020202020204" pitchFamily="34" charset="0"/>
                            </a:rPr>
                          </m:ctrlPr>
                        </m:accPr>
                        <m:e>
                          <m:r>
                            <a:rPr lang="es-CO" sz="2000" i="1">
                              <a:latin typeface="Cambria Math" panose="02040503050406030204" pitchFamily="18" charset="0"/>
                              <a:ea typeface="Calibri" panose="020F0502020204030204" pitchFamily="34" charset="0"/>
                              <a:cs typeface="Arial" panose="020B0604020202020204" pitchFamily="34" charset="0"/>
                            </a:rPr>
                            <m:t>𝜇</m:t>
                          </m:r>
                        </m:e>
                      </m:acc>
                      <m:r>
                        <a:rPr lang="es-CO" sz="2000" i="1">
                          <a:latin typeface="Cambria Math" panose="02040503050406030204" pitchFamily="18" charset="0"/>
                          <a:ea typeface="Calibri" panose="020F0502020204030204" pitchFamily="34" charset="0"/>
                          <a:cs typeface="Arial" panose="020B0604020202020204" pitchFamily="34" charset="0"/>
                        </a:rPr>
                        <m:t> </m:t>
                      </m:r>
                      <m:r>
                        <a:rPr lang="es-MX" sz="2000" b="0" i="1" smtClean="0">
                          <a:solidFill>
                            <a:srgbClr val="000000"/>
                          </a:solidFill>
                          <a:latin typeface="Cambria Math" panose="02040503050406030204" pitchFamily="18" charset="0"/>
                          <a:cs typeface="Times New Roman"/>
                        </a:rPr>
                        <m:t>±</m:t>
                      </m:r>
                      <m:f>
                        <m:fPr>
                          <m:ctrlPr>
                            <a:rPr lang="es-MX" sz="2000" b="0" i="1" smtClean="0">
                              <a:solidFill>
                                <a:srgbClr val="000000"/>
                              </a:solidFill>
                              <a:latin typeface="Cambria Math" panose="02040503050406030204" pitchFamily="18" charset="0"/>
                              <a:cs typeface="Times New Roman"/>
                            </a:rPr>
                          </m:ctrlPr>
                        </m:fPr>
                        <m:num>
                          <m:rad>
                            <m:radPr>
                              <m:degHide m:val="on"/>
                              <m:ctrlPr>
                                <a:rPr lang="es-MX" sz="2000" b="0" i="1" smtClean="0">
                                  <a:solidFill>
                                    <a:srgbClr val="000000"/>
                                  </a:solidFill>
                                  <a:latin typeface="Cambria Math" panose="02040503050406030204" pitchFamily="18" charset="0"/>
                                  <a:cs typeface="Times New Roman"/>
                                </a:rPr>
                              </m:ctrlPr>
                            </m:radPr>
                            <m:deg/>
                            <m:e>
                              <m:r>
                                <a:rPr lang="es-MX" sz="2000" b="0" i="1" smtClean="0">
                                  <a:solidFill>
                                    <a:srgbClr val="000000"/>
                                  </a:solidFill>
                                  <a:latin typeface="Cambria Math" panose="02040503050406030204" pitchFamily="18" charset="0"/>
                                  <a:cs typeface="Times New Roman"/>
                                </a:rPr>
                                <m:t>𝑡</m:t>
                              </m:r>
                            </m:e>
                          </m:rad>
                          <m:rad>
                            <m:radPr>
                              <m:degHide m:val="on"/>
                              <m:ctrlPr>
                                <a:rPr lang="es-MX" sz="2000" i="1">
                                  <a:solidFill>
                                    <a:srgbClr val="000000"/>
                                  </a:solidFill>
                                  <a:latin typeface="Cambria Math" panose="02040503050406030204" pitchFamily="18" charset="0"/>
                                  <a:cs typeface="Times New Roman"/>
                                </a:rPr>
                              </m:ctrlPr>
                            </m:radPr>
                            <m:deg/>
                            <m:e>
                              <m:r>
                                <a:rPr lang="es-MX" sz="2000" i="1">
                                  <a:solidFill>
                                    <a:srgbClr val="000000"/>
                                  </a:solidFill>
                                  <a:latin typeface="Cambria Math" panose="02040503050406030204" pitchFamily="18" charset="0"/>
                                  <a:cs typeface="Times New Roman"/>
                                </a:rPr>
                                <m:t>𝑡</m:t>
                              </m:r>
                            </m:e>
                          </m:rad>
                          <m:sSup>
                            <m:sSupPr>
                              <m:ctrlPr>
                                <a:rPr lang="es-MX" sz="2000" b="0" i="1" smtClean="0">
                                  <a:solidFill>
                                    <a:srgbClr val="000000"/>
                                  </a:solidFill>
                                  <a:latin typeface="Cambria Math" panose="02040503050406030204" pitchFamily="18" charset="0"/>
                                  <a:cs typeface="Times New Roman"/>
                                </a:rPr>
                              </m:ctrlPr>
                            </m:sSupPr>
                            <m:e>
                              <m:r>
                                <a:rPr lang="es-MX" sz="2000" b="0" i="1" smtClean="0">
                                  <a:solidFill>
                                    <a:srgbClr val="000000"/>
                                  </a:solidFill>
                                  <a:latin typeface="Cambria Math" panose="02040503050406030204" pitchFamily="18" charset="0"/>
                                  <a:cs typeface="Times New Roman"/>
                                </a:rPr>
                                <m:t>𝑆</m:t>
                              </m:r>
                            </m:e>
                            <m:sup>
                              <m:r>
                                <a:rPr lang="es-MX" sz="2000" b="0" i="1" smtClean="0">
                                  <a:solidFill>
                                    <a:srgbClr val="000000"/>
                                  </a:solidFill>
                                  <a:latin typeface="Cambria Math" panose="02040503050406030204" pitchFamily="18" charset="0"/>
                                  <a:cs typeface="Times New Roman"/>
                                </a:rPr>
                                <m:t>2</m:t>
                              </m:r>
                            </m:sup>
                          </m:sSup>
                        </m:num>
                        <m:den>
                          <m:rad>
                            <m:radPr>
                              <m:degHide m:val="on"/>
                              <m:ctrlPr>
                                <a:rPr lang="es-MX" sz="2000" b="0" i="1" smtClean="0">
                                  <a:solidFill>
                                    <a:srgbClr val="000000"/>
                                  </a:solidFill>
                                  <a:latin typeface="Cambria Math" panose="02040503050406030204" pitchFamily="18" charset="0"/>
                                  <a:cs typeface="Times New Roman"/>
                                </a:rPr>
                              </m:ctrlPr>
                            </m:radPr>
                            <m:deg/>
                            <m:e>
                              <m:r>
                                <a:rPr lang="es-MX" sz="2000" b="0" i="1" smtClean="0">
                                  <a:solidFill>
                                    <a:srgbClr val="000000"/>
                                  </a:solidFill>
                                  <a:latin typeface="Cambria Math" panose="02040503050406030204" pitchFamily="18" charset="0"/>
                                  <a:cs typeface="Times New Roman"/>
                                </a:rPr>
                                <m:t>𝐴𝑡</m:t>
                              </m:r>
                            </m:e>
                          </m:rad>
                        </m:den>
                      </m:f>
                      <m:sSub>
                        <m:sSubPr>
                          <m:ctrlPr>
                            <a:rPr lang="es-CO" sz="2000" i="1">
                              <a:latin typeface="Cambria Math" panose="02040503050406030204" pitchFamily="18" charset="0"/>
                              <a:ea typeface="Yu Mincho" panose="02020400000000000000" pitchFamily="18" charset="-128"/>
                              <a:cs typeface="Arial" panose="020B0604020202020204" pitchFamily="34" charset="0"/>
                            </a:rPr>
                          </m:ctrlPr>
                        </m:sSubPr>
                        <m:e>
                          <m:r>
                            <a:rPr lang="es-CO" sz="2000" i="1">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latin typeface="Cambria Math" panose="02040503050406030204" pitchFamily="18" charset="0"/>
                                  <a:ea typeface="Yu Mincho" panose="02020400000000000000" pitchFamily="18" charset="-128"/>
                                  <a:cs typeface="Arial" panose="020B0604020202020204" pitchFamily="34" charset="0"/>
                                </a:rPr>
                              </m:ctrlPr>
                            </m:fPr>
                            <m:num>
                              <m:r>
                                <a:rPr lang="es-CO" sz="2000" i="1">
                                  <a:latin typeface="Cambria Math" panose="02040503050406030204" pitchFamily="18" charset="0"/>
                                  <a:ea typeface="Yu Mincho" panose="02020400000000000000" pitchFamily="18" charset="-128"/>
                                  <a:cs typeface="Arial" panose="020B0604020202020204" pitchFamily="34" charset="0"/>
                                </a:rPr>
                                <m:t>𝛼</m:t>
                              </m:r>
                            </m:num>
                            <m:den>
                              <m:r>
                                <a:rPr lang="es-CO" sz="2000" i="1">
                                  <a:latin typeface="Cambria Math" panose="02040503050406030204" pitchFamily="18" charset="0"/>
                                  <a:ea typeface="Yu Mincho" panose="02020400000000000000" pitchFamily="18" charset="-128"/>
                                  <a:cs typeface="Arial" panose="020B0604020202020204" pitchFamily="34" charset="0"/>
                                </a:rPr>
                                <m:t>2</m:t>
                              </m:r>
                            </m:den>
                          </m:f>
                          <m:r>
                            <a:rPr lang="es-CO" sz="2000" i="1">
                              <a:latin typeface="Cambria Math" panose="02040503050406030204" pitchFamily="18" charset="0"/>
                              <a:ea typeface="Yu Mincho" panose="02020400000000000000" pitchFamily="18" charset="-128"/>
                              <a:cs typeface="Arial" panose="020B0604020202020204" pitchFamily="34" charset="0"/>
                            </a:rPr>
                            <m:t>, </m:t>
                          </m:r>
                          <m:r>
                            <a:rPr lang="es-CO" sz="2000" i="1">
                              <a:latin typeface="Cambria Math" panose="02040503050406030204" pitchFamily="18" charset="0"/>
                              <a:ea typeface="Yu Mincho" panose="02020400000000000000" pitchFamily="18" charset="-128"/>
                              <a:cs typeface="Arial" panose="020B0604020202020204" pitchFamily="34" charset="0"/>
                            </a:rPr>
                            <m:t>𝑛</m:t>
                          </m:r>
                          <m:r>
                            <a:rPr lang="es-CO" sz="2000" i="1">
                              <a:latin typeface="Cambria Math" panose="02040503050406030204" pitchFamily="18" charset="0"/>
                              <a:ea typeface="Yu Mincho" panose="02020400000000000000" pitchFamily="18" charset="-128"/>
                              <a:cs typeface="Arial" panose="020B0604020202020204" pitchFamily="34" charset="0"/>
                            </a:rPr>
                            <m:t>−1</m:t>
                          </m:r>
                        </m:sub>
                      </m:sSub>
                      <m:r>
                        <a:rPr lang="es-MX" sz="2000" b="0" i="1" smtClean="0">
                          <a:solidFill>
                            <a:srgbClr val="000000"/>
                          </a:solidFill>
                          <a:latin typeface="Cambria Math" panose="02040503050406030204" pitchFamily="18" charset="0"/>
                          <a:cs typeface="Times New Roman"/>
                        </a:rPr>
                        <m:t>=</m:t>
                      </m:r>
                      <m:acc>
                        <m:accPr>
                          <m:chr m:val="̂"/>
                          <m:ctrlPr>
                            <a:rPr lang="es-CO" sz="2000" i="1">
                              <a:latin typeface="Cambria Math" panose="02040503050406030204" pitchFamily="18" charset="0"/>
                              <a:ea typeface="Calibri" panose="020F0502020204030204" pitchFamily="34" charset="0"/>
                              <a:cs typeface="Arial" panose="020B0604020202020204" pitchFamily="34" charset="0"/>
                            </a:rPr>
                          </m:ctrlPr>
                        </m:accPr>
                        <m:e>
                          <m:r>
                            <a:rPr lang="es-CO" sz="2000" i="1">
                              <a:latin typeface="Cambria Math" panose="02040503050406030204" pitchFamily="18" charset="0"/>
                              <a:ea typeface="Calibri" panose="020F0502020204030204" pitchFamily="34" charset="0"/>
                              <a:cs typeface="Arial" panose="020B0604020202020204" pitchFamily="34" charset="0"/>
                            </a:rPr>
                            <m:t>𝜇</m:t>
                          </m:r>
                        </m:e>
                      </m:acc>
                      <m:r>
                        <a:rPr lang="es-CO" sz="2000" i="1">
                          <a:latin typeface="Cambria Math" panose="02040503050406030204" pitchFamily="18" charset="0"/>
                          <a:ea typeface="Calibri" panose="020F0502020204030204" pitchFamily="34" charset="0"/>
                          <a:cs typeface="Arial" panose="020B0604020202020204" pitchFamily="34" charset="0"/>
                        </a:rPr>
                        <m:t> </m:t>
                      </m:r>
                      <m:r>
                        <a:rPr lang="es-MX" sz="2000" i="1">
                          <a:solidFill>
                            <a:srgbClr val="000000"/>
                          </a:solidFill>
                          <a:latin typeface="Cambria Math" panose="02040503050406030204" pitchFamily="18" charset="0"/>
                          <a:cs typeface="Times New Roman"/>
                        </a:rPr>
                        <m:t>±</m:t>
                      </m:r>
                      <m:f>
                        <m:fPr>
                          <m:ctrlPr>
                            <a:rPr lang="es-MX" sz="2000" i="1">
                              <a:solidFill>
                                <a:srgbClr val="000000"/>
                              </a:solidFill>
                              <a:latin typeface="Cambria Math" panose="02040503050406030204" pitchFamily="18" charset="0"/>
                              <a:cs typeface="Times New Roman"/>
                            </a:rPr>
                          </m:ctrlPr>
                        </m:fPr>
                        <m:num>
                          <m:rad>
                            <m:radPr>
                              <m:degHide m:val="on"/>
                              <m:ctrlPr>
                                <a:rPr lang="es-MX" sz="2000" i="1">
                                  <a:solidFill>
                                    <a:srgbClr val="000000"/>
                                  </a:solidFill>
                                  <a:latin typeface="Cambria Math" panose="02040503050406030204" pitchFamily="18" charset="0"/>
                                  <a:cs typeface="Times New Roman"/>
                                </a:rPr>
                              </m:ctrlPr>
                            </m:radPr>
                            <m:deg/>
                            <m:e>
                              <m:r>
                                <a:rPr lang="es-MX" sz="2000" i="1">
                                  <a:solidFill>
                                    <a:srgbClr val="000000"/>
                                  </a:solidFill>
                                  <a:latin typeface="Cambria Math" panose="02040503050406030204" pitchFamily="18" charset="0"/>
                                  <a:cs typeface="Times New Roman"/>
                                </a:rPr>
                                <m:t>𝑡</m:t>
                              </m:r>
                            </m:e>
                          </m:rad>
                          <m:sSup>
                            <m:sSupPr>
                              <m:ctrlPr>
                                <a:rPr lang="es-MX" sz="2000" i="1">
                                  <a:solidFill>
                                    <a:srgbClr val="000000"/>
                                  </a:solidFill>
                                  <a:latin typeface="Cambria Math" panose="02040503050406030204" pitchFamily="18" charset="0"/>
                                  <a:cs typeface="Times New Roman"/>
                                </a:rPr>
                              </m:ctrlPr>
                            </m:sSupPr>
                            <m:e>
                              <m:r>
                                <a:rPr lang="es-MX" sz="2000" i="1">
                                  <a:solidFill>
                                    <a:srgbClr val="000000"/>
                                  </a:solidFill>
                                  <a:latin typeface="Cambria Math" panose="02040503050406030204" pitchFamily="18" charset="0"/>
                                  <a:cs typeface="Times New Roman"/>
                                </a:rPr>
                                <m:t>𝑆</m:t>
                              </m:r>
                            </m:e>
                            <m:sup>
                              <m:r>
                                <a:rPr lang="es-MX" sz="2000" i="1">
                                  <a:solidFill>
                                    <a:srgbClr val="000000"/>
                                  </a:solidFill>
                                  <a:latin typeface="Cambria Math" panose="02040503050406030204" pitchFamily="18" charset="0"/>
                                  <a:cs typeface="Times New Roman"/>
                                </a:rPr>
                                <m:t>2</m:t>
                              </m:r>
                            </m:sup>
                          </m:sSup>
                        </m:num>
                        <m:den>
                          <m:rad>
                            <m:radPr>
                              <m:degHide m:val="on"/>
                              <m:ctrlPr>
                                <a:rPr lang="es-MX" sz="2000" i="1">
                                  <a:solidFill>
                                    <a:srgbClr val="000000"/>
                                  </a:solidFill>
                                  <a:latin typeface="Cambria Math" panose="02040503050406030204" pitchFamily="18" charset="0"/>
                                  <a:cs typeface="Times New Roman"/>
                                </a:rPr>
                              </m:ctrlPr>
                            </m:radPr>
                            <m:deg/>
                            <m:e>
                              <m:r>
                                <a:rPr lang="es-MX" sz="2000" i="1">
                                  <a:solidFill>
                                    <a:srgbClr val="000000"/>
                                  </a:solidFill>
                                  <a:latin typeface="Cambria Math" panose="02040503050406030204" pitchFamily="18" charset="0"/>
                                  <a:cs typeface="Times New Roman"/>
                                </a:rPr>
                                <m:t>𝐴</m:t>
                              </m:r>
                            </m:e>
                          </m:rad>
                        </m:den>
                      </m:f>
                      <m:sSub>
                        <m:sSubPr>
                          <m:ctrlPr>
                            <a:rPr lang="es-CO" sz="2000" i="1">
                              <a:latin typeface="Cambria Math" panose="02040503050406030204" pitchFamily="18" charset="0"/>
                              <a:ea typeface="Yu Mincho" panose="02020400000000000000" pitchFamily="18" charset="-128"/>
                              <a:cs typeface="Arial" panose="020B0604020202020204" pitchFamily="34" charset="0"/>
                            </a:rPr>
                          </m:ctrlPr>
                        </m:sSubPr>
                        <m:e>
                          <m:r>
                            <a:rPr lang="es-CO" sz="2000" i="1">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latin typeface="Cambria Math" panose="02040503050406030204" pitchFamily="18" charset="0"/>
                                  <a:ea typeface="Yu Mincho" panose="02020400000000000000" pitchFamily="18" charset="-128"/>
                                  <a:cs typeface="Arial" panose="020B0604020202020204" pitchFamily="34" charset="0"/>
                                </a:rPr>
                              </m:ctrlPr>
                            </m:fPr>
                            <m:num>
                              <m:r>
                                <a:rPr lang="es-CO" sz="2000" i="1">
                                  <a:latin typeface="Cambria Math" panose="02040503050406030204" pitchFamily="18" charset="0"/>
                                  <a:ea typeface="Yu Mincho" panose="02020400000000000000" pitchFamily="18" charset="-128"/>
                                  <a:cs typeface="Arial" panose="020B0604020202020204" pitchFamily="34" charset="0"/>
                                </a:rPr>
                                <m:t>𝛼</m:t>
                              </m:r>
                            </m:num>
                            <m:den>
                              <m:r>
                                <a:rPr lang="es-CO" sz="2000" i="1">
                                  <a:latin typeface="Cambria Math" panose="02040503050406030204" pitchFamily="18" charset="0"/>
                                  <a:ea typeface="Yu Mincho" panose="02020400000000000000" pitchFamily="18" charset="-128"/>
                                  <a:cs typeface="Arial" panose="020B0604020202020204" pitchFamily="34" charset="0"/>
                                </a:rPr>
                                <m:t>2</m:t>
                              </m:r>
                            </m:den>
                          </m:f>
                          <m:r>
                            <a:rPr lang="es-CO" sz="2000" i="1">
                              <a:latin typeface="Cambria Math" panose="02040503050406030204" pitchFamily="18" charset="0"/>
                              <a:ea typeface="Yu Mincho" panose="02020400000000000000" pitchFamily="18" charset="-128"/>
                              <a:cs typeface="Arial" panose="020B0604020202020204" pitchFamily="34" charset="0"/>
                            </a:rPr>
                            <m:t>, </m:t>
                          </m:r>
                          <m:r>
                            <a:rPr lang="es-CO" sz="2000" i="1">
                              <a:latin typeface="Cambria Math" panose="02040503050406030204" pitchFamily="18" charset="0"/>
                              <a:ea typeface="Yu Mincho" panose="02020400000000000000" pitchFamily="18" charset="-128"/>
                              <a:cs typeface="Arial" panose="020B0604020202020204" pitchFamily="34" charset="0"/>
                            </a:rPr>
                            <m:t>𝑛</m:t>
                          </m:r>
                          <m:r>
                            <a:rPr lang="es-CO" sz="2000" i="1">
                              <a:latin typeface="Cambria Math" panose="02040503050406030204" pitchFamily="18" charset="0"/>
                              <a:ea typeface="Yu Mincho" panose="02020400000000000000" pitchFamily="18" charset="-128"/>
                              <a:cs typeface="Arial" panose="020B0604020202020204" pitchFamily="34" charset="0"/>
                            </a:rPr>
                            <m:t>−1</m:t>
                          </m:r>
                        </m:sub>
                      </m:sSub>
                      <m:r>
                        <a:rPr lang="es-MX" sz="2000" b="0" i="1" smtClean="0">
                          <a:solidFill>
                            <a:srgbClr val="000000"/>
                          </a:solidFill>
                          <a:latin typeface="Cambria Math" panose="02040503050406030204" pitchFamily="18" charset="0"/>
                          <a:cs typeface="Times New Roman"/>
                        </a:rPr>
                        <m:t>=</m:t>
                      </m:r>
                      <m:acc>
                        <m:accPr>
                          <m:chr m:val="̂"/>
                          <m:ctrlPr>
                            <a:rPr lang="es-CO" sz="2000" i="1">
                              <a:latin typeface="Cambria Math" panose="02040503050406030204" pitchFamily="18" charset="0"/>
                              <a:ea typeface="Calibri" panose="020F0502020204030204" pitchFamily="34" charset="0"/>
                              <a:cs typeface="Arial" panose="020B0604020202020204" pitchFamily="34" charset="0"/>
                            </a:rPr>
                          </m:ctrlPr>
                        </m:accPr>
                        <m:e>
                          <m:r>
                            <a:rPr lang="es-CO" sz="2000" i="1">
                              <a:latin typeface="Cambria Math" panose="02040503050406030204" pitchFamily="18" charset="0"/>
                              <a:ea typeface="Calibri" panose="020F0502020204030204" pitchFamily="34" charset="0"/>
                              <a:cs typeface="Arial" panose="020B0604020202020204" pitchFamily="34" charset="0"/>
                            </a:rPr>
                            <m:t>𝜇</m:t>
                          </m:r>
                        </m:e>
                      </m:acc>
                      <m:r>
                        <a:rPr lang="es-CO" sz="2000" i="1">
                          <a:latin typeface="Cambria Math" panose="02040503050406030204" pitchFamily="18" charset="0"/>
                          <a:ea typeface="Calibri" panose="020F0502020204030204" pitchFamily="34" charset="0"/>
                          <a:cs typeface="Arial" panose="020B0604020202020204" pitchFamily="34" charset="0"/>
                        </a:rPr>
                        <m:t> </m:t>
                      </m:r>
                      <m:r>
                        <a:rPr lang="es-MX" sz="2000" i="1">
                          <a:solidFill>
                            <a:srgbClr val="000000"/>
                          </a:solidFill>
                          <a:latin typeface="Cambria Math" panose="02040503050406030204" pitchFamily="18" charset="0"/>
                          <a:cs typeface="Times New Roman"/>
                        </a:rPr>
                        <m:t>±</m:t>
                      </m:r>
                      <m:f>
                        <m:fPr>
                          <m:ctrlPr>
                            <a:rPr lang="es-MX" sz="2000" i="1">
                              <a:solidFill>
                                <a:srgbClr val="000000"/>
                              </a:solidFill>
                              <a:latin typeface="Cambria Math" panose="02040503050406030204" pitchFamily="18" charset="0"/>
                              <a:cs typeface="Times New Roman"/>
                            </a:rPr>
                          </m:ctrlPr>
                        </m:fPr>
                        <m:num>
                          <m:sSubSup>
                            <m:sSubSupPr>
                              <m:ctrlPr>
                                <a:rPr lang="es-MX" sz="2000" b="0" i="1" smtClean="0">
                                  <a:solidFill>
                                    <a:srgbClr val="000000"/>
                                  </a:solidFill>
                                  <a:latin typeface="Cambria Math" panose="02040503050406030204" pitchFamily="18" charset="0"/>
                                  <a:cs typeface="Times New Roman"/>
                                </a:rPr>
                              </m:ctrlPr>
                            </m:sSubSupPr>
                            <m:e>
                              <m:r>
                                <a:rPr lang="es-MX" sz="2000" i="1">
                                  <a:solidFill>
                                    <a:srgbClr val="000000"/>
                                  </a:solidFill>
                                  <a:latin typeface="Cambria Math" panose="02040503050406030204" pitchFamily="18" charset="0"/>
                                  <a:cs typeface="Times New Roman"/>
                                </a:rPr>
                                <m:t>𝑆</m:t>
                              </m:r>
                            </m:e>
                            <m:sub>
                              <m:r>
                                <a:rPr lang="es-MX" sz="2000" b="0" i="1" smtClean="0">
                                  <a:solidFill>
                                    <a:srgbClr val="000000"/>
                                  </a:solidFill>
                                  <a:latin typeface="Cambria Math" panose="02040503050406030204" pitchFamily="18" charset="0"/>
                                  <a:cs typeface="Times New Roman"/>
                                </a:rPr>
                                <m:t>𝑎</m:t>
                              </m:r>
                            </m:sub>
                            <m:sup>
                              <m:r>
                                <a:rPr lang="es-MX" sz="2000" i="1">
                                  <a:solidFill>
                                    <a:srgbClr val="000000"/>
                                  </a:solidFill>
                                  <a:latin typeface="Cambria Math" panose="02040503050406030204" pitchFamily="18" charset="0"/>
                                  <a:cs typeface="Times New Roman"/>
                                </a:rPr>
                                <m:t>2</m:t>
                              </m:r>
                            </m:sup>
                          </m:sSubSup>
                        </m:num>
                        <m:den>
                          <m:rad>
                            <m:radPr>
                              <m:degHide m:val="on"/>
                              <m:ctrlPr>
                                <a:rPr lang="es-MX" sz="2000" i="1">
                                  <a:solidFill>
                                    <a:srgbClr val="000000"/>
                                  </a:solidFill>
                                  <a:latin typeface="Cambria Math" panose="02040503050406030204" pitchFamily="18" charset="0"/>
                                  <a:cs typeface="Times New Roman"/>
                                </a:rPr>
                              </m:ctrlPr>
                            </m:radPr>
                            <m:deg/>
                            <m:e>
                              <m:r>
                                <a:rPr lang="es-MX" sz="2000" i="1">
                                  <a:solidFill>
                                    <a:srgbClr val="000000"/>
                                  </a:solidFill>
                                  <a:latin typeface="Cambria Math" panose="02040503050406030204" pitchFamily="18" charset="0"/>
                                  <a:cs typeface="Times New Roman"/>
                                </a:rPr>
                                <m:t>𝐴</m:t>
                              </m:r>
                            </m:e>
                          </m:rad>
                        </m:den>
                      </m:f>
                      <m:sSub>
                        <m:sSubPr>
                          <m:ctrlPr>
                            <a:rPr lang="es-CO" sz="2000" i="1">
                              <a:latin typeface="Cambria Math" panose="02040503050406030204" pitchFamily="18" charset="0"/>
                              <a:ea typeface="Yu Mincho" panose="02020400000000000000" pitchFamily="18" charset="-128"/>
                              <a:cs typeface="Arial" panose="020B0604020202020204" pitchFamily="34" charset="0"/>
                            </a:rPr>
                          </m:ctrlPr>
                        </m:sSubPr>
                        <m:e>
                          <m:r>
                            <a:rPr lang="es-CO" sz="2000" i="1">
                              <a:latin typeface="Cambria Math" panose="02040503050406030204" pitchFamily="18" charset="0"/>
                              <a:ea typeface="Yu Mincho" panose="02020400000000000000" pitchFamily="18" charset="-128"/>
                              <a:cs typeface="Arial" panose="020B0604020202020204" pitchFamily="34" charset="0"/>
                            </a:rPr>
                            <m:t>𝑡</m:t>
                          </m:r>
                        </m:e>
                        <m:sub>
                          <m:f>
                            <m:fPr>
                              <m:ctrlPr>
                                <a:rPr lang="es-CO" sz="2000" i="1">
                                  <a:latin typeface="Cambria Math" panose="02040503050406030204" pitchFamily="18" charset="0"/>
                                  <a:ea typeface="Yu Mincho" panose="02020400000000000000" pitchFamily="18" charset="-128"/>
                                  <a:cs typeface="Arial" panose="020B0604020202020204" pitchFamily="34" charset="0"/>
                                </a:rPr>
                              </m:ctrlPr>
                            </m:fPr>
                            <m:num>
                              <m:r>
                                <a:rPr lang="es-CO" sz="2000" i="1">
                                  <a:latin typeface="Cambria Math" panose="02040503050406030204" pitchFamily="18" charset="0"/>
                                  <a:ea typeface="Yu Mincho" panose="02020400000000000000" pitchFamily="18" charset="-128"/>
                                  <a:cs typeface="Arial" panose="020B0604020202020204" pitchFamily="34" charset="0"/>
                                </a:rPr>
                                <m:t>𝛼</m:t>
                              </m:r>
                            </m:num>
                            <m:den>
                              <m:r>
                                <a:rPr lang="es-CO" sz="2000" i="1">
                                  <a:latin typeface="Cambria Math" panose="02040503050406030204" pitchFamily="18" charset="0"/>
                                  <a:ea typeface="Yu Mincho" panose="02020400000000000000" pitchFamily="18" charset="-128"/>
                                  <a:cs typeface="Arial" panose="020B0604020202020204" pitchFamily="34" charset="0"/>
                                </a:rPr>
                                <m:t>2</m:t>
                              </m:r>
                            </m:den>
                          </m:f>
                          <m:r>
                            <a:rPr lang="es-CO" sz="2000" i="1">
                              <a:latin typeface="Cambria Math" panose="02040503050406030204" pitchFamily="18" charset="0"/>
                              <a:ea typeface="Yu Mincho" panose="02020400000000000000" pitchFamily="18" charset="-128"/>
                              <a:cs typeface="Arial" panose="020B0604020202020204" pitchFamily="34" charset="0"/>
                            </a:rPr>
                            <m:t>, </m:t>
                          </m:r>
                          <m:r>
                            <a:rPr lang="es-CO" sz="2000" i="1">
                              <a:latin typeface="Cambria Math" panose="02040503050406030204" pitchFamily="18" charset="0"/>
                              <a:ea typeface="Yu Mincho" panose="02020400000000000000" pitchFamily="18" charset="-128"/>
                              <a:cs typeface="Arial" panose="020B0604020202020204" pitchFamily="34" charset="0"/>
                            </a:rPr>
                            <m:t>𝑛</m:t>
                          </m:r>
                          <m:r>
                            <a:rPr lang="es-CO" sz="2000" i="1">
                              <a:latin typeface="Cambria Math" panose="02040503050406030204" pitchFamily="18" charset="0"/>
                              <a:ea typeface="Yu Mincho" panose="02020400000000000000" pitchFamily="18" charset="-128"/>
                              <a:cs typeface="Arial" panose="020B0604020202020204" pitchFamily="34" charset="0"/>
                            </a:rPr>
                            <m:t>−1</m:t>
                          </m:r>
                        </m:sub>
                      </m:sSub>
                    </m:oMath>
                  </m:oMathPara>
                </a14:m>
                <a:endParaRPr lang="es-ES" sz="2000" dirty="0">
                  <a:solidFill>
                    <a:srgbClr val="000000"/>
                  </a:solidFill>
                  <a:cs typeface="Times New Roman"/>
                </a:endParaRPr>
              </a:p>
              <a:p>
                <a:pPr>
                  <a:lnSpc>
                    <a:spcPct val="107000"/>
                  </a:lnSpc>
                  <a:spcAft>
                    <a:spcPts val="800"/>
                  </a:spcAft>
                </a:pPr>
                <a:endParaRPr lang="es-ES" sz="2000" dirty="0">
                  <a:solidFill>
                    <a:srgbClr val="000000"/>
                  </a:solidFill>
                  <a:cs typeface="Times New Roman"/>
                </a:endParaRPr>
              </a:p>
            </p:txBody>
          </p:sp>
        </mc:Choice>
        <mc:Fallback xmlns="">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2106508" y="1598421"/>
                <a:ext cx="7586257" cy="4808111"/>
              </a:xfrm>
              <a:prstGeom prst="rect">
                <a:avLst/>
              </a:prstGeom>
              <a:blipFill>
                <a:blip r:embed="rId3"/>
                <a:stretch>
                  <a:fillRect l="-884" t="-507"/>
                </a:stretch>
              </a:blipFill>
            </p:spPr>
            <p:txBody>
              <a:bodyPr/>
              <a:lstStyle/>
              <a:p>
                <a:r>
                  <a:rPr lang="es-CO">
                    <a:noFill/>
                  </a:rPr>
                  <a:t> </a:t>
                </a:r>
              </a:p>
            </p:txBody>
          </p:sp>
        </mc:Fallback>
      </mc:AlternateContent>
    </p:spTree>
    <p:extLst>
      <p:ext uri="{BB962C8B-B14F-4D97-AF65-F5344CB8AC3E}">
        <p14:creationId xmlns:p14="http://schemas.microsoft.com/office/powerpoint/2010/main" val="189851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26019"/>
            <a:ext cx="7295708"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Estimador de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1501929" y="1870985"/>
                <a:ext cx="8795416" cy="4238468"/>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400" i="1">
                              <a:latin typeface="Cambria Math" panose="02040503050406030204" pitchFamily="18" charset="0"/>
                              <a:ea typeface="Calibri" panose="020F0502020204030204" pitchFamily="34" charset="0"/>
                              <a:cs typeface="Arial" panose="020B0604020202020204" pitchFamily="34" charset="0"/>
                            </a:rPr>
                          </m:ctrlPr>
                        </m:accPr>
                        <m:e>
                          <m:r>
                            <a:rPr lang="es-CO" sz="2400" i="1">
                              <a:latin typeface="Cambria Math" panose="02040503050406030204" pitchFamily="18" charset="0"/>
                              <a:ea typeface="Calibri" panose="020F0502020204030204" pitchFamily="34" charset="0"/>
                              <a:cs typeface="Arial" panose="020B0604020202020204" pitchFamily="34" charset="0"/>
                            </a:rPr>
                            <m:t>𝜇</m:t>
                          </m:r>
                        </m:e>
                      </m:acc>
                      <m:r>
                        <a:rPr lang="es-CO" sz="2400" i="1">
                          <a:latin typeface="Cambria Math" panose="02040503050406030204" pitchFamily="18" charset="0"/>
                          <a:ea typeface="Calibri" panose="020F0502020204030204" pitchFamily="34" charset="0"/>
                          <a:cs typeface="Arial" panose="020B0604020202020204" pitchFamily="34" charset="0"/>
                        </a:rPr>
                        <m:t> </m:t>
                      </m:r>
                      <m:r>
                        <a:rPr lang="es-MX" sz="2400" i="1">
                          <a:solidFill>
                            <a:srgbClr val="000000"/>
                          </a:solidFill>
                          <a:latin typeface="Cambria Math" panose="02040503050406030204" pitchFamily="18" charset="0"/>
                          <a:cs typeface="Times New Roman"/>
                        </a:rPr>
                        <m:t>±</m:t>
                      </m:r>
                      <m:f>
                        <m:fPr>
                          <m:ctrlPr>
                            <a:rPr lang="es-MX" sz="2400" i="1">
                              <a:solidFill>
                                <a:srgbClr val="000000"/>
                              </a:solidFill>
                              <a:latin typeface="Cambria Math" panose="02040503050406030204" pitchFamily="18" charset="0"/>
                              <a:cs typeface="Times New Roman"/>
                            </a:rPr>
                          </m:ctrlPr>
                        </m:fPr>
                        <m:num>
                          <m:sSubSup>
                            <m:sSubSupPr>
                              <m:ctrlPr>
                                <a:rPr lang="es-MX" sz="2400" b="0" i="1" smtClean="0">
                                  <a:solidFill>
                                    <a:srgbClr val="000000"/>
                                  </a:solidFill>
                                  <a:latin typeface="Cambria Math" panose="02040503050406030204" pitchFamily="18" charset="0"/>
                                  <a:cs typeface="Times New Roman"/>
                                </a:rPr>
                              </m:ctrlPr>
                            </m:sSubSupPr>
                            <m:e>
                              <m:r>
                                <a:rPr lang="es-MX" sz="2400" i="1">
                                  <a:solidFill>
                                    <a:srgbClr val="000000"/>
                                  </a:solidFill>
                                  <a:latin typeface="Cambria Math" panose="02040503050406030204" pitchFamily="18" charset="0"/>
                                  <a:cs typeface="Times New Roman"/>
                                </a:rPr>
                                <m:t>𝑆</m:t>
                              </m:r>
                            </m:e>
                            <m:sub>
                              <m:r>
                                <a:rPr lang="es-MX" sz="2400" b="0" i="1" smtClean="0">
                                  <a:solidFill>
                                    <a:srgbClr val="000000"/>
                                  </a:solidFill>
                                  <a:latin typeface="Cambria Math" panose="02040503050406030204" pitchFamily="18" charset="0"/>
                                  <a:cs typeface="Times New Roman"/>
                                </a:rPr>
                                <m:t>𝑎</m:t>
                              </m:r>
                            </m:sub>
                            <m:sup>
                              <m:r>
                                <a:rPr lang="es-MX" sz="2400" i="1">
                                  <a:solidFill>
                                    <a:srgbClr val="000000"/>
                                  </a:solidFill>
                                  <a:latin typeface="Cambria Math" panose="02040503050406030204" pitchFamily="18" charset="0"/>
                                  <a:cs typeface="Times New Roman"/>
                                </a:rPr>
                                <m:t>2</m:t>
                              </m:r>
                            </m:sup>
                          </m:sSubSup>
                        </m:num>
                        <m:den>
                          <m:rad>
                            <m:radPr>
                              <m:degHide m:val="on"/>
                              <m:ctrlPr>
                                <a:rPr lang="es-MX" sz="2400" i="1">
                                  <a:solidFill>
                                    <a:srgbClr val="000000"/>
                                  </a:solidFill>
                                  <a:latin typeface="Cambria Math" panose="02040503050406030204" pitchFamily="18" charset="0"/>
                                  <a:cs typeface="Times New Roman"/>
                                </a:rPr>
                              </m:ctrlPr>
                            </m:radPr>
                            <m:deg/>
                            <m:e>
                              <m:r>
                                <a:rPr lang="es-MX" sz="2400" i="1">
                                  <a:solidFill>
                                    <a:srgbClr val="000000"/>
                                  </a:solidFill>
                                  <a:latin typeface="Cambria Math" panose="02040503050406030204" pitchFamily="18" charset="0"/>
                                  <a:cs typeface="Times New Roman"/>
                                </a:rPr>
                                <m:t>𝐴</m:t>
                              </m:r>
                            </m:e>
                          </m:rad>
                        </m:den>
                      </m:f>
                      <m:sSub>
                        <m:sSubPr>
                          <m:ctrlPr>
                            <a:rPr lang="es-MX" sz="2400" i="1">
                              <a:solidFill>
                                <a:srgbClr val="000000"/>
                              </a:solidFill>
                              <a:latin typeface="Cambria Math" panose="02040503050406030204" pitchFamily="18" charset="0"/>
                              <a:cs typeface="Times New Roman"/>
                            </a:rPr>
                          </m:ctrlPr>
                        </m:sSubPr>
                        <m:e>
                          <m:r>
                            <a:rPr lang="es-MX" sz="2400" i="1">
                              <a:solidFill>
                                <a:srgbClr val="000000"/>
                              </a:solidFill>
                              <a:latin typeface="Cambria Math" panose="02040503050406030204" pitchFamily="18" charset="0"/>
                              <a:cs typeface="Times New Roman"/>
                            </a:rPr>
                            <m:t>𝑧</m:t>
                          </m:r>
                        </m:e>
                        <m:sub>
                          <m:f>
                            <m:fPr>
                              <m:ctrlPr>
                                <a:rPr lang="es-MX" sz="2400" i="1">
                                  <a:solidFill>
                                    <a:srgbClr val="000000"/>
                                  </a:solidFill>
                                  <a:latin typeface="Cambria Math" panose="02040503050406030204" pitchFamily="18" charset="0"/>
                                  <a:cs typeface="Times New Roman"/>
                                </a:rPr>
                              </m:ctrlPr>
                            </m:fPr>
                            <m:num>
                              <m:r>
                                <a:rPr lang="es-MX" sz="2400" i="1">
                                  <a:solidFill>
                                    <a:srgbClr val="000000"/>
                                  </a:solidFill>
                                  <a:latin typeface="Cambria Math" panose="02040503050406030204" pitchFamily="18" charset="0"/>
                                  <a:cs typeface="Times New Roman"/>
                                </a:rPr>
                                <m:t>𝛼</m:t>
                              </m:r>
                            </m:num>
                            <m:den>
                              <m:r>
                                <a:rPr lang="es-MX" sz="2400" i="1">
                                  <a:solidFill>
                                    <a:srgbClr val="000000"/>
                                  </a:solidFill>
                                  <a:latin typeface="Cambria Math" panose="02040503050406030204" pitchFamily="18" charset="0"/>
                                  <a:cs typeface="Times New Roman"/>
                                </a:rPr>
                                <m:t>2</m:t>
                              </m:r>
                            </m:den>
                          </m:f>
                        </m:sub>
                      </m:sSub>
                    </m:oMath>
                  </m:oMathPara>
                </a14:m>
                <a:endParaRPr lang="es-ES" sz="2400" dirty="0" smtClean="0">
                  <a:solidFill>
                    <a:srgbClr val="000000"/>
                  </a:solidFill>
                  <a:cs typeface="Times New Roman"/>
                </a:endParaRPr>
              </a:p>
              <a:p>
                <a:pPr>
                  <a:lnSpc>
                    <a:spcPct val="107000"/>
                  </a:lnSpc>
                  <a:spcAft>
                    <a:spcPts val="800"/>
                  </a:spcAft>
                </a:pPr>
                <a:endParaRPr lang="es-ES" sz="2400" dirty="0">
                  <a:solidFill>
                    <a:srgbClr val="000000"/>
                  </a:solidFill>
                  <a:cs typeface="Times New Roman"/>
                </a:endParaRPr>
              </a:p>
              <a:p>
                <a:pPr>
                  <a:lnSpc>
                    <a:spcPct val="107000"/>
                  </a:lnSpc>
                  <a:spcAft>
                    <a:spcPts val="800"/>
                  </a:spcAft>
                </a:pPr>
                <a:r>
                  <a:rPr lang="es-ES" sz="2400" dirty="0">
                    <a:solidFill>
                      <a:srgbClr val="000000"/>
                    </a:solidFill>
                    <a:cs typeface="Times New Roman"/>
                  </a:rPr>
                  <a:t>Note que el intervalo de confianza de la media de los retornos no depende de la frecuencia con la que se estima el parámetro sino del número de años en la muestra.</a:t>
                </a:r>
              </a:p>
              <a:p>
                <a:pPr>
                  <a:lnSpc>
                    <a:spcPct val="107000"/>
                  </a:lnSpc>
                  <a:spcAft>
                    <a:spcPts val="800"/>
                  </a:spcAft>
                </a:pPr>
                <a:endParaRPr lang="es-ES" sz="2400" dirty="0">
                  <a:solidFill>
                    <a:srgbClr val="000000"/>
                  </a:solidFill>
                  <a:cs typeface="Times New Roman"/>
                </a:endParaRPr>
              </a:p>
              <a:p>
                <a:pPr>
                  <a:lnSpc>
                    <a:spcPct val="107000"/>
                  </a:lnSpc>
                  <a:spcAft>
                    <a:spcPts val="800"/>
                  </a:spcAft>
                </a:pPr>
                <a:r>
                  <a:rPr lang="es-ES" sz="2400" dirty="0">
                    <a:solidFill>
                      <a:srgbClr val="000000"/>
                    </a:solidFill>
                    <a:cs typeface="Times New Roman"/>
                  </a:rPr>
                  <a:t>En general intuitivamente más allá del razonamiento numérico </a:t>
                </a:r>
              </a:p>
              <a:p>
                <a:pPr>
                  <a:lnSpc>
                    <a:spcPct val="107000"/>
                  </a:lnSpc>
                  <a:spcAft>
                    <a:spcPts val="800"/>
                  </a:spcAft>
                </a:pPr>
                <a:endParaRPr lang="es-ES" sz="2400" dirty="0">
                  <a:solidFill>
                    <a:srgbClr val="000000"/>
                  </a:solidFill>
                  <a:cs typeface="Times New Roman"/>
                </a:endParaRPr>
              </a:p>
            </p:txBody>
          </p:sp>
        </mc:Choice>
        <mc:Fallback>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1501929" y="1870985"/>
                <a:ext cx="8795416" cy="4238468"/>
              </a:xfrm>
              <a:prstGeom prst="rect">
                <a:avLst/>
              </a:prstGeom>
              <a:blipFill>
                <a:blip r:embed="rId3"/>
                <a:stretch>
                  <a:fillRect l="-1040"/>
                </a:stretch>
              </a:blipFill>
            </p:spPr>
            <p:txBody>
              <a:bodyPr/>
              <a:lstStyle/>
              <a:p>
                <a:r>
                  <a:rPr lang="en-US">
                    <a:noFill/>
                  </a:rPr>
                  <a:t> </a:t>
                </a:r>
              </a:p>
            </p:txBody>
          </p:sp>
        </mc:Fallback>
      </mc:AlternateContent>
    </p:spTree>
    <p:extLst>
      <p:ext uri="{BB962C8B-B14F-4D97-AF65-F5344CB8AC3E}">
        <p14:creationId xmlns:p14="http://schemas.microsoft.com/office/powerpoint/2010/main" val="427394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2" y="722734"/>
            <a:ext cx="7295708"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Estimador de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1589583" y="1994075"/>
                <a:ext cx="8620107" cy="3638112"/>
              </a:xfrm>
              <a:prstGeom prst="rect">
                <a:avLst/>
              </a:prstGeom>
              <a:noFill/>
            </p:spPr>
            <p:txBody>
              <a:bodyPr wrap="square" lIns="91440" tIns="45720" rIns="91440" bIns="45720" rtlCol="0" anchor="t">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400" i="1" smtClean="0">
                              <a:latin typeface="Cambria Math" panose="02040503050406030204" pitchFamily="18" charset="0"/>
                              <a:ea typeface="Calibri" panose="020F0502020204030204" pitchFamily="34" charset="0"/>
                              <a:cs typeface="Arial" panose="020B0604020202020204" pitchFamily="34" charset="0"/>
                            </a:rPr>
                          </m:ctrlPr>
                        </m:accPr>
                        <m:e>
                          <m:r>
                            <a:rPr lang="es-CO" sz="2400" i="1">
                              <a:latin typeface="Cambria Math" panose="02040503050406030204" pitchFamily="18" charset="0"/>
                              <a:ea typeface="Calibri" panose="020F0502020204030204" pitchFamily="34" charset="0"/>
                              <a:cs typeface="Arial" panose="020B0604020202020204" pitchFamily="34" charset="0"/>
                            </a:rPr>
                            <m:t>𝜇</m:t>
                          </m:r>
                        </m:e>
                      </m:acc>
                      <m:r>
                        <a:rPr lang="es-CO" sz="2400" i="1">
                          <a:latin typeface="Cambria Math" panose="02040503050406030204" pitchFamily="18" charset="0"/>
                          <a:ea typeface="Calibri" panose="020F0502020204030204" pitchFamily="34" charset="0"/>
                          <a:cs typeface="Arial" panose="020B0604020202020204" pitchFamily="34" charset="0"/>
                        </a:rPr>
                        <m:t> </m:t>
                      </m:r>
                      <m:r>
                        <a:rPr lang="es-MX" sz="2400" i="1">
                          <a:solidFill>
                            <a:srgbClr val="000000"/>
                          </a:solidFill>
                          <a:latin typeface="Cambria Math" panose="02040503050406030204" pitchFamily="18" charset="0"/>
                          <a:cs typeface="Times New Roman"/>
                        </a:rPr>
                        <m:t>±</m:t>
                      </m:r>
                      <m:f>
                        <m:fPr>
                          <m:ctrlPr>
                            <a:rPr lang="es-MX" sz="2400" i="1">
                              <a:solidFill>
                                <a:srgbClr val="000000"/>
                              </a:solidFill>
                              <a:latin typeface="Cambria Math" panose="02040503050406030204" pitchFamily="18" charset="0"/>
                              <a:cs typeface="Times New Roman"/>
                            </a:rPr>
                          </m:ctrlPr>
                        </m:fPr>
                        <m:num>
                          <m:sSubSup>
                            <m:sSubSupPr>
                              <m:ctrlPr>
                                <a:rPr lang="es-MX" sz="2400" b="0" i="1" smtClean="0">
                                  <a:solidFill>
                                    <a:srgbClr val="000000"/>
                                  </a:solidFill>
                                  <a:latin typeface="Cambria Math" panose="02040503050406030204" pitchFamily="18" charset="0"/>
                                  <a:cs typeface="Times New Roman"/>
                                </a:rPr>
                              </m:ctrlPr>
                            </m:sSubSupPr>
                            <m:e>
                              <m:r>
                                <a:rPr lang="es-MX" sz="2400" i="1">
                                  <a:solidFill>
                                    <a:srgbClr val="000000"/>
                                  </a:solidFill>
                                  <a:latin typeface="Cambria Math" panose="02040503050406030204" pitchFamily="18" charset="0"/>
                                  <a:cs typeface="Times New Roman"/>
                                </a:rPr>
                                <m:t>𝑆</m:t>
                              </m:r>
                            </m:e>
                            <m:sub>
                              <m:r>
                                <a:rPr lang="es-MX" sz="2400" b="0" i="1" smtClean="0">
                                  <a:solidFill>
                                    <a:srgbClr val="000000"/>
                                  </a:solidFill>
                                  <a:latin typeface="Cambria Math" panose="02040503050406030204" pitchFamily="18" charset="0"/>
                                  <a:cs typeface="Times New Roman"/>
                                </a:rPr>
                                <m:t>𝑎</m:t>
                              </m:r>
                            </m:sub>
                            <m:sup>
                              <m:r>
                                <a:rPr lang="es-MX" sz="2400" i="1">
                                  <a:solidFill>
                                    <a:srgbClr val="000000"/>
                                  </a:solidFill>
                                  <a:latin typeface="Cambria Math" panose="02040503050406030204" pitchFamily="18" charset="0"/>
                                  <a:cs typeface="Times New Roman"/>
                                </a:rPr>
                                <m:t>2</m:t>
                              </m:r>
                            </m:sup>
                          </m:sSubSup>
                        </m:num>
                        <m:den>
                          <m:rad>
                            <m:radPr>
                              <m:degHide m:val="on"/>
                              <m:ctrlPr>
                                <a:rPr lang="es-MX" sz="2400" i="1">
                                  <a:solidFill>
                                    <a:srgbClr val="000000"/>
                                  </a:solidFill>
                                  <a:latin typeface="Cambria Math" panose="02040503050406030204" pitchFamily="18" charset="0"/>
                                  <a:cs typeface="Times New Roman"/>
                                </a:rPr>
                              </m:ctrlPr>
                            </m:radPr>
                            <m:deg/>
                            <m:e>
                              <m:r>
                                <a:rPr lang="es-MX" sz="2400" i="1">
                                  <a:solidFill>
                                    <a:srgbClr val="000000"/>
                                  </a:solidFill>
                                  <a:latin typeface="Cambria Math" panose="02040503050406030204" pitchFamily="18" charset="0"/>
                                  <a:cs typeface="Times New Roman"/>
                                </a:rPr>
                                <m:t>𝐴</m:t>
                              </m:r>
                            </m:e>
                          </m:rad>
                        </m:den>
                      </m:f>
                      <m:sSub>
                        <m:sSubPr>
                          <m:ctrlPr>
                            <a:rPr lang="es-MX" sz="2400" i="1">
                              <a:solidFill>
                                <a:srgbClr val="000000"/>
                              </a:solidFill>
                              <a:latin typeface="Cambria Math" panose="02040503050406030204" pitchFamily="18" charset="0"/>
                              <a:cs typeface="Times New Roman"/>
                            </a:rPr>
                          </m:ctrlPr>
                        </m:sSubPr>
                        <m:e>
                          <m:r>
                            <a:rPr lang="es-MX" sz="2400" i="1">
                              <a:solidFill>
                                <a:srgbClr val="000000"/>
                              </a:solidFill>
                              <a:latin typeface="Cambria Math" panose="02040503050406030204" pitchFamily="18" charset="0"/>
                              <a:cs typeface="Times New Roman"/>
                            </a:rPr>
                            <m:t>𝑧</m:t>
                          </m:r>
                        </m:e>
                        <m:sub>
                          <m:f>
                            <m:fPr>
                              <m:ctrlPr>
                                <a:rPr lang="es-MX" sz="2400" i="1">
                                  <a:solidFill>
                                    <a:srgbClr val="000000"/>
                                  </a:solidFill>
                                  <a:latin typeface="Cambria Math" panose="02040503050406030204" pitchFamily="18" charset="0"/>
                                  <a:cs typeface="Times New Roman"/>
                                </a:rPr>
                              </m:ctrlPr>
                            </m:fPr>
                            <m:num>
                              <m:r>
                                <a:rPr lang="es-MX" sz="2400" i="1">
                                  <a:solidFill>
                                    <a:srgbClr val="000000"/>
                                  </a:solidFill>
                                  <a:latin typeface="Cambria Math" panose="02040503050406030204" pitchFamily="18" charset="0"/>
                                  <a:cs typeface="Times New Roman"/>
                                </a:rPr>
                                <m:t>𝛼</m:t>
                              </m:r>
                            </m:num>
                            <m:den>
                              <m:r>
                                <a:rPr lang="es-MX" sz="2400" i="1">
                                  <a:solidFill>
                                    <a:srgbClr val="000000"/>
                                  </a:solidFill>
                                  <a:latin typeface="Cambria Math" panose="02040503050406030204" pitchFamily="18" charset="0"/>
                                  <a:cs typeface="Times New Roman"/>
                                </a:rPr>
                                <m:t>2</m:t>
                              </m:r>
                            </m:den>
                          </m:f>
                        </m:sub>
                      </m:sSub>
                    </m:oMath>
                  </m:oMathPara>
                </a14:m>
                <a:endParaRPr lang="es-ES" sz="2400" dirty="0" smtClean="0">
                  <a:solidFill>
                    <a:srgbClr val="000000"/>
                  </a:solidFill>
                  <a:cs typeface="Times New Roman"/>
                </a:endParaRPr>
              </a:p>
              <a:p>
                <a:pPr>
                  <a:lnSpc>
                    <a:spcPct val="107000"/>
                  </a:lnSpc>
                  <a:spcAft>
                    <a:spcPts val="800"/>
                  </a:spcAft>
                </a:pPr>
                <a:endParaRPr lang="es-ES" sz="2400" dirty="0">
                  <a:solidFill>
                    <a:srgbClr val="000000"/>
                  </a:solidFill>
                  <a:cs typeface="Times New Roman"/>
                </a:endParaRPr>
              </a:p>
              <a:p>
                <a:pPr>
                  <a:lnSpc>
                    <a:spcPct val="107000"/>
                  </a:lnSpc>
                  <a:spcAft>
                    <a:spcPts val="800"/>
                  </a:spcAft>
                </a:pPr>
                <a:r>
                  <a:rPr lang="es-ES" sz="2400" dirty="0">
                    <a:solidFill>
                      <a:srgbClr val="000000"/>
                    </a:solidFill>
                    <a:cs typeface="Times New Roman"/>
                  </a:rPr>
                  <a:t>Usando un ejemplo con el bitcoin tendríamos que con una volatilidad anual del 60% y un número de años de 9 años. Al 95% tendríamos un </a:t>
                </a:r>
                <a14:m>
                  <m:oMath xmlns:m="http://schemas.openxmlformats.org/officeDocument/2006/math">
                    <m:r>
                      <a:rPr lang="es-MX" sz="2400" b="0" i="1" smtClean="0">
                        <a:solidFill>
                          <a:srgbClr val="000000"/>
                        </a:solidFill>
                        <a:latin typeface="Cambria Math" panose="02040503050406030204" pitchFamily="18" charset="0"/>
                        <a:cs typeface="Times New Roman"/>
                      </a:rPr>
                      <m:t>±34%</m:t>
                    </m:r>
                  </m:oMath>
                </a14:m>
                <a:r>
                  <a:rPr lang="es-ES" sz="2400" dirty="0">
                    <a:solidFill>
                      <a:srgbClr val="000000"/>
                    </a:solidFill>
                    <a:cs typeface="Times New Roman"/>
                  </a:rPr>
                  <a:t>! Como la banda de confianza para la estimación de su retorno.   </a:t>
                </a:r>
              </a:p>
              <a:p>
                <a:pPr>
                  <a:lnSpc>
                    <a:spcPct val="107000"/>
                  </a:lnSpc>
                  <a:spcAft>
                    <a:spcPts val="800"/>
                  </a:spcAft>
                </a:pPr>
                <a:endParaRPr lang="es-ES" sz="2400" dirty="0">
                  <a:solidFill>
                    <a:srgbClr val="000000"/>
                  </a:solidFill>
                  <a:cs typeface="Times New Roman"/>
                </a:endParaRPr>
              </a:p>
            </p:txBody>
          </p:sp>
        </mc:Choice>
        <mc:Fallback>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1589583" y="1994075"/>
                <a:ext cx="8620107" cy="3638112"/>
              </a:xfrm>
              <a:prstGeom prst="rect">
                <a:avLst/>
              </a:prstGeom>
              <a:blipFill>
                <a:blip r:embed="rId3"/>
                <a:stretch>
                  <a:fillRect l="-1132"/>
                </a:stretch>
              </a:blipFill>
            </p:spPr>
            <p:txBody>
              <a:bodyPr/>
              <a:lstStyle/>
              <a:p>
                <a:r>
                  <a:rPr lang="en-US">
                    <a:noFill/>
                  </a:rPr>
                  <a:t> </a:t>
                </a:r>
              </a:p>
            </p:txBody>
          </p:sp>
        </mc:Fallback>
      </mc:AlternateContent>
    </p:spTree>
    <p:extLst>
      <p:ext uri="{BB962C8B-B14F-4D97-AF65-F5344CB8AC3E}">
        <p14:creationId xmlns:p14="http://schemas.microsoft.com/office/powerpoint/2010/main" val="368784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2251783" y="680548"/>
            <a:ext cx="7295708" cy="64633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dirty="0">
                <a:solidFill>
                  <a:srgbClr val="1A3184"/>
                </a:solidFill>
                <a:latin typeface="Arial"/>
                <a:cs typeface="Arial"/>
              </a:rPr>
              <a:t>Estimador de Retorno</a:t>
            </a:r>
            <a:endParaRPr lang="es-CO" sz="36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mc:Choice xmlns:a14="http://schemas.microsoft.com/office/drawing/2010/main"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1387360" y="2046829"/>
                <a:ext cx="9024554" cy="3523400"/>
              </a:xfrm>
              <a:prstGeom prst="rect">
                <a:avLst/>
              </a:prstGeom>
              <a:noFill/>
            </p:spPr>
            <p:txBody>
              <a:bodyPr wrap="square" lIns="91440" tIns="45720" rIns="91440" bIns="45720" rtlCol="0" anchor="t">
                <a:spAutoFit/>
              </a:bodyPr>
              <a:lstStyle/>
              <a:p>
                <a:pPr>
                  <a:lnSpc>
                    <a:spcPct val="107000"/>
                  </a:lnSpc>
                  <a:spcAft>
                    <a:spcPts val="800"/>
                  </a:spcAft>
                </a:pPr>
                <a:r>
                  <a:rPr lang="es-ES" sz="2400" dirty="0">
                    <a:solidFill>
                      <a:srgbClr val="000000"/>
                    </a:solidFill>
                    <a:cs typeface="Times New Roman"/>
                  </a:rPr>
                  <a:t>Más allá del razonamiento empleado no debemos olvidar que: </a:t>
                </a: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000" i="1" smtClean="0">
                              <a:effectLst/>
                              <a:latin typeface="Cambria Math" panose="02040503050406030204" pitchFamily="18" charset="0"/>
                              <a:ea typeface="Calibri" panose="020F0502020204030204" pitchFamily="34" charset="0"/>
                              <a:cs typeface="Arial" panose="020B0604020202020204" pitchFamily="34" charset="0"/>
                            </a:rPr>
                          </m:ctrlPr>
                        </m:accPr>
                        <m:e>
                          <m:r>
                            <a:rPr lang="es-CO" sz="2000" i="1">
                              <a:effectLst/>
                              <a:latin typeface="Cambria Math" panose="02040503050406030204" pitchFamily="18" charset="0"/>
                              <a:ea typeface="Calibri" panose="020F0502020204030204" pitchFamily="34" charset="0"/>
                              <a:cs typeface="Arial" panose="020B0604020202020204" pitchFamily="34" charset="0"/>
                            </a:rPr>
                            <m:t>𝜇</m:t>
                          </m:r>
                        </m:e>
                      </m:acc>
                      <m:r>
                        <a:rPr lang="es-CO" sz="2000" i="1">
                          <a:effectLst/>
                          <a:latin typeface="Cambria Math" panose="02040503050406030204" pitchFamily="18" charset="0"/>
                          <a:ea typeface="Yu Mincho" panose="02020400000000000000" pitchFamily="18" charset="-128"/>
                          <a:cs typeface="Arial" panose="020B0604020202020204" pitchFamily="34" charset="0"/>
                        </a:rPr>
                        <m:t>=</m:t>
                      </m:r>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r>
                            <a:rPr lang="es-CO" sz="2000" i="1">
                              <a:effectLst/>
                              <a:latin typeface="Cambria Math" panose="02040503050406030204" pitchFamily="18" charset="0"/>
                              <a:ea typeface="Yu Mincho" panose="02020400000000000000" pitchFamily="18" charset="-128"/>
                              <a:cs typeface="Arial" panose="020B0604020202020204" pitchFamily="34" charset="0"/>
                            </a:rPr>
                            <m:t>1</m:t>
                          </m:r>
                        </m:num>
                        <m:den>
                          <m:r>
                            <a:rPr lang="es-CO" sz="2000" i="1">
                              <a:effectLst/>
                              <a:latin typeface="Cambria Math" panose="02040503050406030204" pitchFamily="18" charset="0"/>
                              <a:ea typeface="Yu Mincho" panose="02020400000000000000" pitchFamily="18" charset="-128"/>
                              <a:cs typeface="Arial" panose="020B0604020202020204" pitchFamily="34" charset="0"/>
                            </a:rPr>
                            <m:t>𝑁</m:t>
                          </m:r>
                        </m:den>
                      </m:f>
                      <m:nary>
                        <m:naryPr>
                          <m:chr m:val="∑"/>
                          <m:limLoc m:val="undOvr"/>
                          <m:ctrlPr>
                            <a:rPr lang="es-CO" sz="2000" i="1">
                              <a:effectLst/>
                              <a:latin typeface="Cambria Math" panose="02040503050406030204" pitchFamily="18" charset="0"/>
                              <a:ea typeface="Yu Mincho" panose="02020400000000000000" pitchFamily="18" charset="-128"/>
                              <a:cs typeface="Arial" panose="020B0604020202020204" pitchFamily="34" charset="0"/>
                            </a:rPr>
                          </m:ctrlPr>
                        </m:naryPr>
                        <m:sub>
                          <m:r>
                            <a:rPr lang="es-CO" sz="2000" i="1">
                              <a:effectLst/>
                              <a:latin typeface="Cambria Math" panose="02040503050406030204" pitchFamily="18" charset="0"/>
                              <a:ea typeface="Yu Mincho" panose="02020400000000000000" pitchFamily="18" charset="-128"/>
                              <a:cs typeface="Arial" panose="020B0604020202020204" pitchFamily="34" charset="0"/>
                            </a:rPr>
                            <m:t>𝑖</m:t>
                          </m:r>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up>
                          <m:r>
                            <a:rPr lang="es-CO" sz="2000" i="1">
                              <a:effectLst/>
                              <a:latin typeface="Cambria Math" panose="02040503050406030204" pitchFamily="18" charset="0"/>
                              <a:ea typeface="Yu Mincho" panose="02020400000000000000" pitchFamily="18" charset="-128"/>
                              <a:cs typeface="Arial" panose="020B0604020202020204" pitchFamily="34" charset="0"/>
                            </a:rPr>
                            <m:t>𝑁</m:t>
                          </m:r>
                        </m:sup>
                        <m:e>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𝑖</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𝑖</m:t>
                                          </m:r>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Sub>
                                    </m:den>
                                  </m:f>
                                </m:e>
                              </m:d>
                            </m:e>
                          </m:func>
                        </m:e>
                      </m:nary>
                      <m:r>
                        <a:rPr lang="es-CO" sz="20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0</m:t>
                                      </m:r>
                                    </m:sub>
                                  </m:sSub>
                                </m:den>
                              </m:f>
                            </m:e>
                          </m:d>
                        </m:e>
                      </m:func>
                      <m:r>
                        <a:rPr lang="es-CO" sz="2000" i="1">
                          <a:effectLst/>
                          <a:latin typeface="Cambria Math" panose="02040503050406030204" pitchFamily="18" charset="0"/>
                          <a:ea typeface="Yu Mincho" panose="02020400000000000000" pitchFamily="18" charset="-128"/>
                          <a:cs typeface="Arial" panose="020B0604020202020204" pitchFamily="34" charset="0"/>
                        </a:rPr>
                        <m:t>+ </m:t>
                      </m:r>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2</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Sub>
                                </m:den>
                              </m:f>
                            </m:e>
                          </m:d>
                        </m:e>
                      </m:func>
                      <m:r>
                        <a:rPr lang="es-CO" sz="20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3</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2</m:t>
                                      </m:r>
                                    </m:sub>
                                  </m:sSub>
                                </m:den>
                              </m:f>
                            </m:e>
                          </m:d>
                        </m:e>
                      </m:func>
                      <m:r>
                        <a:rPr lang="es-CO" sz="2000" i="1">
                          <a:effectLst/>
                          <a:latin typeface="Cambria Math" panose="02040503050406030204" pitchFamily="18" charset="0"/>
                          <a:ea typeface="Yu Mincho" panose="02020400000000000000" pitchFamily="18" charset="-128"/>
                          <a:cs typeface="Arial" panose="020B0604020202020204" pitchFamily="34" charset="0"/>
                        </a:rPr>
                        <m:t>+…+</m:t>
                      </m:r>
                      <m:func>
                        <m:func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uncPr>
                        <m:fName>
                          <m:r>
                            <m:rPr>
                              <m:sty m:val="p"/>
                            </m:rPr>
                            <a:rPr lang="es-CO" sz="2000">
                              <a:effectLst/>
                              <a:latin typeface="Cambria Math" panose="02040503050406030204" pitchFamily="18" charset="0"/>
                              <a:ea typeface="Yu Mincho" panose="02020400000000000000" pitchFamily="18" charset="-128"/>
                              <a:cs typeface="Arial" panose="020B0604020202020204" pitchFamily="34" charset="0"/>
                            </a:rPr>
                            <m:t>ln</m:t>
                          </m:r>
                        </m:fName>
                        <m:e>
                          <m:d>
                            <m:d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dPr>
                            <m:e>
                              <m:f>
                                <m:f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fPr>
                                <m:num>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𝑁</m:t>
                                      </m:r>
                                    </m:sub>
                                  </m:sSub>
                                </m:num>
                                <m:den>
                                  <m:sSub>
                                    <m:sSubPr>
                                      <m:ctrlPr>
                                        <a:rPr lang="es-CO" sz="2000" i="1">
                                          <a:effectLst/>
                                          <a:latin typeface="Cambria Math" panose="02040503050406030204" pitchFamily="18" charset="0"/>
                                          <a:ea typeface="Yu Mincho" panose="02020400000000000000" pitchFamily="18" charset="-128"/>
                                          <a:cs typeface="Arial" panose="020B0604020202020204" pitchFamily="34" charset="0"/>
                                        </a:rPr>
                                      </m:ctrlPr>
                                    </m:sSubPr>
                                    <m:e>
                                      <m:r>
                                        <a:rPr lang="es-CO" sz="2000" i="1">
                                          <a:effectLst/>
                                          <a:latin typeface="Cambria Math" panose="02040503050406030204" pitchFamily="18" charset="0"/>
                                          <a:ea typeface="Yu Mincho" panose="02020400000000000000" pitchFamily="18" charset="-128"/>
                                          <a:cs typeface="Arial" panose="020B0604020202020204" pitchFamily="34" charset="0"/>
                                        </a:rPr>
                                        <m:t>𝑃</m:t>
                                      </m:r>
                                    </m:e>
                                    <m:sub>
                                      <m:r>
                                        <a:rPr lang="es-CO" sz="2000" i="1">
                                          <a:effectLst/>
                                          <a:latin typeface="Cambria Math" panose="02040503050406030204" pitchFamily="18" charset="0"/>
                                          <a:ea typeface="Yu Mincho" panose="02020400000000000000" pitchFamily="18" charset="-128"/>
                                          <a:cs typeface="Arial" panose="020B0604020202020204" pitchFamily="34" charset="0"/>
                                        </a:rPr>
                                        <m:t>𝑁</m:t>
                                      </m:r>
                                      <m:r>
                                        <a:rPr lang="es-CO" sz="2000" i="1">
                                          <a:effectLst/>
                                          <a:latin typeface="Cambria Math" panose="02040503050406030204" pitchFamily="18" charset="0"/>
                                          <a:ea typeface="Yu Mincho" panose="02020400000000000000" pitchFamily="18" charset="-128"/>
                                          <a:cs typeface="Arial" panose="020B0604020202020204" pitchFamily="34" charset="0"/>
                                        </a:rPr>
                                        <m:t>−1</m:t>
                                      </m:r>
                                    </m:sub>
                                  </m:sSub>
                                </m:den>
                              </m:f>
                            </m:e>
                          </m:d>
                        </m:e>
                      </m:func>
                    </m:oMath>
                  </m:oMathPara>
                </a14:m>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s-CO" sz="2000" i="1">
                              <a:effectLst/>
                              <a:latin typeface="Cambria Math" panose="02040503050406030204" pitchFamily="18" charset="0"/>
                              <a:ea typeface="Calibri" panose="020F0502020204030204" pitchFamily="34" charset="0"/>
                              <a:cs typeface="Arial" panose="020B0604020202020204" pitchFamily="34" charset="0"/>
                            </a:rPr>
                          </m:ctrlPr>
                        </m:accPr>
                        <m:e>
                          <m:r>
                            <a:rPr lang="es-CO" sz="2000" i="1">
                              <a:effectLst/>
                              <a:latin typeface="Cambria Math" panose="02040503050406030204" pitchFamily="18" charset="0"/>
                              <a:ea typeface="Calibri" panose="020F0502020204030204" pitchFamily="34" charset="0"/>
                              <a:cs typeface="Arial" panose="020B0604020202020204" pitchFamily="34" charset="0"/>
                            </a:rPr>
                            <m:t>𝜇</m:t>
                          </m:r>
                        </m:e>
                      </m:acc>
                      <m:r>
                        <a:rPr lang="es-CO" sz="2000" i="1">
                          <a:effectLst/>
                          <a:latin typeface="Cambria Math" panose="02040503050406030204" pitchFamily="18" charset="0"/>
                          <a:ea typeface="Calibri" panose="020F0502020204030204" pitchFamily="34" charset="0"/>
                          <a:cs typeface="Arial" panose="020B0604020202020204" pitchFamily="34" charset="0"/>
                        </a:rPr>
                        <m:t>=</m:t>
                      </m:r>
                      <m:f>
                        <m:fPr>
                          <m:ctrlPr>
                            <a:rPr lang="es-CO" sz="2000" i="1">
                              <a:effectLst/>
                              <a:latin typeface="Cambria Math" panose="02040503050406030204" pitchFamily="18" charset="0"/>
                              <a:ea typeface="Calibri" panose="020F0502020204030204" pitchFamily="34" charset="0"/>
                              <a:cs typeface="Arial" panose="020B0604020202020204" pitchFamily="34" charset="0"/>
                            </a:rPr>
                          </m:ctrlPr>
                        </m:fPr>
                        <m:num>
                          <m:r>
                            <a:rPr lang="es-CO" sz="2000" i="1">
                              <a:effectLst/>
                              <a:latin typeface="Cambria Math" panose="02040503050406030204" pitchFamily="18" charset="0"/>
                              <a:ea typeface="Calibri" panose="020F0502020204030204" pitchFamily="34" charset="0"/>
                              <a:cs typeface="Arial" panose="020B0604020202020204" pitchFamily="34" charset="0"/>
                            </a:rPr>
                            <m:t>1</m:t>
                          </m:r>
                        </m:num>
                        <m:den>
                          <m:r>
                            <a:rPr lang="es-CO" sz="2000" i="1">
                              <a:effectLst/>
                              <a:latin typeface="Cambria Math" panose="02040503050406030204" pitchFamily="18" charset="0"/>
                              <a:ea typeface="Calibri" panose="020F0502020204030204" pitchFamily="34" charset="0"/>
                              <a:cs typeface="Arial" panose="020B0604020202020204" pitchFamily="34" charset="0"/>
                            </a:rPr>
                            <m:t>𝑁</m:t>
                          </m:r>
                        </m:den>
                      </m:f>
                      <m:func>
                        <m:funcPr>
                          <m:ctrlPr>
                            <a:rPr lang="es-CO" sz="20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es-CO" sz="2000">
                              <a:effectLst/>
                              <a:latin typeface="Cambria Math" panose="02040503050406030204" pitchFamily="18" charset="0"/>
                              <a:ea typeface="Calibri" panose="020F0502020204030204" pitchFamily="34" charset="0"/>
                              <a:cs typeface="Arial" panose="020B0604020202020204" pitchFamily="34" charset="0"/>
                            </a:rPr>
                            <m:t>ln</m:t>
                          </m:r>
                        </m:fName>
                        <m:e>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𝑃</m:t>
                              </m:r>
                            </m:e>
                            <m:sub>
                              <m:r>
                                <a:rPr lang="es-CO" sz="2000" i="1">
                                  <a:effectLst/>
                                  <a:latin typeface="Cambria Math" panose="02040503050406030204" pitchFamily="18" charset="0"/>
                                  <a:ea typeface="Calibri" panose="020F0502020204030204" pitchFamily="34" charset="0"/>
                                  <a:cs typeface="Arial" panose="020B0604020202020204" pitchFamily="34" charset="0"/>
                                </a:rPr>
                                <m:t>𝑛</m:t>
                              </m:r>
                            </m:sub>
                          </m:sSub>
                        </m:e>
                      </m:func>
                      <m:r>
                        <a:rPr lang="es-CO" sz="2000" i="1">
                          <a:effectLst/>
                          <a:latin typeface="Cambria Math" panose="02040503050406030204" pitchFamily="18" charset="0"/>
                          <a:ea typeface="Calibri" panose="020F0502020204030204" pitchFamily="34" charset="0"/>
                          <a:cs typeface="Arial" panose="020B0604020202020204" pitchFamily="34" charset="0"/>
                        </a:rPr>
                        <m:t>−</m:t>
                      </m:r>
                      <m:func>
                        <m:funcPr>
                          <m:ctrlPr>
                            <a:rPr lang="es-CO" sz="20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es-CO" sz="2000">
                              <a:effectLst/>
                              <a:latin typeface="Cambria Math" panose="02040503050406030204" pitchFamily="18" charset="0"/>
                              <a:ea typeface="Calibri" panose="020F0502020204030204" pitchFamily="34" charset="0"/>
                              <a:cs typeface="Arial" panose="020B0604020202020204" pitchFamily="34" charset="0"/>
                            </a:rPr>
                            <m:t>ln</m:t>
                          </m:r>
                        </m:fName>
                        <m:e>
                          <m:sSub>
                            <m:sSubPr>
                              <m:ctrlPr>
                                <a:rPr lang="es-CO" sz="2000" i="1">
                                  <a:effectLst/>
                                  <a:latin typeface="Cambria Math" panose="02040503050406030204" pitchFamily="18" charset="0"/>
                                  <a:ea typeface="Calibri" panose="020F0502020204030204" pitchFamily="34" charset="0"/>
                                  <a:cs typeface="Arial" panose="020B0604020202020204" pitchFamily="34" charset="0"/>
                                </a:rPr>
                              </m:ctrlPr>
                            </m:sSubPr>
                            <m:e>
                              <m:r>
                                <a:rPr lang="es-CO" sz="2000" i="1">
                                  <a:effectLst/>
                                  <a:latin typeface="Cambria Math" panose="02040503050406030204" pitchFamily="18" charset="0"/>
                                  <a:ea typeface="Calibri" panose="020F0502020204030204" pitchFamily="34" charset="0"/>
                                  <a:cs typeface="Arial" panose="020B0604020202020204" pitchFamily="34" charset="0"/>
                                </a:rPr>
                                <m:t>𝑃</m:t>
                              </m:r>
                            </m:e>
                            <m:sub>
                              <m:r>
                                <a:rPr lang="es-CO" sz="2000" i="1">
                                  <a:effectLst/>
                                  <a:latin typeface="Cambria Math" panose="02040503050406030204" pitchFamily="18" charset="0"/>
                                  <a:ea typeface="Calibri" panose="020F0502020204030204" pitchFamily="34" charset="0"/>
                                  <a:cs typeface="Arial" panose="020B0604020202020204" pitchFamily="34" charset="0"/>
                                </a:rPr>
                                <m:t>0</m:t>
                              </m:r>
                            </m:sub>
                          </m:sSub>
                        </m:e>
                      </m:func>
                    </m:oMath>
                  </m:oMathPara>
                </a14:m>
                <a:endParaRPr lang="es-CO"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s-ES" sz="2400" dirty="0">
                    <a:solidFill>
                      <a:srgbClr val="000000"/>
                    </a:solidFill>
                    <a:cs typeface="Times New Roman"/>
                  </a:rPr>
                  <a:t>Y que por tanto realmente solo estamos usando dos datos para estimar nuestro retorno esperado. Es de esperar entonces que la amplitud del intervalo sea alta.</a:t>
                </a:r>
              </a:p>
            </p:txBody>
          </p:sp>
        </mc:Choice>
        <mc:Fallback>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1387360" y="2046829"/>
                <a:ext cx="9024554" cy="3523400"/>
              </a:xfrm>
              <a:prstGeom prst="rect">
                <a:avLst/>
              </a:prstGeom>
              <a:blipFill>
                <a:blip r:embed="rId3"/>
                <a:stretch>
                  <a:fillRect l="-1081" t="-1211" r="-1284" b="-2422"/>
                </a:stretch>
              </a:blipFill>
            </p:spPr>
            <p:txBody>
              <a:bodyPr/>
              <a:lstStyle/>
              <a:p>
                <a:r>
                  <a:rPr lang="en-US">
                    <a:noFill/>
                  </a:rPr>
                  <a:t> </a:t>
                </a:r>
              </a:p>
            </p:txBody>
          </p:sp>
        </mc:Fallback>
      </mc:AlternateContent>
    </p:spTree>
    <p:extLst>
      <p:ext uri="{BB962C8B-B14F-4D97-AF65-F5344CB8AC3E}">
        <p14:creationId xmlns:p14="http://schemas.microsoft.com/office/powerpoint/2010/main" val="258936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1306169" y="889550"/>
            <a:ext cx="7295708" cy="5232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l">
              <a:lnSpc>
                <a:spcPct val="100000"/>
              </a:lnSpc>
            </a:pPr>
            <a:r>
              <a:rPr lang="es-ES" sz="2800" dirty="0">
                <a:solidFill>
                  <a:srgbClr val="1A3184"/>
                </a:solidFill>
                <a:latin typeface="Arial"/>
                <a:cs typeface="Arial"/>
              </a:rPr>
              <a:t>Referencias</a:t>
            </a:r>
            <a:endParaRPr lang="es-CO" sz="28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2">
                <a:extLst>
                  <a:ext uri="{FF2B5EF4-FFF2-40B4-BE49-F238E27FC236}">
                    <a16:creationId xmlns:a16="http://schemas.microsoft.com/office/drawing/2014/main" id="{DD03FC7D-F9AC-5474-77A5-F5D0CBE6C987}"/>
                  </a:ext>
                </a:extLst>
              </p:cNvPr>
              <p:cNvSpPr txBox="1"/>
              <p:nvPr/>
            </p:nvSpPr>
            <p:spPr>
              <a:xfrm flipH="1">
                <a:off x="1306168" y="1564385"/>
                <a:ext cx="9481993" cy="3870227"/>
              </a:xfrm>
              <a:prstGeom prst="rect">
                <a:avLst/>
              </a:prstGeom>
              <a:noFill/>
            </p:spPr>
            <p:txBody>
              <a:bodyPr wrap="square" lIns="91440" tIns="45720" rIns="91440" bIns="45720" rtlCol="0" anchor="t">
                <a:spAutoFit/>
              </a:bodyPr>
              <a:lstStyle/>
              <a:p>
                <a:pPr>
                  <a:lnSpc>
                    <a:spcPct val="107000"/>
                  </a:lnSpc>
                  <a:spcAft>
                    <a:spcPts val="800"/>
                  </a:spcAft>
                </a:pPr>
                <a:r>
                  <a:rPr lang="en-US" dirty="0">
                    <a:effectLst/>
                    <a:ea typeface="Yu Mincho" panose="02020400000000000000" pitchFamily="18" charset="-128"/>
                    <a:cs typeface="Arial" panose="020B0604020202020204" pitchFamily="34" charset="0"/>
                  </a:rPr>
                  <a:t>EDHEC-Risk Institute (2019). Chapter 1.1 – Technical Supplement: Scientific. Lectures Notes for Advances in Asset Allocation Seminar 2020.</a:t>
                </a:r>
              </a:p>
              <a:p>
                <a:pPr>
                  <a:lnSpc>
                    <a:spcPct val="107000"/>
                  </a:lnSpc>
                  <a:spcAft>
                    <a:spcPts val="800"/>
                  </a:spcAft>
                </a:pPr>
                <a:r>
                  <a:rPr lang="en-US" dirty="0">
                    <a:effectLst/>
                    <a:ea typeface="Yu Mincho" panose="02020400000000000000" pitchFamily="18" charset="-128"/>
                    <a:cs typeface="Arial" panose="020B0604020202020204" pitchFamily="34" charset="0"/>
                  </a:rPr>
                  <a:t> </a:t>
                </a:r>
                <a:endParaRPr lang="es-CO" dirty="0">
                  <a:effectLst/>
                  <a:ea typeface="Calibri" panose="020F0502020204030204" pitchFamily="34" charset="0"/>
                  <a:cs typeface="Arial" panose="020B0604020202020204" pitchFamily="34" charset="0"/>
                </a:endParaRPr>
              </a:p>
              <a:p>
                <a:pPr>
                  <a:lnSpc>
                    <a:spcPct val="107000"/>
                  </a:lnSpc>
                  <a:spcAft>
                    <a:spcPts val="800"/>
                  </a:spcAft>
                </a:pPr>
                <a:r>
                  <a:rPr lang="en-US" dirty="0">
                    <a:solidFill>
                      <a:srgbClr val="222222"/>
                    </a:solidFill>
                    <a:effectLst/>
                    <a:ea typeface="Calibri" panose="020F0502020204030204" pitchFamily="34" charset="0"/>
                    <a:cs typeface="Arial" panose="020B0604020202020204" pitchFamily="34" charset="0"/>
                  </a:rPr>
                  <a:t>Wooldridge, Jeffrey M. </a:t>
                </a:r>
                <a:r>
                  <a:rPr lang="en-US" i="1" dirty="0">
                    <a:solidFill>
                      <a:srgbClr val="222222"/>
                    </a:solidFill>
                    <a:effectLst/>
                    <a:ea typeface="Calibri" panose="020F0502020204030204" pitchFamily="34" charset="0"/>
                    <a:cs typeface="Arial" panose="020B0604020202020204" pitchFamily="34" charset="0"/>
                  </a:rPr>
                  <a:t>Econometric analysis of cross section and panel data</a:t>
                </a:r>
                <a:r>
                  <a:rPr lang="en-US" dirty="0">
                    <a:solidFill>
                      <a:srgbClr val="222222"/>
                    </a:solidFill>
                    <a:effectLst/>
                    <a:ea typeface="Calibri" panose="020F0502020204030204" pitchFamily="34" charset="0"/>
                    <a:cs typeface="Arial" panose="020B0604020202020204" pitchFamily="34" charset="0"/>
                  </a:rPr>
                  <a:t>. MIT press, 2010.</a:t>
                </a:r>
              </a:p>
              <a:p>
                <a:pPr>
                  <a:lnSpc>
                    <a:spcPct val="107000"/>
                  </a:lnSpc>
                  <a:spcAft>
                    <a:spcPts val="800"/>
                  </a:spcAft>
                </a:pPr>
                <a:endParaRPr lang="es-MX" dirty="0">
                  <a:solidFill>
                    <a:srgbClr val="000000"/>
                  </a:solidFill>
                  <a:cs typeface="Times New Roman"/>
                </a:endParaRPr>
              </a:p>
              <a:p>
                <a:pPr>
                  <a:lnSpc>
                    <a:spcPct val="107000"/>
                  </a:lnSpc>
                  <a:spcAft>
                    <a:spcPts val="800"/>
                  </a:spcAft>
                </a:pPr>
                <a:r>
                  <a:rPr lang="es-MX" dirty="0">
                    <a:solidFill>
                      <a:srgbClr val="000000"/>
                    </a:solidFill>
                    <a:cs typeface="Times New Roman"/>
                  </a:rPr>
                  <a:t>Demostración completa del Teorema del Límite Central: </a:t>
                </a:r>
              </a:p>
              <a:p>
                <a:pPr>
                  <a:lnSpc>
                    <a:spcPct val="107000"/>
                  </a:lnSpc>
                  <a:spcAft>
                    <a:spcPts val="800"/>
                  </a:spcAft>
                </a:pPr>
                <a:r>
                  <a:rPr lang="en-US" dirty="0">
                    <a:hlinkClick r:id="rId3"/>
                  </a:rPr>
                  <a:t>Central Limit Theorem (statlect.com)</a:t>
                </a:r>
                <a:endParaRPr lang="en-US" dirty="0"/>
              </a:p>
              <a:p>
                <a:pPr>
                  <a:lnSpc>
                    <a:spcPct val="107000"/>
                  </a:lnSpc>
                  <a:spcAft>
                    <a:spcPts val="800"/>
                  </a:spcAft>
                </a:pPr>
                <a:endParaRPr lang="es-MX" dirty="0">
                  <a:solidFill>
                    <a:srgbClr val="000000"/>
                  </a:solidFill>
                  <a:cs typeface="Times New Roman"/>
                </a:endParaRPr>
              </a:p>
              <a:p>
                <a:pPr>
                  <a:lnSpc>
                    <a:spcPct val="107000"/>
                  </a:lnSpc>
                  <a:spcAft>
                    <a:spcPts val="800"/>
                  </a:spcAft>
                </a:pPr>
                <a:r>
                  <a:rPr lang="es-ES" dirty="0">
                    <a:solidFill>
                      <a:srgbClr val="000000"/>
                    </a:solidFill>
                    <a:cs typeface="Times New Roman"/>
                  </a:rPr>
                  <a:t>Demostración de la convergencia de </a:t>
                </a:r>
                <a14:m>
                  <m:oMath xmlns:m="http://schemas.openxmlformats.org/officeDocument/2006/math">
                    <m:r>
                      <m:rPr>
                        <m:nor/>
                      </m:rPr>
                      <a:rPr lang="es-ES" dirty="0">
                        <a:solidFill>
                          <a:srgbClr val="000000"/>
                        </a:solidFill>
                        <a:cs typeface="Times New Roman"/>
                      </a:rPr>
                      <m:t>S</m:t>
                    </m:r>
                    <m:r>
                      <a:rPr lang="es-MX" b="0" i="1" smtClean="0">
                        <a:solidFill>
                          <a:srgbClr val="000000"/>
                        </a:solidFill>
                        <a:latin typeface="Cambria Math" panose="02040503050406030204" pitchFamily="18" charset="0"/>
                        <a:cs typeface="Times New Roman"/>
                      </a:rPr>
                      <m:t>→</m:t>
                    </m:r>
                    <m:sSup>
                      <m:sSupPr>
                        <m:ctrlPr>
                          <a:rPr lang="es-MX" b="0" i="1" smtClean="0">
                            <a:solidFill>
                              <a:srgbClr val="000000"/>
                            </a:solidFill>
                            <a:latin typeface="Cambria Math" panose="02040503050406030204" pitchFamily="18" charset="0"/>
                            <a:cs typeface="Times New Roman"/>
                          </a:rPr>
                        </m:ctrlPr>
                      </m:sSupPr>
                      <m:e>
                        <m:r>
                          <a:rPr lang="es-MX" b="0" i="1" smtClean="0">
                            <a:solidFill>
                              <a:srgbClr val="000000"/>
                            </a:solidFill>
                            <a:latin typeface="Cambria Math" panose="02040503050406030204" pitchFamily="18" charset="0"/>
                            <a:cs typeface="Times New Roman"/>
                          </a:rPr>
                          <m:t>𝜎</m:t>
                        </m:r>
                      </m:e>
                      <m:sup>
                        <m:r>
                          <a:rPr lang="es-MX" b="0" i="1" smtClean="0">
                            <a:solidFill>
                              <a:srgbClr val="000000"/>
                            </a:solidFill>
                            <a:latin typeface="Cambria Math" panose="02040503050406030204" pitchFamily="18" charset="0"/>
                            <a:cs typeface="Times New Roman"/>
                          </a:rPr>
                          <m:t>2</m:t>
                        </m:r>
                      </m:sup>
                    </m:sSup>
                  </m:oMath>
                </a14:m>
                <a:r>
                  <a:rPr lang="es-ES" dirty="0">
                    <a:solidFill>
                      <a:srgbClr val="000000"/>
                    </a:solidFill>
                    <a:cs typeface="Times New Roman"/>
                  </a:rPr>
                  <a:t>.</a:t>
                </a:r>
              </a:p>
              <a:p>
                <a:pPr>
                  <a:lnSpc>
                    <a:spcPct val="107000"/>
                  </a:lnSpc>
                  <a:spcAft>
                    <a:spcPts val="800"/>
                  </a:spcAft>
                </a:pPr>
                <a:r>
                  <a:rPr lang="en-US" dirty="0">
                    <a:hlinkClick r:id="rId4"/>
                  </a:rPr>
                  <a:t>Stat 609: Mathematical Statistics Lecture 19 (wisc.edu)</a:t>
                </a:r>
                <a:endParaRPr lang="es-ES" dirty="0">
                  <a:solidFill>
                    <a:srgbClr val="000000"/>
                  </a:solidFill>
                  <a:cs typeface="Times New Roman"/>
                </a:endParaRPr>
              </a:p>
            </p:txBody>
          </p:sp>
        </mc:Choice>
        <mc:Fallback xmlns="">
          <p:sp>
            <p:nvSpPr>
              <p:cNvPr id="2" name="CuadroTexto 2">
                <a:extLst>
                  <a:ext uri="{FF2B5EF4-FFF2-40B4-BE49-F238E27FC236}">
                    <a16:creationId xmlns:a16="http://schemas.microsoft.com/office/drawing/2014/main" id="{DD03FC7D-F9AC-5474-77A5-F5D0CBE6C987}"/>
                  </a:ext>
                </a:extLst>
              </p:cNvPr>
              <p:cNvSpPr txBox="1">
                <a:spLocks noRot="1" noChangeAspect="1" noMove="1" noResize="1" noEditPoints="1" noAdjustHandles="1" noChangeArrowheads="1" noChangeShapeType="1" noTextEdit="1"/>
              </p:cNvSpPr>
              <p:nvPr/>
            </p:nvSpPr>
            <p:spPr>
              <a:xfrm flipH="1">
                <a:off x="1306168" y="1564385"/>
                <a:ext cx="9481993" cy="3870227"/>
              </a:xfrm>
              <a:prstGeom prst="rect">
                <a:avLst/>
              </a:prstGeom>
              <a:blipFill>
                <a:blip r:embed="rId5"/>
                <a:stretch>
                  <a:fillRect l="-514" t="-787" b="-1417"/>
                </a:stretch>
              </a:blipFill>
            </p:spPr>
            <p:txBody>
              <a:bodyPr/>
              <a:lstStyle/>
              <a:p>
                <a:r>
                  <a:rPr lang="en-US">
                    <a:noFill/>
                  </a:rPr>
                  <a:t> </a:t>
                </a:r>
              </a:p>
            </p:txBody>
          </p:sp>
        </mc:Fallback>
      </mc:AlternateContent>
    </p:spTree>
    <p:extLst>
      <p:ext uri="{BB962C8B-B14F-4D97-AF65-F5344CB8AC3E}">
        <p14:creationId xmlns:p14="http://schemas.microsoft.com/office/powerpoint/2010/main" val="166224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652313" y="1263623"/>
            <a:ext cx="10658563" cy="98251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4400" dirty="0">
                <a:solidFill>
                  <a:srgbClr val="1A3184"/>
                </a:solidFill>
                <a:latin typeface="Arial" panose="020B0604020202020204" pitchFamily="34" charset="0"/>
                <a:cs typeface="Arial" panose="020B0604020202020204" pitchFamily="34" charset="0"/>
              </a:rPr>
              <a:t>Contenido</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2" name="CuadroTexto 1">
            <a:extLst>
              <a:ext uri="{FF2B5EF4-FFF2-40B4-BE49-F238E27FC236}">
                <a16:creationId xmlns:a16="http://schemas.microsoft.com/office/drawing/2014/main" id="{265A9F7C-8C51-87A4-5D15-ED9DFD1F24BA}"/>
              </a:ext>
            </a:extLst>
          </p:cNvPr>
          <p:cNvSpPr txBox="1"/>
          <p:nvPr/>
        </p:nvSpPr>
        <p:spPr>
          <a:xfrm flipH="1">
            <a:off x="3989515" y="2379863"/>
            <a:ext cx="3984160" cy="2677656"/>
          </a:xfrm>
          <a:prstGeom prst="rect">
            <a:avLst/>
          </a:prstGeom>
          <a:noFill/>
        </p:spPr>
        <p:txBody>
          <a:bodyPr wrap="square" lIns="91440" tIns="45720" rIns="91440" bIns="45720" rtlCol="0" anchor="t">
            <a:spAutoFit/>
          </a:bodyPr>
          <a:lstStyle/>
          <a:p>
            <a:pPr>
              <a:buClr>
                <a:srgbClr val="1A3184"/>
              </a:buClr>
            </a:pPr>
            <a:endParaRPr lang="es-CO" sz="2400" dirty="0"/>
          </a:p>
          <a:p>
            <a:pPr marL="342900" indent="-342900">
              <a:buClr>
                <a:srgbClr val="1A3184"/>
              </a:buClr>
              <a:buFont typeface="+mj-lt"/>
              <a:buAutoNum type="arabicPeriod"/>
            </a:pPr>
            <a:r>
              <a:rPr lang="es-CO" sz="2400" dirty="0"/>
              <a:t>Cálculo de Retornos</a:t>
            </a:r>
          </a:p>
          <a:p>
            <a:pPr marL="342900" indent="-342900">
              <a:buClr>
                <a:srgbClr val="1A3184"/>
              </a:buClr>
              <a:buFont typeface="+mj-lt"/>
              <a:buAutoNum type="arabicPeriod"/>
            </a:pPr>
            <a:endParaRPr lang="es-CO" sz="2400" dirty="0"/>
          </a:p>
          <a:p>
            <a:pPr marL="342900" indent="-342900">
              <a:buClr>
                <a:srgbClr val="1A3184"/>
              </a:buClr>
              <a:buFont typeface="+mj-lt"/>
              <a:buAutoNum type="arabicPeriod"/>
            </a:pPr>
            <a:r>
              <a:rPr lang="es-CO" sz="2400" dirty="0"/>
              <a:t>Repaso de Estadística</a:t>
            </a:r>
          </a:p>
          <a:p>
            <a:pPr marL="342900" indent="-342900">
              <a:buClr>
                <a:srgbClr val="1A3184"/>
              </a:buClr>
              <a:buFont typeface="+mj-lt"/>
              <a:buAutoNum type="arabicPeriod"/>
            </a:pPr>
            <a:endParaRPr lang="es-CO" sz="2400" dirty="0"/>
          </a:p>
          <a:p>
            <a:pPr marL="342900" indent="-342900">
              <a:buClr>
                <a:srgbClr val="1A3184"/>
              </a:buClr>
              <a:buFont typeface="+mj-lt"/>
              <a:buAutoNum type="arabicPeriod"/>
            </a:pPr>
            <a:r>
              <a:rPr lang="es-CO" sz="2400" dirty="0"/>
              <a:t>Distribución del parámetro de retorno. </a:t>
            </a:r>
            <a:endParaRPr lang="es-CO" sz="2400" i="1" dirty="0"/>
          </a:p>
        </p:txBody>
      </p:sp>
    </p:spTree>
    <p:extLst>
      <p:ext uri="{BB962C8B-B14F-4D97-AF65-F5344CB8AC3E}">
        <p14:creationId xmlns:p14="http://schemas.microsoft.com/office/powerpoint/2010/main" val="404541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 name="Rectangle 8"/>
          <p:cNvSpPr/>
          <p:nvPr/>
        </p:nvSpPr>
        <p:spPr>
          <a:xfrm>
            <a:off x="0" y="0"/>
            <a:ext cx="12192000" cy="6858000"/>
          </a:xfrm>
          <a:prstGeom prst="rect">
            <a:avLst/>
          </a:prstGeom>
          <a:gradFill>
            <a:gsLst>
              <a:gs pos="23000">
                <a:srgbClr val="112261"/>
              </a:gs>
              <a:gs pos="100000">
                <a:srgbClr val="1A3184"/>
              </a:gs>
            </a:gsLst>
            <a:lin ang="5400000"/>
          </a:gradFill>
          <a:ln w="12700">
            <a:solidFill>
              <a:srgbClr val="32538F"/>
            </a:solidFill>
            <a:miter/>
          </a:ln>
        </p:spPr>
        <p:txBody>
          <a:bodyPr lIns="60959" rIns="60959" anchor="ctr"/>
          <a:lstStyle/>
          <a:p>
            <a:pPr algn="ctr">
              <a:defRPr sz="1000">
                <a:solidFill>
                  <a:srgbClr val="FFFFFF"/>
                </a:solidFill>
              </a:defRPr>
            </a:pPr>
            <a:endParaRPr sz="1333"/>
          </a:p>
        </p:txBody>
      </p:sp>
      <p:sp>
        <p:nvSpPr>
          <p:cNvPr id="1722" name="Freeform: Shape 13"/>
          <p:cNvSpPr/>
          <p:nvPr/>
        </p:nvSpPr>
        <p:spPr>
          <a:xfrm>
            <a:off x="6256726" y="2307897"/>
            <a:ext cx="5935277" cy="4543784"/>
          </a:xfrm>
          <a:custGeom>
            <a:avLst/>
            <a:gdLst/>
            <a:ahLst/>
            <a:cxnLst>
              <a:cxn ang="0">
                <a:pos x="wd2" y="hd2"/>
              </a:cxn>
              <a:cxn ang="5400000">
                <a:pos x="wd2" y="hd2"/>
              </a:cxn>
              <a:cxn ang="10800000">
                <a:pos x="wd2" y="hd2"/>
              </a:cxn>
              <a:cxn ang="16200000">
                <a:pos x="wd2" y="hd2"/>
              </a:cxn>
            </a:cxnLst>
            <a:rect l="0" t="0" r="r" b="b"/>
            <a:pathLst>
              <a:path w="21600" h="21600" extrusionOk="0">
                <a:moveTo>
                  <a:pt x="17675" y="0"/>
                </a:moveTo>
                <a:lnTo>
                  <a:pt x="21600" y="0"/>
                </a:lnTo>
                <a:lnTo>
                  <a:pt x="21600" y="21600"/>
                </a:lnTo>
                <a:lnTo>
                  <a:pt x="2557" y="21600"/>
                </a:lnTo>
                <a:lnTo>
                  <a:pt x="0" y="21595"/>
                </a:lnTo>
                <a:lnTo>
                  <a:pt x="14654" y="1687"/>
                </a:lnTo>
                <a:cubicBezTo>
                  <a:pt x="15482" y="618"/>
                  <a:pt x="16558" y="0"/>
                  <a:pt x="17675" y="0"/>
                </a:cubicBezTo>
                <a:close/>
              </a:path>
            </a:pathLst>
          </a:custGeom>
          <a:gradFill>
            <a:gsLst>
              <a:gs pos="26000">
                <a:srgbClr val="112261"/>
              </a:gs>
              <a:gs pos="99000">
                <a:srgbClr val="1A3184"/>
              </a:gs>
            </a:gsLst>
            <a:lin ang="5400000"/>
          </a:gradFill>
          <a:ln w="12700">
            <a:miter lim="400000"/>
          </a:ln>
        </p:spPr>
        <p:txBody>
          <a:bodyPr lIns="60959" rIns="60959" anchor="ctr"/>
          <a:lstStyle/>
          <a:p>
            <a:pPr algn="ctr">
              <a:defRPr sz="1000">
                <a:solidFill>
                  <a:srgbClr val="FFFFFF"/>
                </a:solidFill>
              </a:defRPr>
            </a:pPr>
            <a:endParaRPr sz="1333"/>
          </a:p>
        </p:txBody>
      </p:sp>
      <p:sp>
        <p:nvSpPr>
          <p:cNvPr id="1723" name="Freeform: Shape 14"/>
          <p:cNvSpPr/>
          <p:nvPr/>
        </p:nvSpPr>
        <p:spPr>
          <a:xfrm>
            <a:off x="7303813" y="2993890"/>
            <a:ext cx="4888193" cy="3864111"/>
          </a:xfrm>
          <a:custGeom>
            <a:avLst/>
            <a:gdLst/>
            <a:ahLst/>
            <a:cxnLst>
              <a:cxn ang="0">
                <a:pos x="wd2" y="hd2"/>
              </a:cxn>
              <a:cxn ang="5400000">
                <a:pos x="wd2" y="hd2"/>
              </a:cxn>
              <a:cxn ang="10800000">
                <a:pos x="wd2" y="hd2"/>
              </a:cxn>
              <a:cxn ang="16200000">
                <a:pos x="wd2" y="hd2"/>
              </a:cxn>
            </a:cxnLst>
            <a:rect l="0" t="0" r="r" b="b"/>
            <a:pathLst>
              <a:path w="21600" h="21600" extrusionOk="0">
                <a:moveTo>
                  <a:pt x="18774" y="0"/>
                </a:moveTo>
                <a:lnTo>
                  <a:pt x="21600" y="0"/>
                </a:lnTo>
                <a:lnTo>
                  <a:pt x="21600" y="21600"/>
                </a:lnTo>
                <a:lnTo>
                  <a:pt x="0" y="21600"/>
                </a:lnTo>
                <a:lnTo>
                  <a:pt x="14773" y="2162"/>
                </a:lnTo>
                <a:cubicBezTo>
                  <a:pt x="15870" y="792"/>
                  <a:pt x="17295" y="0"/>
                  <a:pt x="18774" y="0"/>
                </a:cubicBezTo>
                <a:close/>
              </a:path>
            </a:pathLst>
          </a:custGeom>
          <a:gradFill>
            <a:gsLst>
              <a:gs pos="0">
                <a:srgbClr val="1A3184"/>
              </a:gs>
              <a:gs pos="61000">
                <a:srgbClr val="0C1A51"/>
              </a:gs>
            </a:gsLst>
            <a:lin ang="5400000"/>
          </a:gradFill>
          <a:ln w="12700">
            <a:miter lim="400000"/>
          </a:ln>
        </p:spPr>
        <p:txBody>
          <a:bodyPr lIns="60959" rIns="60959" anchor="ctr"/>
          <a:lstStyle/>
          <a:p>
            <a:pPr algn="ctr">
              <a:defRPr sz="1000">
                <a:solidFill>
                  <a:srgbClr val="FFFFFF"/>
                </a:solidFill>
              </a:defRPr>
            </a:pPr>
            <a:endParaRPr sz="1333"/>
          </a:p>
        </p:txBody>
      </p:sp>
      <p:grpSp>
        <p:nvGrpSpPr>
          <p:cNvPr id="1726" name="Group 1"/>
          <p:cNvGrpSpPr/>
          <p:nvPr/>
        </p:nvGrpSpPr>
        <p:grpSpPr>
          <a:xfrm>
            <a:off x="-13244" y="-3"/>
            <a:ext cx="5909695" cy="3429004"/>
            <a:chOff x="0" y="0"/>
            <a:chExt cx="4432270" cy="2571751"/>
          </a:xfrm>
        </p:grpSpPr>
        <p:sp>
          <p:nvSpPr>
            <p:cNvPr id="1724" name="Freeform 10"/>
            <p:cNvSpPr/>
            <p:nvPr/>
          </p:nvSpPr>
          <p:spPr>
            <a:xfrm>
              <a:off x="0" y="-1"/>
              <a:ext cx="4432271" cy="2571753"/>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0C1A5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1725" name="Freeform 10"/>
            <p:cNvSpPr/>
            <p:nvPr/>
          </p:nvSpPr>
          <p:spPr>
            <a:xfrm>
              <a:off x="9932" y="5480"/>
              <a:ext cx="3265511" cy="1894759"/>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1727" name="Freeform 22"/>
          <p:cNvSpPr/>
          <p:nvPr/>
        </p:nvSpPr>
        <p:spPr>
          <a:xfrm>
            <a:off x="1092429" y="-1"/>
            <a:ext cx="5568836" cy="4324353"/>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58000">
                <a:srgbClr val="0C1A51"/>
              </a:gs>
            </a:gsLst>
            <a:lin ang="5400000"/>
          </a:gradFill>
          <a:ln w="12700">
            <a:miter lim="400000"/>
          </a:ln>
        </p:spPr>
        <p:txBody>
          <a:bodyPr lIns="60959" rIns="60959"/>
          <a:lstStyle/>
          <a:p>
            <a:pPr>
              <a:defRPr sz="1000"/>
            </a:pPr>
            <a:endParaRPr sz="1333"/>
          </a:p>
        </p:txBody>
      </p:sp>
      <p:sp>
        <p:nvSpPr>
          <p:cNvPr id="1728" name="Freeform 22"/>
          <p:cNvSpPr/>
          <p:nvPr/>
        </p:nvSpPr>
        <p:spPr>
          <a:xfrm>
            <a:off x="4984763" y="3960363"/>
            <a:ext cx="3731535" cy="2897640"/>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26000">
                <a:srgbClr val="0C1A51"/>
              </a:gs>
              <a:gs pos="100000">
                <a:srgbClr val="1A3184"/>
              </a:gs>
            </a:gsLst>
            <a:lin ang="5400000"/>
          </a:gradFill>
          <a:ln w="12700">
            <a:miter lim="400000"/>
          </a:ln>
        </p:spPr>
        <p:txBody>
          <a:bodyPr lIns="60959" rIns="60959"/>
          <a:lstStyle/>
          <a:p>
            <a:pPr>
              <a:defRPr sz="1000"/>
            </a:pPr>
            <a:endParaRPr sz="1333"/>
          </a:p>
        </p:txBody>
      </p:sp>
      <p:sp>
        <p:nvSpPr>
          <p:cNvPr id="1729" name="Freeform 22"/>
          <p:cNvSpPr/>
          <p:nvPr/>
        </p:nvSpPr>
        <p:spPr>
          <a:xfrm>
            <a:off x="5330381" y="2"/>
            <a:ext cx="2428284" cy="1885629"/>
          </a:xfrm>
          <a:custGeom>
            <a:avLst/>
            <a:gdLst/>
            <a:ahLst/>
            <a:cxnLst>
              <a:cxn ang="0">
                <a:pos x="wd2" y="hd2"/>
              </a:cxn>
              <a:cxn ang="5400000">
                <a:pos x="wd2" y="hd2"/>
              </a:cxn>
              <a:cxn ang="10800000">
                <a:pos x="wd2" y="hd2"/>
              </a:cxn>
              <a:cxn ang="16200000">
                <a:pos x="wd2" y="hd2"/>
              </a:cxn>
            </a:cxnLst>
            <a:rect l="0" t="0" r="r" b="b"/>
            <a:pathLst>
              <a:path w="21600" h="21600" extrusionOk="0">
                <a:moveTo>
                  <a:pt x="16808" y="0"/>
                </a:moveTo>
                <a:lnTo>
                  <a:pt x="0" y="21600"/>
                </a:lnTo>
                <a:lnTo>
                  <a:pt x="4792" y="21600"/>
                </a:lnTo>
                <a:lnTo>
                  <a:pt x="21600" y="0"/>
                </a:lnTo>
                <a:lnTo>
                  <a:pt x="16808" y="0"/>
                </a:lnTo>
                <a:close/>
              </a:path>
            </a:pathLst>
          </a:custGeom>
          <a:gradFill>
            <a:gsLst>
              <a:gs pos="0">
                <a:srgbClr val="1A3184"/>
              </a:gs>
              <a:gs pos="100000">
                <a:srgbClr val="0C1A51"/>
              </a:gs>
            </a:gsLst>
            <a:lin ang="5400000"/>
          </a:gradFill>
          <a:ln w="12700">
            <a:miter lim="400000"/>
          </a:ln>
        </p:spPr>
        <p:txBody>
          <a:bodyPr lIns="60959" rIns="60959"/>
          <a:lstStyle/>
          <a:p>
            <a:pPr>
              <a:defRPr sz="1000"/>
            </a:pPr>
            <a:endParaRPr sz="1333"/>
          </a:p>
        </p:txBody>
      </p:sp>
      <p:pic>
        <p:nvPicPr>
          <p:cNvPr id="12" name="Graphic 11">
            <a:extLst>
              <a:ext uri="{FF2B5EF4-FFF2-40B4-BE49-F238E27FC236}">
                <a16:creationId xmlns:a16="http://schemas.microsoft.com/office/drawing/2014/main" id="{C24D9B2C-6CB7-9242-9BC8-E1F0A176FB04}"/>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091481" y="1217810"/>
            <a:ext cx="4009039" cy="2560159"/>
          </a:xfrm>
          <a:prstGeom prst="rect">
            <a:avLst/>
          </a:prstGeom>
        </p:spPr>
      </p:pic>
      <p:cxnSp>
        <p:nvCxnSpPr>
          <p:cNvPr id="3" name="Straight Connector 2">
            <a:extLst>
              <a:ext uri="{FF2B5EF4-FFF2-40B4-BE49-F238E27FC236}">
                <a16:creationId xmlns:a16="http://schemas.microsoft.com/office/drawing/2014/main" id="{CD832DDD-1B83-8E4F-8FD7-3CF9E8F6F0E4}"/>
              </a:ext>
            </a:extLst>
          </p:cNvPr>
          <p:cNvCxnSpPr/>
          <p:nvPr/>
        </p:nvCxnSpPr>
        <p:spPr>
          <a:xfrm>
            <a:off x="343584" y="4149364"/>
            <a:ext cx="11478027" cy="0"/>
          </a:xfrm>
          <a:prstGeom prst="line">
            <a:avLst/>
          </a:prstGeom>
          <a:noFill/>
          <a:ln w="12700" cap="flat">
            <a:solidFill>
              <a:schemeClr val="bg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54052202"/>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56154" y="924251"/>
            <a:ext cx="10658563" cy="7397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Una serie de Precios</a:t>
            </a:r>
            <a:r>
              <a:rPr lang="es-CO" sz="3200">
                <a:solidFill>
                  <a:srgbClr val="1A3184"/>
                </a:solidFill>
                <a:latin typeface="Arial"/>
                <a:cs typeface="Arial"/>
              </a:rPr>
              <a:t>: Ejemplo Bitcoin</a:t>
            </a:r>
            <a:endParaRPr lang="es-CO" sz="3200" dirty="0">
              <a:solidFill>
                <a:srgbClr val="1A3184"/>
              </a:solidFill>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pic>
        <p:nvPicPr>
          <p:cNvPr id="6" name="Picture 5">
            <a:extLst>
              <a:ext uri="{FF2B5EF4-FFF2-40B4-BE49-F238E27FC236}">
                <a16:creationId xmlns:a16="http://schemas.microsoft.com/office/drawing/2014/main" id="{32B8CBF7-862D-FB26-5FE9-3F3BE1F722D8}"/>
              </a:ext>
            </a:extLst>
          </p:cNvPr>
          <p:cNvPicPr>
            <a:picLocks noChangeAspect="1"/>
          </p:cNvPicPr>
          <p:nvPr/>
        </p:nvPicPr>
        <p:blipFill>
          <a:blip r:embed="rId3"/>
          <a:stretch>
            <a:fillRect/>
          </a:stretch>
        </p:blipFill>
        <p:spPr>
          <a:xfrm>
            <a:off x="6096000" y="1834015"/>
            <a:ext cx="5783221" cy="4264550"/>
          </a:xfrm>
          <a:prstGeom prst="rect">
            <a:avLst/>
          </a:prstGeom>
        </p:spPr>
      </p:pic>
      <p:pic>
        <p:nvPicPr>
          <p:cNvPr id="10" name="Picture 9">
            <a:extLst>
              <a:ext uri="{FF2B5EF4-FFF2-40B4-BE49-F238E27FC236}">
                <a16:creationId xmlns:a16="http://schemas.microsoft.com/office/drawing/2014/main" id="{CACDD656-B3A5-55F2-4EAD-02A69B628564}"/>
              </a:ext>
            </a:extLst>
          </p:cNvPr>
          <p:cNvPicPr>
            <a:picLocks noChangeAspect="1"/>
          </p:cNvPicPr>
          <p:nvPr/>
        </p:nvPicPr>
        <p:blipFill>
          <a:blip r:embed="rId4"/>
          <a:stretch>
            <a:fillRect/>
          </a:stretch>
        </p:blipFill>
        <p:spPr>
          <a:xfrm>
            <a:off x="257724" y="1844903"/>
            <a:ext cx="6074683" cy="4264550"/>
          </a:xfrm>
          <a:prstGeom prst="rect">
            <a:avLst/>
          </a:prstGeom>
        </p:spPr>
      </p:pic>
    </p:spTree>
    <p:extLst>
      <p:ext uri="{BB962C8B-B14F-4D97-AF65-F5344CB8AC3E}">
        <p14:creationId xmlns:p14="http://schemas.microsoft.com/office/powerpoint/2010/main" val="1053326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4">
            <a:extLst>
              <a:ext uri="{FF2B5EF4-FFF2-40B4-BE49-F238E27FC236}">
                <a16:creationId xmlns:a16="http://schemas.microsoft.com/office/drawing/2014/main" id="{77D718F3-6B55-0C59-152F-64E171DDA51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contrast="-40000"/>
                    </a14:imgEffect>
                  </a14:imgLayer>
                </a14:imgProps>
              </a:ext>
              <a:ext uri="{28A0092B-C50C-407E-A947-70E740481C1C}">
                <a14:useLocalDpi xmlns:a14="http://schemas.microsoft.com/office/drawing/2010/main" val="0"/>
              </a:ext>
            </a:extLst>
          </a:blip>
          <a:stretch>
            <a:fillRect/>
          </a:stretch>
        </p:blipFill>
        <p:spPr>
          <a:xfrm>
            <a:off x="6620608" y="0"/>
            <a:ext cx="5569869" cy="685799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solidFill>
            <a:srgbClr val="1A3184"/>
          </a:solidFill>
        </p:spPr>
      </p:pic>
      <p:sp>
        <p:nvSpPr>
          <p:cNvPr id="41" name="Rectangle 11">
            <a:extLst>
              <a:ext uri="{FF2B5EF4-FFF2-40B4-BE49-F238E27FC236}">
                <a16:creationId xmlns:a16="http://schemas.microsoft.com/office/drawing/2014/main" id="{77978F65-EEBD-3F49-BFAF-CB09ABD6CA62}"/>
              </a:ext>
            </a:extLst>
          </p:cNvPr>
          <p:cNvSpPr txBox="1"/>
          <p:nvPr/>
        </p:nvSpPr>
        <p:spPr>
          <a:xfrm>
            <a:off x="-227647" y="2895458"/>
            <a:ext cx="7121506" cy="12003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7200" dirty="0">
                <a:solidFill>
                  <a:srgbClr val="1A3184"/>
                </a:solidFill>
              </a:rPr>
              <a:t>Retornos</a:t>
            </a:r>
          </a:p>
        </p:txBody>
      </p:sp>
      <p:sp>
        <p:nvSpPr>
          <p:cNvPr id="2" name="CuadroTexto 1"/>
          <p:cNvSpPr txBox="1"/>
          <p:nvPr/>
        </p:nvSpPr>
        <p:spPr>
          <a:xfrm>
            <a:off x="8154328" y="-79653"/>
            <a:ext cx="1538655" cy="7017306"/>
          </a:xfrm>
          <a:prstGeom prst="rect">
            <a:avLst/>
          </a:prstGeom>
          <a:noFill/>
        </p:spPr>
        <p:txBody>
          <a:bodyPr wrap="square" rtlCol="0">
            <a:spAutoFit/>
          </a:bodyPr>
          <a:lstStyle/>
          <a:p>
            <a:r>
              <a:rPr lang="es-E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rPr>
              <a:t>1</a:t>
            </a:r>
            <a:endParaRPr lang="en-US" sz="45000" dirty="0">
              <a:solidFill>
                <a:schemeClr val="bg1"/>
              </a:solidFill>
              <a:latin typeface="Yu Gothic UI Semibold" panose="020B0700000000000000" pitchFamily="34" charset="-128"/>
              <a:ea typeface="Yu Gothic UI Semibold" panose="020B0700000000000000" pitchFamily="34" charset="-128"/>
              <a:cs typeface="Segoe UI" panose="020B0502040204020203" pitchFamily="34" charset="0"/>
            </a:endParaRPr>
          </a:p>
        </p:txBody>
      </p:sp>
      <p:sp>
        <p:nvSpPr>
          <p:cNvPr id="10" name="Rectangle 11">
            <a:extLst>
              <a:ext uri="{FF2B5EF4-FFF2-40B4-BE49-F238E27FC236}">
                <a16:creationId xmlns:a16="http://schemas.microsoft.com/office/drawing/2014/main" id="{77978F65-EEBD-3F49-BFAF-CB09ABD6CA62}"/>
              </a:ext>
            </a:extLst>
          </p:cNvPr>
          <p:cNvSpPr txBox="1"/>
          <p:nvPr/>
        </p:nvSpPr>
        <p:spPr>
          <a:xfrm>
            <a:off x="1625498" y="2529550"/>
            <a:ext cx="3415215"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200" b="0" dirty="0">
                <a:solidFill>
                  <a:srgbClr val="1A3184"/>
                </a:solidFill>
              </a:rPr>
              <a:t>Cálculo de </a:t>
            </a:r>
            <a:endParaRPr lang="es-CO" sz="3200" dirty="0">
              <a:solidFill>
                <a:srgbClr val="1A318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26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11143" y="599083"/>
            <a:ext cx="5533951"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Cortes en el tiempo</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2414128" y="1613063"/>
                <a:ext cx="6927980" cy="4736938"/>
              </a:xfrm>
              <a:prstGeom prst="rect">
                <a:avLst/>
              </a:prstGeom>
              <a:noFill/>
            </p:spPr>
            <p:txBody>
              <a:bodyPr wrap="square" lIns="91440" tIns="45720" rIns="91440" bIns="45720" rtlCol="0" anchor="t">
                <a:spAutoFit/>
              </a:bodyPr>
              <a:lstStyle/>
              <a:p>
                <a:pPr marL="457200">
                  <a:lnSpc>
                    <a:spcPct val="107000"/>
                  </a:lnSpc>
                </a:pPr>
                <a:r>
                  <a:rPr lang="es-CO" b="1" dirty="0">
                    <a:latin typeface="Calibri" panose="020F0502020204030204" pitchFamily="34" charset="0"/>
                    <a:ea typeface="Calibri" panose="020F0502020204030204" pitchFamily="34" charset="0"/>
                    <a:cs typeface="Times New Roman" panose="02020603050405020304" pitchFamily="18" charset="0"/>
                  </a:rPr>
                  <a:t>Retornos Diarios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La idea es calcular el retorno como la diferencia entre los dos últimos días bursátiles (Business </a:t>
                </a:r>
                <a:r>
                  <a:rPr lang="es-CO" dirty="0" err="1">
                    <a:latin typeface="Calibri" panose="020F0502020204030204" pitchFamily="34" charset="0"/>
                    <a:ea typeface="Calibri" panose="020F0502020204030204" pitchFamily="34" charset="0"/>
                    <a:cs typeface="Times New Roman" panose="02020603050405020304" pitchFamily="18" charset="0"/>
                  </a:rPr>
                  <a:t>days</a:t>
                </a:r>
                <a:r>
                  <a:rPr lang="es-CO" dirty="0">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−1</m:t>
                              </m:r>
                            </m:sub>
                          </m:sSub>
                        </m:den>
                      </m:f>
                    </m:oMath>
                  </m:oMathPara>
                </a14:m>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b="1" dirty="0">
                    <a:latin typeface="Calibri" panose="020F0502020204030204" pitchFamily="34" charset="0"/>
                    <a:ea typeface="Calibri" panose="020F0502020204030204" pitchFamily="34" charset="0"/>
                    <a:cs typeface="Times New Roman" panose="02020603050405020304" pitchFamily="18" charset="0"/>
                  </a:rPr>
                  <a:t>Retornos Semanales</a:t>
                </a:r>
              </a:p>
              <a:p>
                <a:pPr marL="45720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Llamando al lunes 1, martes 2,…, viernes 5. Tomando un día de la semana como referencia. </a:t>
                </a:r>
              </a:p>
              <a:p>
                <a:pPr marL="457200">
                  <a:lnSpc>
                    <a:spcPct val="107000"/>
                  </a:lnSpc>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−5</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−5</m:t>
                              </m:r>
                            </m:sub>
                          </m:sSub>
                        </m:den>
                      </m:f>
                    </m:oMath>
                  </m:oMathPara>
                </a14:m>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155" lvl="1" indent="0">
                  <a:buNone/>
                </a:pPr>
                <a:r>
                  <a:rPr lang="es-CO" dirty="0">
                    <a:latin typeface="Calibri" panose="020F0502020204030204" pitchFamily="34" charset="0"/>
                    <a:ea typeface="Times New Roman" panose="02020603050405020304" pitchFamily="18" charset="0"/>
                    <a:cs typeface="Times New Roman" panose="02020603050405020304" pitchFamily="18" charset="0"/>
                  </a:rPr>
                  <a:t>En caso de que la semana pasada ese día halla sido feriado se usa el último valor disponible de la semana. </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2414128" y="1613063"/>
                <a:ext cx="6927980" cy="4736938"/>
              </a:xfrm>
              <a:prstGeom prst="rect">
                <a:avLst/>
              </a:prstGeom>
              <a:blipFill>
                <a:blip r:embed="rId3"/>
                <a:stretch>
                  <a:fillRect t="-644" b="-1158"/>
                </a:stretch>
              </a:blipFill>
            </p:spPr>
            <p:txBody>
              <a:bodyPr/>
              <a:lstStyle/>
              <a:p>
                <a:r>
                  <a:rPr lang="en-US">
                    <a:noFill/>
                  </a:rPr>
                  <a:t> </a:t>
                </a:r>
              </a:p>
            </p:txBody>
          </p:sp>
        </mc:Fallback>
      </mc:AlternateContent>
    </p:spTree>
    <p:extLst>
      <p:ext uri="{BB962C8B-B14F-4D97-AF65-F5344CB8AC3E}">
        <p14:creationId xmlns:p14="http://schemas.microsoft.com/office/powerpoint/2010/main" val="278793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3111143" y="599083"/>
            <a:ext cx="5533951" cy="58477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CO" sz="3200" dirty="0">
                <a:solidFill>
                  <a:srgbClr val="1A3184"/>
                </a:solidFill>
                <a:latin typeface="Arial"/>
                <a:cs typeface="Arial"/>
              </a:rPr>
              <a:t>Cortes en el tiempo</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2414128" y="1613063"/>
                <a:ext cx="6927980" cy="4820166"/>
              </a:xfrm>
              <a:prstGeom prst="rect">
                <a:avLst/>
              </a:prstGeom>
              <a:noFill/>
            </p:spPr>
            <p:txBody>
              <a:bodyPr wrap="square" lIns="91440" tIns="45720" rIns="91440" bIns="45720" rtlCol="0" anchor="t">
                <a:spAutoFit/>
              </a:bodyPr>
              <a:lstStyle/>
              <a:p>
                <a:pPr marL="457200">
                  <a:lnSpc>
                    <a:spcPct val="107000"/>
                  </a:lnSpc>
                </a:pPr>
                <a:r>
                  <a:rPr lang="es-CO" b="1" dirty="0">
                    <a:latin typeface="Calibri" panose="020F0502020204030204" pitchFamily="34" charset="0"/>
                    <a:ea typeface="Times New Roman" panose="02020603050405020304" pitchFamily="18" charset="0"/>
                    <a:cs typeface="Times New Roman" panose="02020603050405020304" pitchFamily="18" charset="0"/>
                  </a:rPr>
                  <a:t>Retornos Mensuales</a:t>
                </a:r>
                <a:endParaRPr lang="es-CO"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dirty="0">
                    <a:latin typeface="Calibri" panose="020F0502020204030204" pitchFamily="34" charset="0"/>
                    <a:ea typeface="Times New Roman" panose="02020603050405020304" pitchFamily="18" charset="0"/>
                    <a:cs typeface="Times New Roman" panose="02020603050405020304" pitchFamily="18" charset="0"/>
                  </a:rPr>
                  <a:t>Tomando un día del mes como referencia (generalmente cierre de mes) </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den>
                      </m:f>
                      <m:r>
                        <a:rPr lang="es-CO"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155" lvl="1" indent="0">
                  <a:buNone/>
                </a:pPr>
                <a:r>
                  <a:rPr lang="es-CO" dirty="0">
                    <a:latin typeface="Calibri" panose="020F0502020204030204" pitchFamily="34" charset="0"/>
                    <a:ea typeface="Calibri" panose="020F0502020204030204" pitchFamily="34" charset="0"/>
                    <a:cs typeface="Times New Roman" panose="02020603050405020304" pitchFamily="18" charset="0"/>
                  </a:rPr>
                  <a:t>El rezago k va a depender del número de días del actual mes y del número de días del mes pasado.</a:t>
                </a:r>
              </a:p>
              <a:p>
                <a:pPr marL="457155" lvl="1" indent="0">
                  <a:buNone/>
                </a:pPr>
                <a:endParaRPr lang="es-CO"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b="1" dirty="0">
                    <a:latin typeface="Calibri" panose="020F0502020204030204" pitchFamily="34" charset="0"/>
                    <a:ea typeface="Calibri" panose="020F0502020204030204" pitchFamily="34" charset="0"/>
                    <a:cs typeface="Times New Roman" panose="02020603050405020304" pitchFamily="18" charset="0"/>
                  </a:rPr>
                  <a:t>Retornos Anuales</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−252</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−252</m:t>
                              </m:r>
                            </m:sub>
                          </m:sSub>
                        </m:den>
                      </m:f>
                    </m:oMath>
                  </m:oMathPara>
                </a14:m>
                <a:endParaRPr lang="es-CO" dirty="0">
                  <a:latin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cs typeface="Times New Roman" panose="02020603050405020304" pitchFamily="18" charset="0"/>
                </a:endParaRPr>
              </a:p>
              <a:p>
                <a:pPr marL="457200">
                  <a:lnSpc>
                    <a:spcPct val="107000"/>
                  </a:lnSpc>
                  <a:spcAft>
                    <a:spcPts val="800"/>
                  </a:spcAft>
                </a:pPr>
                <a:r>
                  <a:rPr lang="es-CO" dirty="0">
                    <a:latin typeface="Calibri" panose="020F0502020204030204" pitchFamily="34" charset="0"/>
                    <a:ea typeface="Times New Roman" panose="02020603050405020304" pitchFamily="18" charset="0"/>
                    <a:cs typeface="Times New Roman" panose="02020603050405020304" pitchFamily="18" charset="0"/>
                  </a:rPr>
                  <a:t>En caso de que hace un año el día halla sido feriado se usa el último valor disponible.</a:t>
                </a:r>
                <a:endParaRPr lang="es-CO" dirty="0"/>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2414128" y="1613063"/>
                <a:ext cx="6927980" cy="4820166"/>
              </a:xfrm>
              <a:prstGeom prst="rect">
                <a:avLst/>
              </a:prstGeom>
              <a:blipFill>
                <a:blip r:embed="rId3"/>
                <a:stretch>
                  <a:fillRect t="-633" b="-886"/>
                </a:stretch>
              </a:blipFill>
            </p:spPr>
            <p:txBody>
              <a:bodyPr/>
              <a:lstStyle/>
              <a:p>
                <a:r>
                  <a:rPr lang="en-US">
                    <a:noFill/>
                  </a:rPr>
                  <a:t> </a:t>
                </a:r>
              </a:p>
            </p:txBody>
          </p:sp>
        </mc:Fallback>
      </mc:AlternateContent>
    </p:spTree>
    <p:extLst>
      <p:ext uri="{BB962C8B-B14F-4D97-AF65-F5344CB8AC3E}">
        <p14:creationId xmlns:p14="http://schemas.microsoft.com/office/powerpoint/2010/main" val="5487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722017" y="695414"/>
            <a:ext cx="10658563" cy="73975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Otros Retornos</a:t>
            </a: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265A9F7C-8C51-87A4-5D15-ED9DFD1F24BA}"/>
                  </a:ext>
                </a:extLst>
              </p:cNvPr>
              <p:cNvSpPr txBox="1"/>
              <p:nvPr/>
            </p:nvSpPr>
            <p:spPr>
              <a:xfrm flipH="1">
                <a:off x="2802474" y="1745817"/>
                <a:ext cx="6497647" cy="4227183"/>
              </a:xfrm>
              <a:prstGeom prst="rect">
                <a:avLst/>
              </a:prstGeom>
              <a:noFill/>
            </p:spPr>
            <p:txBody>
              <a:bodyPr wrap="square" lIns="91440" tIns="45720" rIns="91440" bIns="45720" rtlCol="0" anchor="t">
                <a:spAutoFit/>
              </a:bodyPr>
              <a:lstStyle/>
              <a:p>
                <a:pPr marL="457200">
                  <a:lnSpc>
                    <a:spcPct val="107000"/>
                  </a:lnSpc>
                </a:pPr>
                <a:r>
                  <a:rPr lang="es-CO" b="1" dirty="0">
                    <a:latin typeface="Calibri" panose="020F0502020204030204" pitchFamily="34" charset="0"/>
                    <a:ea typeface="Times New Roman" panose="02020603050405020304" pitchFamily="18" charset="0"/>
                    <a:cs typeface="Times New Roman" panose="02020603050405020304" pitchFamily="18" charset="0"/>
                  </a:rPr>
                  <a:t>Month-</a:t>
                </a:r>
                <a:r>
                  <a:rPr lang="es-CO" b="1" dirty="0" err="1">
                    <a:latin typeface="Calibri" panose="020F0502020204030204" pitchFamily="34" charset="0"/>
                    <a:ea typeface="Times New Roman" panose="02020603050405020304" pitchFamily="18" charset="0"/>
                    <a:cs typeface="Times New Roman" panose="02020603050405020304" pitchFamily="18" charset="0"/>
                  </a:rPr>
                  <a:t>to</a:t>
                </a:r>
                <a:r>
                  <a:rPr lang="es-CO" b="1" dirty="0">
                    <a:latin typeface="Calibri" panose="020F0502020204030204" pitchFamily="34" charset="0"/>
                    <a:ea typeface="Times New Roman" panose="02020603050405020304" pitchFamily="18" charset="0"/>
                    <a:cs typeface="Times New Roman" panose="02020603050405020304" pitchFamily="18" charset="0"/>
                  </a:rPr>
                  <a:t>-date</a:t>
                </a:r>
                <a:endParaRPr lang="es-CO"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den>
                      </m:f>
                      <m:r>
                        <a:rPr lang="es-CO"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155" lvl="1" indent="0">
                  <a:buNone/>
                </a:pPr>
                <a:r>
                  <a:rPr lang="es-CO" dirty="0">
                    <a:latin typeface="Calibri" panose="020F0502020204030204" pitchFamily="34" charset="0"/>
                    <a:ea typeface="Calibri" panose="020F0502020204030204" pitchFamily="34" charset="0"/>
                    <a:cs typeface="Times New Roman" panose="02020603050405020304" pitchFamily="18" charset="0"/>
                  </a:rPr>
                  <a:t>El rezago k va a depender del número de días bursátiles hasta el corte del mes pasado</a:t>
                </a:r>
              </a:p>
              <a:p>
                <a:pPr marL="457155" lvl="1" indent="0">
                  <a:buNone/>
                </a:pPr>
                <a:endParaRPr lang="es-CO" b="1"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b="1" dirty="0" err="1">
                    <a:latin typeface="Calibri" panose="020F0502020204030204" pitchFamily="34" charset="0"/>
                    <a:ea typeface="Calibri" panose="020F0502020204030204" pitchFamily="34" charset="0"/>
                    <a:cs typeface="Times New Roman" panose="02020603050405020304" pitchFamily="18" charset="0"/>
                  </a:rPr>
                  <a:t>Year</a:t>
                </a:r>
                <a:r>
                  <a:rPr lang="es-CO" b="1" dirty="0">
                    <a:latin typeface="Calibri" panose="020F0502020204030204" pitchFamily="34" charset="0"/>
                    <a:ea typeface="Calibri" panose="020F0502020204030204" pitchFamily="34" charset="0"/>
                    <a:cs typeface="Times New Roman" panose="02020603050405020304" pitchFamily="18" charset="0"/>
                  </a:rPr>
                  <a:t>-</a:t>
                </a:r>
                <a:r>
                  <a:rPr lang="es-CO" b="1" dirty="0" err="1">
                    <a:latin typeface="Calibri" panose="020F0502020204030204" pitchFamily="34" charset="0"/>
                    <a:ea typeface="Calibri" panose="020F0502020204030204" pitchFamily="34" charset="0"/>
                    <a:cs typeface="Times New Roman" panose="02020603050405020304" pitchFamily="18" charset="0"/>
                  </a:rPr>
                  <a:t>to</a:t>
                </a:r>
                <a:r>
                  <a:rPr lang="es-CO" b="1" dirty="0">
                    <a:latin typeface="Calibri" panose="020F0502020204030204" pitchFamily="34" charset="0"/>
                    <a:ea typeface="Calibri" panose="020F0502020204030204" pitchFamily="34" charset="0"/>
                    <a:cs typeface="Times New Roman" panose="02020603050405020304" pitchFamily="18" charset="0"/>
                  </a:rPr>
                  <a:t>-date</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𝑟</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f>
                        <m:fPr>
                          <m:ctrlPr>
                            <a:rPr lang="es-CO"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sub>
                          </m:sSub>
                          <m:r>
                            <a:rPr lang="es-CO" i="1">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num>
                        <m:den>
                          <m:sSub>
                            <m:sSubPr>
                              <m:ctrlPr>
                                <a:rPr lang="es-CO" i="1">
                                  <a:latin typeface="Cambria Math" panose="02040503050406030204" pitchFamily="18" charset="0"/>
                                  <a:ea typeface="Calibri" panose="020F0502020204030204" pitchFamily="34" charset="0"/>
                                  <a:cs typeface="Times New Roman" panose="02020603050405020304" pitchFamily="18" charset="0"/>
                                </a:rPr>
                              </m:ctrlPr>
                            </m:sSubPr>
                            <m:e>
                              <m:r>
                                <a:rPr lang="es-CO" i="1">
                                  <a:latin typeface="Cambria Math" panose="02040503050406030204" pitchFamily="18" charset="0"/>
                                  <a:ea typeface="Calibri" panose="020F0502020204030204" pitchFamily="34" charset="0"/>
                                  <a:cs typeface="Times New Roman" panose="02020603050405020304" pitchFamily="18" charset="0"/>
                                </a:rPr>
                                <m:t>𝑥</m:t>
                              </m:r>
                            </m:e>
                            <m:sub>
                              <m:r>
                                <a:rPr lang="es-CO" i="1">
                                  <a:latin typeface="Cambria Math" panose="02040503050406030204" pitchFamily="18" charset="0"/>
                                  <a:ea typeface="Calibri" panose="020F0502020204030204" pitchFamily="34" charset="0"/>
                                  <a:cs typeface="Times New Roman" panose="02020603050405020304" pitchFamily="18" charset="0"/>
                                </a:rPr>
                                <m:t>𝑡</m:t>
                              </m:r>
                              <m:r>
                                <a:rPr lang="es-CO" i="1">
                                  <a:latin typeface="Cambria Math" panose="02040503050406030204" pitchFamily="18" charset="0"/>
                                  <a:ea typeface="Calibri" panose="020F0502020204030204" pitchFamily="34" charset="0"/>
                                  <a:cs typeface="Times New Roman" panose="02020603050405020304" pitchFamily="18" charset="0"/>
                                </a:rPr>
                                <m:t>−</m:t>
                              </m:r>
                              <m:r>
                                <a:rPr lang="es-CO" i="1">
                                  <a:latin typeface="Cambria Math" panose="02040503050406030204" pitchFamily="18" charset="0"/>
                                  <a:ea typeface="Calibri" panose="020F0502020204030204" pitchFamily="34" charset="0"/>
                                  <a:cs typeface="Times New Roman" panose="02020603050405020304" pitchFamily="18" charset="0"/>
                                </a:rPr>
                                <m:t>𝑘</m:t>
                              </m:r>
                            </m:sub>
                          </m:sSub>
                        </m:den>
                      </m:f>
                    </m:oMath>
                  </m:oMathPara>
                </a14:m>
                <a:endParaRPr lang="es-CO" dirty="0">
                  <a:latin typeface="Calibri" panose="020F0502020204030204" pitchFamily="34" charset="0"/>
                  <a:cs typeface="Times New Roman" panose="02020603050405020304" pitchFamily="18" charset="0"/>
                </a:endParaRPr>
              </a:p>
              <a:p>
                <a:pPr marL="457200">
                  <a:lnSpc>
                    <a:spcPct val="107000"/>
                  </a:lnSpc>
                  <a:spcAft>
                    <a:spcPts val="800"/>
                  </a:spcAft>
                </a:pPr>
                <a:endParaRPr lang="es-CO" dirty="0">
                  <a:latin typeface="Calibri" panose="020F0502020204030204" pitchFamily="34" charset="0"/>
                  <a:cs typeface="Times New Roman" panose="02020603050405020304" pitchFamily="18" charset="0"/>
                </a:endParaRPr>
              </a:p>
              <a:p>
                <a:pPr marL="45720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El rezago k va a depender del número de días bursátiles hasta el corte del año pasado</a:t>
                </a:r>
                <a:endParaRPr lang="es-CO" dirty="0"/>
              </a:p>
            </p:txBody>
          </p:sp>
        </mc:Choice>
        <mc:Fallback xmlns="">
          <p:sp>
            <p:nvSpPr>
              <p:cNvPr id="2" name="CuadroTexto 1">
                <a:extLst>
                  <a:ext uri="{FF2B5EF4-FFF2-40B4-BE49-F238E27FC236}">
                    <a16:creationId xmlns:a16="http://schemas.microsoft.com/office/drawing/2014/main" id="{265A9F7C-8C51-87A4-5D15-ED9DFD1F24BA}"/>
                  </a:ext>
                </a:extLst>
              </p:cNvPr>
              <p:cNvSpPr txBox="1">
                <a:spLocks noRot="1" noChangeAspect="1" noMove="1" noResize="1" noEditPoints="1" noAdjustHandles="1" noChangeArrowheads="1" noChangeShapeType="1" noTextEdit="1"/>
              </p:cNvSpPr>
              <p:nvPr/>
            </p:nvSpPr>
            <p:spPr>
              <a:xfrm flipH="1">
                <a:off x="2802474" y="1745817"/>
                <a:ext cx="6497647" cy="4227183"/>
              </a:xfrm>
              <a:prstGeom prst="rect">
                <a:avLst/>
              </a:prstGeom>
              <a:blipFill>
                <a:blip r:embed="rId3"/>
                <a:stretch>
                  <a:fillRect t="-576" b="-1009"/>
                </a:stretch>
              </a:blipFill>
            </p:spPr>
            <p:txBody>
              <a:bodyPr/>
              <a:lstStyle/>
              <a:p>
                <a:r>
                  <a:rPr lang="en-US">
                    <a:noFill/>
                  </a:rPr>
                  <a:t> </a:t>
                </a:r>
              </a:p>
            </p:txBody>
          </p:sp>
        </mc:Fallback>
      </mc:AlternateContent>
    </p:spTree>
    <p:extLst>
      <p:ext uri="{BB962C8B-B14F-4D97-AF65-F5344CB8AC3E}">
        <p14:creationId xmlns:p14="http://schemas.microsoft.com/office/powerpoint/2010/main" val="304023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4">
            <a:extLst>
              <a:ext uri="{FF2B5EF4-FFF2-40B4-BE49-F238E27FC236}">
                <a16:creationId xmlns:a16="http://schemas.microsoft.com/office/drawing/2014/main" id="{65D1A515-556A-1A41-A266-CF4B07C15E4A}"/>
              </a:ext>
            </a:extLst>
          </p:cNvPr>
          <p:cNvGrpSpPr/>
          <p:nvPr/>
        </p:nvGrpSpPr>
        <p:grpSpPr>
          <a:xfrm rot="10800000">
            <a:off x="10440983" y="5842000"/>
            <a:ext cx="1751017" cy="1016000"/>
            <a:chOff x="-1" y="0"/>
            <a:chExt cx="1177810" cy="683404"/>
          </a:xfrm>
        </p:grpSpPr>
        <p:sp>
          <p:nvSpPr>
            <p:cNvPr id="54" name="Freeform 53">
              <a:extLst>
                <a:ext uri="{FF2B5EF4-FFF2-40B4-BE49-F238E27FC236}">
                  <a16:creationId xmlns:a16="http://schemas.microsoft.com/office/drawing/2014/main" id="{DB3E056D-8E3F-7C4E-A77C-5393EE76C37B}"/>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55" name="Freeform 10">
              <a:extLst>
                <a:ext uri="{FF2B5EF4-FFF2-40B4-BE49-F238E27FC236}">
                  <a16:creationId xmlns:a16="http://schemas.microsoft.com/office/drawing/2014/main" id="{5D1D3AF1-2219-1047-A5C7-A5059EDFA4EF}"/>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p:sp>
        <p:nvSpPr>
          <p:cNvPr id="41" name="Rectangle 11">
            <a:extLst>
              <a:ext uri="{FF2B5EF4-FFF2-40B4-BE49-F238E27FC236}">
                <a16:creationId xmlns:a16="http://schemas.microsoft.com/office/drawing/2014/main" id="{77978F65-EEBD-3F49-BFAF-CB09ABD6CA62}"/>
              </a:ext>
            </a:extLst>
          </p:cNvPr>
          <p:cNvSpPr txBox="1"/>
          <p:nvPr/>
        </p:nvSpPr>
        <p:spPr>
          <a:xfrm>
            <a:off x="588673" y="633994"/>
            <a:ext cx="10658563" cy="749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60959" tIns="45720" rIns="60959" bIns="45720"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r>
              <a:rPr lang="es-CO" sz="3200" dirty="0">
                <a:solidFill>
                  <a:srgbClr val="1A3184"/>
                </a:solidFill>
                <a:latin typeface="Arial"/>
                <a:cs typeface="Arial"/>
              </a:rPr>
              <a:t>Ventanas Móviles</a:t>
            </a:r>
            <a:endParaRPr lang="es-ES" dirty="0">
              <a:latin typeface="Arial"/>
              <a:cs typeface="Arial"/>
            </a:endParaRPr>
          </a:p>
        </p:txBody>
      </p:sp>
      <p:grpSp>
        <p:nvGrpSpPr>
          <p:cNvPr id="42" name="Group 4">
            <a:extLst>
              <a:ext uri="{FF2B5EF4-FFF2-40B4-BE49-F238E27FC236}">
                <a16:creationId xmlns:a16="http://schemas.microsoft.com/office/drawing/2014/main" id="{31B21711-F07A-7348-837B-E9450B0E7881}"/>
              </a:ext>
            </a:extLst>
          </p:cNvPr>
          <p:cNvGrpSpPr/>
          <p:nvPr/>
        </p:nvGrpSpPr>
        <p:grpSpPr>
          <a:xfrm>
            <a:off x="4" y="0"/>
            <a:ext cx="1536397" cy="891469"/>
            <a:chOff x="-1" y="0"/>
            <a:chExt cx="1177810" cy="683404"/>
          </a:xfrm>
        </p:grpSpPr>
        <p:sp>
          <p:nvSpPr>
            <p:cNvPr id="43" name="Freeform 10">
              <a:extLst>
                <a:ext uri="{FF2B5EF4-FFF2-40B4-BE49-F238E27FC236}">
                  <a16:creationId xmlns:a16="http://schemas.microsoft.com/office/drawing/2014/main" id="{95BE0098-620C-FA48-8A89-F7B1034BF9B1}"/>
                </a:ext>
              </a:extLst>
            </p:cNvPr>
            <p:cNvSpPr/>
            <p:nvPr/>
          </p:nvSpPr>
          <p:spPr>
            <a:xfrm>
              <a:off x="-1" y="-1"/>
              <a:ext cx="1177810" cy="683406"/>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48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sp>
          <p:nvSpPr>
            <p:cNvPr id="44" name="Freeform 10">
              <a:extLst>
                <a:ext uri="{FF2B5EF4-FFF2-40B4-BE49-F238E27FC236}">
                  <a16:creationId xmlns:a16="http://schemas.microsoft.com/office/drawing/2014/main" id="{A88771AF-E9C5-8B47-820B-D9630FCD4084}"/>
                </a:ext>
              </a:extLst>
            </p:cNvPr>
            <p:cNvSpPr/>
            <p:nvPr/>
          </p:nvSpPr>
          <p:spPr>
            <a:xfrm>
              <a:off x="-2" y="-1"/>
              <a:ext cx="867761" cy="503504"/>
            </a:xfrm>
            <a:custGeom>
              <a:avLst/>
              <a:gdLst/>
              <a:ahLst/>
              <a:cxnLst>
                <a:cxn ang="0">
                  <a:pos x="wd2" y="hd2"/>
                </a:cxn>
                <a:cxn ang="5400000">
                  <a:pos x="wd2" y="hd2"/>
                </a:cxn>
                <a:cxn ang="10800000">
                  <a:pos x="wd2" y="hd2"/>
                </a:cxn>
                <a:cxn ang="16200000">
                  <a:pos x="wd2" y="hd2"/>
                </a:cxn>
              </a:cxnLst>
              <a:rect l="0" t="0" r="r" b="b"/>
              <a:pathLst>
                <a:path w="21600" h="21600" extrusionOk="0">
                  <a:moveTo>
                    <a:pt x="17" y="21600"/>
                  </a:moveTo>
                  <a:lnTo>
                    <a:pt x="7701" y="21600"/>
                  </a:lnTo>
                  <a:cubicBezTo>
                    <a:pt x="8579" y="21600"/>
                    <a:pt x="9425" y="20984"/>
                    <a:pt x="10077" y="19917"/>
                  </a:cubicBezTo>
                  <a:lnTo>
                    <a:pt x="21600" y="50"/>
                  </a:lnTo>
                  <a:lnTo>
                    <a:pt x="0" y="0"/>
                  </a:lnTo>
                  <a:cubicBezTo>
                    <a:pt x="6" y="7090"/>
                    <a:pt x="11" y="14510"/>
                    <a:pt x="17" y="21600"/>
                  </a:cubicBezTo>
                  <a:close/>
                </a:path>
              </a:pathLst>
            </a:custGeom>
            <a:gradFill flip="none" rotWithShape="1">
              <a:gsLst>
                <a:gs pos="23000">
                  <a:srgbClr val="112261"/>
                </a:gs>
                <a:gs pos="100000">
                  <a:srgbClr val="1A3184"/>
                </a:gs>
              </a:gsLst>
              <a:lin ang="5400000" scaled="0"/>
            </a:gradFill>
            <a:ln w="12700" cap="flat">
              <a:noFill/>
              <a:miter lim="400000"/>
            </a:ln>
            <a:effectLst/>
          </p:spPr>
          <p:txBody>
            <a:bodyPr wrap="square" lIns="60959" tIns="60959" rIns="60959" bIns="60959" numCol="1" anchor="t">
              <a:noAutofit/>
            </a:bodyPr>
            <a:lstStyle/>
            <a:p>
              <a:pPr>
                <a:defRPr sz="1000"/>
              </a:pPr>
              <a:endParaRPr sz="1333"/>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F5A500E-0393-CDB3-77AC-AD3145D52329}"/>
                  </a:ext>
                </a:extLst>
              </p:cNvPr>
              <p:cNvSpPr txBox="1"/>
              <p:nvPr/>
            </p:nvSpPr>
            <p:spPr>
              <a:xfrm flipH="1">
                <a:off x="1962147" y="1657469"/>
                <a:ext cx="7911613" cy="4826258"/>
              </a:xfrm>
              <a:prstGeom prst="rect">
                <a:avLst/>
              </a:prstGeom>
              <a:noFill/>
            </p:spPr>
            <p:txBody>
              <a:bodyPr wrap="square" lIns="91440" tIns="45720" rIns="91440" bIns="45720" rtlCol="0" anchor="t">
                <a:spAutoFit/>
              </a:bodyPr>
              <a:lstStyle/>
              <a:p>
                <a:pPr marL="457200">
                  <a:lnSpc>
                    <a:spcPct val="107000"/>
                  </a:lnSpc>
                </a:pPr>
                <a:r>
                  <a:rPr lang="es-CO" sz="2000" dirty="0">
                    <a:latin typeface="Calibri" panose="020F0502020204030204" pitchFamily="34" charset="0"/>
                    <a:ea typeface="Times New Roman" panose="02020603050405020304" pitchFamily="18" charset="0"/>
                    <a:cs typeface="Calibri" panose="020F0502020204030204" pitchFamily="34" charset="0"/>
                  </a:rPr>
                  <a:t>Para calcular retornos en ventanas móviles se computa el promedio geométrico</a:t>
                </a:r>
              </a:p>
              <a:p>
                <a:pPr marL="457200">
                  <a:lnSpc>
                    <a:spcPct val="107000"/>
                  </a:lnSpc>
                </a:pPr>
                <a:endParaRPr lang="es-CO" sz="2000" dirty="0">
                  <a:latin typeface="Calibri" panose="020F0502020204030204" pitchFamily="34" charset="0"/>
                  <a:ea typeface="Times New Roman" panose="02020603050405020304" pitchFamily="18" charset="0"/>
                  <a:cs typeface="Calibri" panose="020F0502020204030204" pitchFamily="34" charset="0"/>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es-CO" sz="20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𝑡</m:t>
                          </m:r>
                        </m:sub>
                      </m:sSub>
                      <m:r>
                        <a:rPr lang="es-CO" sz="20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SupPr>
                        <m:e>
                          <m:r>
                            <m:rPr>
                              <m:sty m:val="p"/>
                            </m:rPr>
                            <a:rPr lang="es-CO" sz="2000">
                              <a:latin typeface="Cambria Math" panose="02040503050406030204" pitchFamily="18" charset="0"/>
                              <a:ea typeface="Times New Roman" panose="02020603050405020304" pitchFamily="18" charset="0"/>
                              <a:cs typeface="Times New Roman" panose="02020603050405020304" pitchFamily="18" charset="0"/>
                            </a:rPr>
                            <m:t>Π</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𝑡</m:t>
                          </m:r>
                          <m:r>
                            <a:rPr lang="es-CO" sz="2000" i="1">
                              <a:latin typeface="Cambria Math" panose="02040503050406030204" pitchFamily="18" charset="0"/>
                              <a:ea typeface="Times New Roman" panose="02020603050405020304" pitchFamily="18" charset="0"/>
                              <a:cs typeface="Times New Roman" panose="02020603050405020304" pitchFamily="18" charset="0"/>
                            </a:rPr>
                            <m:t>−</m:t>
                          </m:r>
                          <m:r>
                            <a:rPr lang="es-CO" sz="2000" i="1">
                              <a:latin typeface="Cambria Math" panose="02040503050406030204" pitchFamily="18" charset="0"/>
                              <a:ea typeface="Times New Roman" panose="02020603050405020304" pitchFamily="18" charset="0"/>
                              <a:cs typeface="Times New Roman" panose="02020603050405020304" pitchFamily="18" charset="0"/>
                            </a:rPr>
                            <m:t>𝑘</m:t>
                          </m:r>
                        </m:sub>
                        <m:sup>
                          <m:r>
                            <a:rPr lang="es-CO" sz="2000" i="1">
                              <a:latin typeface="Cambria Math" panose="02040503050406030204" pitchFamily="18" charset="0"/>
                              <a:ea typeface="Times New Roman" panose="02020603050405020304" pitchFamily="18" charset="0"/>
                              <a:cs typeface="Times New Roman" panose="02020603050405020304" pitchFamily="18" charset="0"/>
                            </a:rPr>
                            <m:t>𝑡</m:t>
                          </m:r>
                        </m:sup>
                      </m:sSubSup>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s-CO" sz="2000" i="1">
                                  <a:latin typeface="Cambria Math" panose="02040503050406030204" pitchFamily="18" charset="0"/>
                                  <a:ea typeface="Times New Roman" panose="02020603050405020304" pitchFamily="18" charset="0"/>
                                  <a:cs typeface="Times New Roman" panose="02020603050405020304" pitchFamily="18" charset="0"/>
                                </a:rPr>
                                <m:t>𝑟</m:t>
                              </m:r>
                            </m:e>
                            <m:sub>
                              <m:r>
                                <a:rPr lang="es-CO" sz="2000" i="1">
                                  <a:latin typeface="Cambria Math" panose="02040503050406030204" pitchFamily="18" charset="0"/>
                                  <a:ea typeface="Times New Roman" panose="02020603050405020304" pitchFamily="18" charset="0"/>
                                  <a:cs typeface="Times New Roman" panose="02020603050405020304" pitchFamily="18" charset="0"/>
                                </a:rPr>
                                <m:t>𝑡</m:t>
                              </m:r>
                            </m:sub>
                            <m:sup>
                              <m:r>
                                <a:rPr lang="es-CO" sz="2000" i="1">
                                  <a:latin typeface="Cambria Math" panose="02040503050406030204" pitchFamily="18" charset="0"/>
                                  <a:ea typeface="Times New Roman" panose="02020603050405020304" pitchFamily="18" charset="0"/>
                                  <a:cs typeface="Times New Roman" panose="02020603050405020304" pitchFamily="18" charset="0"/>
                                </a:rPr>
                                <m:t>𝑑</m:t>
                              </m:r>
                            </m:sup>
                          </m:sSubSup>
                        </m:e>
                      </m:d>
                      <m:r>
                        <a:rPr lang="es-CO" sz="2000" i="1">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2000" dirty="0">
                    <a:latin typeface="Calibri" panose="020F0502020204030204" pitchFamily="34" charset="0"/>
                    <a:ea typeface="Times New Roman" panose="02020603050405020304" pitchFamily="18" charset="0"/>
                    <a:cs typeface="Times New Roman" panose="02020603050405020304" pitchFamily="18" charset="0"/>
                  </a:rPr>
                  <a:t>Donde k puede corresponder a: </a:t>
                </a:r>
                <a14:m>
                  <m:oMath xmlns:m="http://schemas.openxmlformats.org/officeDocument/2006/math">
                    <m:d>
                      <m:dPr>
                        <m:ctrlPr>
                          <a:rPr lang="es-CO" sz="2000" i="1">
                            <a:latin typeface="Cambria Math" panose="02040503050406030204" pitchFamily="18" charset="0"/>
                            <a:ea typeface="Times New Roman" panose="02020603050405020304" pitchFamily="18" charset="0"/>
                            <a:cs typeface="Times New Roman" panose="02020603050405020304" pitchFamily="18" charset="0"/>
                          </a:rPr>
                        </m:ctrlPr>
                      </m:dPr>
                      <m:e>
                        <m:r>
                          <a:rPr lang="es-CO" sz="2000" i="1">
                            <a:latin typeface="Cambria Math" panose="02040503050406030204" pitchFamily="18" charset="0"/>
                            <a:ea typeface="Times New Roman" panose="02020603050405020304" pitchFamily="18" charset="0"/>
                            <a:cs typeface="Times New Roman" panose="02020603050405020304" pitchFamily="18" charset="0"/>
                          </a:rPr>
                          <m:t>5,21,252, 756</m:t>
                        </m:r>
                      </m:e>
                    </m:d>
                  </m:oMath>
                </a14:m>
                <a:r>
                  <a:rPr lang="es-CO" sz="2000" dirty="0">
                    <a:latin typeface="Calibri" panose="020F0502020204030204" pitchFamily="34" charset="0"/>
                    <a:ea typeface="Times New Roman" panose="02020603050405020304" pitchFamily="18" charset="0"/>
                    <a:cs typeface="Times New Roman" panose="02020603050405020304" pitchFamily="18" charset="0"/>
                  </a:rPr>
                  <a:t>.</a:t>
                </a:r>
              </a:p>
              <a:p>
                <a:pPr marL="457200">
                  <a:lnSpc>
                    <a:spcPct val="107000"/>
                  </a:lnSpc>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2000" dirty="0">
                    <a:latin typeface="Calibri" panose="020F0502020204030204" pitchFamily="34" charset="0"/>
                    <a:ea typeface="Times New Roman" panose="02020603050405020304" pitchFamily="18" charset="0"/>
                    <a:cs typeface="Times New Roman" panose="02020603050405020304" pitchFamily="18" charset="0"/>
                  </a:rPr>
                  <a:t>En este caso ya no es necesario tener de referencia el día calendario frente al que se está comparando. Simplemente se elige k según el tamaño de la ventana que se este utilizando. </a:t>
                </a:r>
              </a:p>
              <a:p>
                <a:pPr marL="457200">
                  <a:lnSpc>
                    <a:spcPct val="107000"/>
                  </a:lnSpc>
                </a:pPr>
                <a:endParaRPr lang="es-CO"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CO" sz="2000" dirty="0">
                    <a:latin typeface="Calibri" panose="020F0502020204030204" pitchFamily="34" charset="0"/>
                    <a:ea typeface="Times New Roman" panose="02020603050405020304" pitchFamily="18" charset="0"/>
                    <a:cs typeface="Times New Roman" panose="02020603050405020304" pitchFamily="18" charset="0"/>
                  </a:rPr>
                  <a:t>Se hace de esta manera para que al momento de generar una serie de tiempo todos los datos tengan el mismo número de días. </a:t>
                </a:r>
                <a:endParaRPr lang="es-CO" sz="2000" dirty="0">
                  <a:latin typeface="Calibri" panose="020F0502020204030204" pitchFamily="34" charset="0"/>
                  <a:ea typeface="Calibri" panose="020F0502020204030204" pitchFamily="34" charset="0"/>
                  <a:cs typeface="Times New Roman" panose="02020603050405020304" pitchFamily="18" charset="0"/>
                </a:endParaRPr>
              </a:p>
              <a:p>
                <a:endParaRPr lang="es-CO" sz="2000" dirty="0">
                  <a:cs typeface="Calibri"/>
                </a:endParaRPr>
              </a:p>
            </p:txBody>
          </p:sp>
        </mc:Choice>
        <mc:Fallback xmlns="">
          <p:sp>
            <p:nvSpPr>
              <p:cNvPr id="3" name="CuadroTexto 2">
                <a:extLst>
                  <a:ext uri="{FF2B5EF4-FFF2-40B4-BE49-F238E27FC236}">
                    <a16:creationId xmlns:a16="http://schemas.microsoft.com/office/drawing/2014/main" id="{CF5A500E-0393-CDB3-77AC-AD3145D52329}"/>
                  </a:ext>
                </a:extLst>
              </p:cNvPr>
              <p:cNvSpPr txBox="1">
                <a:spLocks noRot="1" noChangeAspect="1" noMove="1" noResize="1" noEditPoints="1" noAdjustHandles="1" noChangeArrowheads="1" noChangeShapeType="1" noTextEdit="1"/>
              </p:cNvSpPr>
              <p:nvPr/>
            </p:nvSpPr>
            <p:spPr>
              <a:xfrm flipH="1">
                <a:off x="1962147" y="1657469"/>
                <a:ext cx="7911613" cy="4826258"/>
              </a:xfrm>
              <a:prstGeom prst="rect">
                <a:avLst/>
              </a:prstGeom>
              <a:blipFill>
                <a:blip r:embed="rId3"/>
                <a:stretch>
                  <a:fillRect t="-631" r="-847"/>
                </a:stretch>
              </a:blipFill>
            </p:spPr>
            <p:txBody>
              <a:bodyPr/>
              <a:lstStyle/>
              <a:p>
                <a:r>
                  <a:rPr lang="en-US">
                    <a:noFill/>
                  </a:rPr>
                  <a:t> </a:t>
                </a:r>
              </a:p>
            </p:txBody>
          </p:sp>
        </mc:Fallback>
      </mc:AlternateContent>
    </p:spTree>
    <p:extLst>
      <p:ext uri="{BB962C8B-B14F-4D97-AF65-F5344CB8AC3E}">
        <p14:creationId xmlns:p14="http://schemas.microsoft.com/office/powerpoint/2010/main" val="208267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795DC1C12F97D43B6F43514F1EF1288" ma:contentTypeVersion="10" ma:contentTypeDescription="Crear nuevo documento." ma:contentTypeScope="" ma:versionID="05141dced9a48e4e302dd57cb3ab5fef">
  <xsd:schema xmlns:xsd="http://www.w3.org/2001/XMLSchema" xmlns:xs="http://www.w3.org/2001/XMLSchema" xmlns:p="http://schemas.microsoft.com/office/2006/metadata/properties" xmlns:ns3="f105a18c-f1b5-457e-8caf-8e59dd9618ba" xmlns:ns4="769f9823-2d1b-4141-9a95-a27efe7bdabc" targetNamespace="http://schemas.microsoft.com/office/2006/metadata/properties" ma:root="true" ma:fieldsID="e46759a0e3843dcbf3a8f689f52ee5f3" ns3:_="" ns4:_="">
    <xsd:import namespace="f105a18c-f1b5-457e-8caf-8e59dd9618ba"/>
    <xsd:import namespace="769f9823-2d1b-4141-9a95-a27efe7bdab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18c-f1b5-457e-8caf-8e59dd9618b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9f9823-2d1b-4141-9a95-a27efe7bdab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35D421-8F86-4FE0-BE1B-F0D2D062C488}">
  <ds:schemaRefs>
    <ds:schemaRef ds:uri="769f9823-2d1b-4141-9a95-a27efe7bdabc"/>
    <ds:schemaRef ds:uri="f105a18c-f1b5-457e-8caf-8e59dd9618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C2BF195-E872-4F3E-B6BC-7726BFD8CD72}">
  <ds:schemaRefs>
    <ds:schemaRef ds:uri="http://schemas.microsoft.com/sharepoint/v3/contenttype/forms"/>
  </ds:schemaRefs>
</ds:datastoreItem>
</file>

<file path=customXml/itemProps3.xml><?xml version="1.0" encoding="utf-8"?>
<ds:datastoreItem xmlns:ds="http://schemas.openxmlformats.org/officeDocument/2006/customXml" ds:itemID="{A052A539-F9EE-4485-B741-75B5F66C695A}">
  <ds:schemaRefs>
    <ds:schemaRef ds:uri="http://schemas.microsoft.com/office/2006/metadata/properties"/>
    <ds:schemaRef ds:uri="http://purl.org/dc/terms/"/>
    <ds:schemaRef ds:uri="http://schemas.openxmlformats.org/package/2006/metadata/core-properties"/>
    <ds:schemaRef ds:uri="http://purl.org/dc/dcmitype/"/>
    <ds:schemaRef ds:uri="f105a18c-f1b5-457e-8caf-8e59dd9618ba"/>
    <ds:schemaRef ds:uri="http://www.w3.org/XML/1998/namespace"/>
    <ds:schemaRef ds:uri="http://purl.org/dc/elements/1.1/"/>
    <ds:schemaRef ds:uri="http://schemas.microsoft.com/office/2006/documentManagement/types"/>
    <ds:schemaRef ds:uri="http://schemas.microsoft.com/office/infopath/2007/PartnerControls"/>
    <ds:schemaRef ds:uri="769f9823-2d1b-4141-9a95-a27efe7bdabc"/>
  </ds:schemaRefs>
</ds:datastoreItem>
</file>

<file path=docProps/app.xml><?xml version="1.0" encoding="utf-8"?>
<Properties xmlns="http://schemas.openxmlformats.org/officeDocument/2006/extended-properties" xmlns:vt="http://schemas.openxmlformats.org/officeDocument/2006/docPropsVTypes">
  <TotalTime>1740</TotalTime>
  <Words>535</Words>
  <Application>Microsoft Office PowerPoint</Application>
  <PresentationFormat>Panorámica</PresentationFormat>
  <Paragraphs>219</Paragraphs>
  <Slides>30</Slides>
  <Notes>28</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30</vt:i4>
      </vt:variant>
    </vt:vector>
  </HeadingPairs>
  <TitlesOfParts>
    <vt:vector size="43" baseType="lpstr">
      <vt:lpstr>Yu Gothic UI Semibold</vt:lpstr>
      <vt:lpstr>Arial</vt:lpstr>
      <vt:lpstr>Calibri</vt:lpstr>
      <vt:lpstr>Calibri Light</vt:lpstr>
      <vt:lpstr>Cambria Math</vt:lpstr>
      <vt:lpstr>Century Gothic</vt:lpstr>
      <vt:lpstr>Ebrima</vt:lpstr>
      <vt:lpstr>Open Sans</vt:lpstr>
      <vt:lpstr>Segoe UI</vt:lpstr>
      <vt:lpstr>Times New Roman</vt:lpstr>
      <vt:lpstr>Verdana</vt:lpstr>
      <vt:lpstr>Yu Mincho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programa de becas FLAR</dc:title>
  <dc:creator>Marilin Huertas Ruiz</dc:creator>
  <cp:lastModifiedBy>Michelle Natalia Picon Salinas</cp:lastModifiedBy>
  <cp:revision>41</cp:revision>
  <dcterms:created xsi:type="dcterms:W3CDTF">2022-07-05T23:54:33Z</dcterms:created>
  <dcterms:modified xsi:type="dcterms:W3CDTF">2023-02-14T22:11:53Z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0x0101000795DC1C12F97D43B6F43514F1EF1288</vt:lpwstr>
  </property>
</Properties>
</file>