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373" r:id="rId5"/>
    <p:sldId id="366" r:id="rId6"/>
    <p:sldId id="374" r:id="rId7"/>
    <p:sldId id="375" r:id="rId8"/>
    <p:sldId id="381" r:id="rId9"/>
    <p:sldId id="384" r:id="rId10"/>
    <p:sldId id="382" r:id="rId11"/>
    <p:sldId id="414" r:id="rId12"/>
    <p:sldId id="385" r:id="rId13"/>
    <p:sldId id="383" r:id="rId14"/>
    <p:sldId id="378" r:id="rId15"/>
    <p:sldId id="379" r:id="rId16"/>
    <p:sldId id="386" r:id="rId17"/>
    <p:sldId id="405" r:id="rId18"/>
    <p:sldId id="388" r:id="rId19"/>
    <p:sldId id="389" r:id="rId20"/>
    <p:sldId id="391" r:id="rId21"/>
    <p:sldId id="416" r:id="rId22"/>
    <p:sldId id="392" r:id="rId23"/>
    <p:sldId id="396" r:id="rId24"/>
    <p:sldId id="393" r:id="rId25"/>
    <p:sldId id="394" r:id="rId26"/>
    <p:sldId id="395" r:id="rId27"/>
    <p:sldId id="406" r:id="rId28"/>
    <p:sldId id="398" r:id="rId29"/>
    <p:sldId id="399" r:id="rId30"/>
    <p:sldId id="407" r:id="rId31"/>
    <p:sldId id="408" r:id="rId32"/>
    <p:sldId id="409" r:id="rId33"/>
    <p:sldId id="404" r:id="rId34"/>
    <p:sldId id="410" r:id="rId35"/>
    <p:sldId id="411" r:id="rId36"/>
    <p:sldId id="412" r:id="rId37"/>
    <p:sldId id="413" r:id="rId38"/>
    <p:sldId id="314" r:id="rId3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45EF22-4AD9-D2FB-EE95-5553B872301F}" name="Katheryne Díaz Caro" initials="KC" userId="S::gdiaz@flar.net::871b6e40-7985-419d-b7b2-fb6f2ab98702" providerId="AD"/>
  <p188:author id="{BA0DAFEF-67A7-DF0E-B4D6-B7121DA3EDBE}" name="Marilin Huertas Ruiz" initials="MHR" userId="S::mhuertas@flar.net::a79d6648-6c6c-49e7-8b08-8c939bee17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184"/>
    <a:srgbClr val="506EDC"/>
    <a:srgbClr val="EFB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8C385-ECC2-4F75-ADDB-EDFA8CAD56ED}" v="102" dt="2023-02-12T22:39:25.795"/>
    <p1510:client id="{51FE3454-7AE5-AD7B-9046-1455EEBA712F}" v="12" dt="2023-02-14T22:33:08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Natalia Picon Salinas" userId="S::mpicon@flar.net::2587e1e9-9f21-4b7b-b919-8ef356ce05c7" providerId="AD" clId="Web-{5A386EB6-7BF4-D1C7-FC75-4F65A653AA3E}"/>
    <pc:docChg chg="modSld">
      <pc:chgData name="Michelle Natalia Picon Salinas" userId="S::mpicon@flar.net::2587e1e9-9f21-4b7b-b919-8ef356ce05c7" providerId="AD" clId="Web-{5A386EB6-7BF4-D1C7-FC75-4F65A653AA3E}" dt="2023-01-11T19:40:01.675" v="11" actId="1076"/>
      <pc:docMkLst>
        <pc:docMk/>
      </pc:docMkLst>
      <pc:sldChg chg="modSp">
        <pc:chgData name="Michelle Natalia Picon Salinas" userId="S::mpicon@flar.net::2587e1e9-9f21-4b7b-b919-8ef356ce05c7" providerId="AD" clId="Web-{5A386EB6-7BF4-D1C7-FC75-4F65A653AA3E}" dt="2023-01-11T19:39:36.018" v="7" actId="20577"/>
        <pc:sldMkLst>
          <pc:docMk/>
          <pc:sldMk cId="2149944305" sldId="376"/>
        </pc:sldMkLst>
        <pc:spChg chg="mod">
          <ac:chgData name="Michelle Natalia Picon Salinas" userId="S::mpicon@flar.net::2587e1e9-9f21-4b7b-b919-8ef356ce05c7" providerId="AD" clId="Web-{5A386EB6-7BF4-D1C7-FC75-4F65A653AA3E}" dt="2023-01-11T19:39:36.018" v="7" actId="20577"/>
          <ac:spMkLst>
            <pc:docMk/>
            <pc:sldMk cId="2149944305" sldId="376"/>
            <ac:spMk id="3" creationId="{B4E2EB60-1ECD-4176-924B-2C82BD540605}"/>
          </ac:spMkLst>
        </pc:spChg>
      </pc:sldChg>
      <pc:sldChg chg="addSp modSp">
        <pc:chgData name="Michelle Natalia Picon Salinas" userId="S::mpicon@flar.net::2587e1e9-9f21-4b7b-b919-8ef356ce05c7" providerId="AD" clId="Web-{5A386EB6-7BF4-D1C7-FC75-4F65A653AA3E}" dt="2023-01-11T19:40:01.675" v="11" actId="1076"/>
        <pc:sldMkLst>
          <pc:docMk/>
          <pc:sldMk cId="2082673487" sldId="378"/>
        </pc:sldMkLst>
        <pc:spChg chg="add mod">
          <ac:chgData name="Michelle Natalia Picon Salinas" userId="S::mpicon@flar.net::2587e1e9-9f21-4b7b-b919-8ef356ce05c7" providerId="AD" clId="Web-{5A386EB6-7BF4-D1C7-FC75-4F65A653AA3E}" dt="2023-01-11T19:40:01.675" v="11" actId="1076"/>
          <ac:spMkLst>
            <pc:docMk/>
            <pc:sldMk cId="2082673487" sldId="378"/>
            <ac:spMk id="3" creationId="{CF5A500E-0393-CDB3-77AC-AD3145D52329}"/>
          </ac:spMkLst>
        </pc:spChg>
      </pc:sldChg>
    </pc:docChg>
  </pc:docChgLst>
  <pc:docChgLst>
    <pc:chgData name="Katheryne Díaz Caro" userId="S::gdiaz@flar.net::871b6e40-7985-419d-b7b2-fb6f2ab98702" providerId="AD" clId="Web-{5A4FD356-7C00-3FA3-2DB7-8FA07619979A}"/>
    <pc:docChg chg="mod addSld delSld modSld sldOrd">
      <pc:chgData name="Katheryne Díaz Caro" userId="S::gdiaz@flar.net::871b6e40-7985-419d-b7b2-fb6f2ab98702" providerId="AD" clId="Web-{5A4FD356-7C00-3FA3-2DB7-8FA07619979A}" dt="2023-01-12T21:42:32.944" v="1501"/>
      <pc:docMkLst>
        <pc:docMk/>
      </pc:docMkLst>
      <pc:sldChg chg="addSp delSp modSp mod setBg">
        <pc:chgData name="Katheryne Díaz Caro" userId="S::gdiaz@flar.net::871b6e40-7985-419d-b7b2-fb6f2ab98702" providerId="AD" clId="Web-{5A4FD356-7C00-3FA3-2DB7-8FA07619979A}" dt="2023-01-12T16:37:32.984" v="1480" actId="20577"/>
        <pc:sldMkLst>
          <pc:docMk/>
          <pc:sldMk cId="966361483" sldId="366"/>
        </pc:sldMkLst>
        <pc:spChg chg="mod ord">
          <ac:chgData name="Katheryne Díaz Caro" userId="S::gdiaz@flar.net::871b6e40-7985-419d-b7b2-fb6f2ab98702" providerId="AD" clId="Web-{5A4FD356-7C00-3FA3-2DB7-8FA07619979A}" dt="2023-01-12T16:37:32.984" v="1480" actId="20577"/>
          <ac:spMkLst>
            <pc:docMk/>
            <pc:sldMk cId="966361483" sldId="366"/>
            <ac:spMk id="2" creationId="{265A9F7C-8C51-87A4-5D15-ED9DFD1F24BA}"/>
          </ac:spMkLst>
        </pc:spChg>
        <pc:spChg chg="add mod">
          <ac:chgData name="Katheryne Díaz Caro" userId="S::gdiaz@flar.net::871b6e40-7985-419d-b7b2-fb6f2ab98702" providerId="AD" clId="Web-{5A4FD356-7C00-3FA3-2DB7-8FA07619979A}" dt="2023-01-12T14:36:52.177" v="552" actId="1076"/>
          <ac:spMkLst>
            <pc:docMk/>
            <pc:sldMk cId="966361483" sldId="366"/>
            <ac:spMk id="5" creationId="{0ACCE5A4-F54C-52BB-B48E-9132AC4EE497}"/>
          </ac:spMkLst>
        </pc:spChg>
        <pc:spChg chg="mod">
          <ac:chgData name="Katheryne Díaz Caro" userId="S::gdiaz@flar.net::871b6e40-7985-419d-b7b2-fb6f2ab98702" providerId="AD" clId="Web-{5A4FD356-7C00-3FA3-2DB7-8FA07619979A}" dt="2023-01-12T14:39:35.290" v="596" actId="1076"/>
          <ac:spMkLst>
            <pc:docMk/>
            <pc:sldMk cId="966361483" sldId="366"/>
            <ac:spMk id="41" creationId="{77978F65-EEBD-3F49-BFAF-CB09ABD6CA62}"/>
          </ac:spMkLst>
        </pc:spChg>
        <pc:spChg chg="add">
          <ac:chgData name="Katheryne Díaz Caro" userId="S::gdiaz@flar.net::871b6e40-7985-419d-b7b2-fb6f2ab98702" providerId="AD" clId="Web-{5A4FD356-7C00-3FA3-2DB7-8FA07619979A}" dt="2023-01-12T14:35:42.050" v="525"/>
          <ac:spMkLst>
            <pc:docMk/>
            <pc:sldMk cId="966361483" sldId="366"/>
            <ac:spMk id="60" creationId="{F13C74B1-5B17-4795-BED0-7140497B445A}"/>
          </ac:spMkLst>
        </pc:spChg>
        <pc:spChg chg="add">
          <ac:chgData name="Katheryne Díaz Caro" userId="S::gdiaz@flar.net::871b6e40-7985-419d-b7b2-fb6f2ab98702" providerId="AD" clId="Web-{5A4FD356-7C00-3FA3-2DB7-8FA07619979A}" dt="2023-01-12T14:35:42.050" v="525"/>
          <ac:spMkLst>
            <pc:docMk/>
            <pc:sldMk cId="966361483" sldId="366"/>
            <ac:spMk id="62" creationId="{D4974D33-8DC5-464E-8C6D-BE58F0669C17}"/>
          </ac:spMkLst>
        </pc:spChg>
        <pc:grpChg chg="ord">
          <ac:chgData name="Katheryne Díaz Caro" userId="S::gdiaz@flar.net::871b6e40-7985-419d-b7b2-fb6f2ab98702" providerId="AD" clId="Web-{5A4FD356-7C00-3FA3-2DB7-8FA07619979A}" dt="2023-01-12T14:35:42.050" v="525"/>
          <ac:grpSpMkLst>
            <pc:docMk/>
            <pc:sldMk cId="966361483" sldId="366"/>
            <ac:grpSpMk id="42" creationId="{31B21711-F07A-7348-837B-E9450B0E7881}"/>
          </ac:grpSpMkLst>
        </pc:grpChg>
        <pc:grpChg chg="ord">
          <ac:chgData name="Katheryne Díaz Caro" userId="S::gdiaz@flar.net::871b6e40-7985-419d-b7b2-fb6f2ab98702" providerId="AD" clId="Web-{5A4FD356-7C00-3FA3-2DB7-8FA07619979A}" dt="2023-01-12T14:35:42.050" v="525"/>
          <ac:grpSpMkLst>
            <pc:docMk/>
            <pc:sldMk cId="966361483" sldId="366"/>
            <ac:grpSpMk id="53" creationId="{65D1A515-556A-1A41-A266-CF4B07C15E4A}"/>
          </ac:grpSpMkLst>
        </pc:grpChg>
        <pc:picChg chg="add del mod">
          <ac:chgData name="Katheryne Díaz Caro" userId="S::gdiaz@flar.net::871b6e40-7985-419d-b7b2-fb6f2ab98702" providerId="AD" clId="Web-{5A4FD356-7C00-3FA3-2DB7-8FA07619979A}" dt="2023-01-12T14:34:51.362" v="520"/>
          <ac:picMkLst>
            <pc:docMk/>
            <pc:sldMk cId="966361483" sldId="366"/>
            <ac:picMk id="3" creationId="{F8962D14-D60C-04D0-5B7D-E9B4FFF4AC98}"/>
          </ac:picMkLst>
        </pc:picChg>
        <pc:picChg chg="add del mod">
          <ac:chgData name="Katheryne Díaz Caro" userId="S::gdiaz@flar.net::871b6e40-7985-419d-b7b2-fb6f2ab98702" providerId="AD" clId="Web-{5A4FD356-7C00-3FA3-2DB7-8FA07619979A}" dt="2023-01-12T14:39:20.086" v="593"/>
          <ac:picMkLst>
            <pc:docMk/>
            <pc:sldMk cId="966361483" sldId="366"/>
            <ac:picMk id="4" creationId="{B49CA4E5-84FA-D60A-88C2-093FA913F2E0}"/>
          </ac:picMkLst>
        </pc:picChg>
      </pc:sldChg>
      <pc:sldChg chg="modSp">
        <pc:chgData name="Katheryne Díaz Caro" userId="S::gdiaz@flar.net::871b6e40-7985-419d-b7b2-fb6f2ab98702" providerId="AD" clId="Web-{5A4FD356-7C00-3FA3-2DB7-8FA07619979A}" dt="2023-01-12T14:18:38.841" v="387" actId="20577"/>
        <pc:sldMkLst>
          <pc:docMk/>
          <pc:sldMk cId="2744549316" sldId="373"/>
        </pc:sldMkLst>
        <pc:spChg chg="mod">
          <ac:chgData name="Katheryne Díaz Caro" userId="S::gdiaz@flar.net::871b6e40-7985-419d-b7b2-fb6f2ab98702" providerId="AD" clId="Web-{5A4FD356-7C00-3FA3-2DB7-8FA07619979A}" dt="2023-01-12T14:18:21.669" v="383" actId="20577"/>
          <ac:spMkLst>
            <pc:docMk/>
            <pc:sldMk cId="2744549316" sldId="373"/>
            <ac:spMk id="23" creationId="{C20D9D3A-55DE-3743-93C0-5030CD85885B}"/>
          </ac:spMkLst>
        </pc:spChg>
        <pc:spChg chg="mod">
          <ac:chgData name="Katheryne Díaz Caro" userId="S::gdiaz@flar.net::871b6e40-7985-419d-b7b2-fb6f2ab98702" providerId="AD" clId="Web-{5A4FD356-7C00-3FA3-2DB7-8FA07619979A}" dt="2023-01-12T14:18:38.841" v="387" actId="20577"/>
          <ac:spMkLst>
            <pc:docMk/>
            <pc:sldMk cId="2744549316" sldId="373"/>
            <ac:spMk id="24" creationId="{F6605C6D-372C-464C-B655-863DA9524B1E}"/>
          </ac:spMkLst>
        </pc:spChg>
        <pc:spChg chg="mod">
          <ac:chgData name="Katheryne Díaz Caro" userId="S::gdiaz@flar.net::871b6e40-7985-419d-b7b2-fb6f2ab98702" providerId="AD" clId="Web-{5A4FD356-7C00-3FA3-2DB7-8FA07619979A}" dt="2023-01-12T14:17:50.575" v="367" actId="1076"/>
          <ac:spMkLst>
            <pc:docMk/>
            <pc:sldMk cId="2744549316" sldId="373"/>
            <ac:spMk id="320" creationId="{00000000-0000-0000-0000-000000000000}"/>
          </ac:spMkLst>
        </pc:spChg>
      </pc:sldChg>
      <pc:sldChg chg="addSp modSp addCm">
        <pc:chgData name="Katheryne Díaz Caro" userId="S::gdiaz@flar.net::871b6e40-7985-419d-b7b2-fb6f2ab98702" providerId="AD" clId="Web-{5A4FD356-7C00-3FA3-2DB7-8FA07619979A}" dt="2023-01-12T21:42:32.944" v="1501"/>
        <pc:sldMkLst>
          <pc:docMk/>
          <pc:sldMk cId="2257149529" sldId="374"/>
        </pc:sldMkLst>
        <pc:spChg chg="mod">
          <ac:chgData name="Katheryne Díaz Caro" userId="S::gdiaz@flar.net::871b6e40-7985-419d-b7b2-fb6f2ab98702" providerId="AD" clId="Web-{5A4FD356-7C00-3FA3-2DB7-8FA07619979A}" dt="2023-01-12T14:42:01.699" v="636" actId="20577"/>
          <ac:spMkLst>
            <pc:docMk/>
            <pc:sldMk cId="2257149529" sldId="374"/>
            <ac:spMk id="2" creationId="{265A9F7C-8C51-87A4-5D15-ED9DFD1F24BA}"/>
          </ac:spMkLst>
        </pc:spChg>
        <pc:spChg chg="add mod">
          <ac:chgData name="Katheryne Díaz Caro" userId="S::gdiaz@flar.net::871b6e40-7985-419d-b7b2-fb6f2ab98702" providerId="AD" clId="Web-{5A4FD356-7C00-3FA3-2DB7-8FA07619979A}" dt="2023-01-12T14:44:11.780" v="644" actId="1076"/>
          <ac:spMkLst>
            <pc:docMk/>
            <pc:sldMk cId="2257149529" sldId="374"/>
            <ac:spMk id="3" creationId="{6C41AD1A-10EA-D3AF-F536-80BF4106DAE3}"/>
          </ac:spMkLst>
        </pc:spChg>
        <pc:spChg chg="add mod">
          <ac:chgData name="Katheryne Díaz Caro" userId="S::gdiaz@flar.net::871b6e40-7985-419d-b7b2-fb6f2ab98702" providerId="AD" clId="Web-{5A4FD356-7C00-3FA3-2DB7-8FA07619979A}" dt="2023-01-12T14:44:17.202" v="645" actId="1076"/>
          <ac:spMkLst>
            <pc:docMk/>
            <pc:sldMk cId="2257149529" sldId="374"/>
            <ac:spMk id="4" creationId="{2A2BCA48-C663-BF5B-9804-A2D5162E3D9F}"/>
          </ac:spMkLst>
        </pc:spChg>
        <pc:picChg chg="add mod">
          <ac:chgData name="Katheryne Díaz Caro" userId="S::gdiaz@flar.net::871b6e40-7985-419d-b7b2-fb6f2ab98702" providerId="AD" clId="Web-{5A4FD356-7C00-3FA3-2DB7-8FA07619979A}" dt="2023-01-12T14:41:43.371" v="627" actId="14100"/>
          <ac:picMkLst>
            <pc:docMk/>
            <pc:sldMk cId="2257149529" sldId="374"/>
            <ac:picMk id="6" creationId="{77D718F3-6B55-0C59-152F-64E171DDA51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theryne Díaz Caro" userId="S::gdiaz@flar.net::871b6e40-7985-419d-b7b2-fb6f2ab98702" providerId="AD" clId="Web-{5A4FD356-7C00-3FA3-2DB7-8FA07619979A}" dt="2023-01-12T21:42:32.944" v="1501"/>
              <pc2:cmMkLst xmlns:pc2="http://schemas.microsoft.com/office/powerpoint/2019/9/main/command">
                <pc:docMk/>
                <pc:sldMk cId="2257149529" sldId="374"/>
                <pc2:cmMk id="{263B317A-41A6-45CA-B063-1F85755CF463}"/>
              </pc2:cmMkLst>
            </pc226:cmChg>
          </p:ext>
        </pc:extLst>
      </pc:sldChg>
      <pc:sldChg chg="addSp modSp">
        <pc:chgData name="Katheryne Díaz Caro" userId="S::gdiaz@flar.net::871b6e40-7985-419d-b7b2-fb6f2ab98702" providerId="AD" clId="Web-{5A4FD356-7C00-3FA3-2DB7-8FA07619979A}" dt="2023-01-12T16:07:02.664" v="1100" actId="1076"/>
        <pc:sldMkLst>
          <pc:docMk/>
          <pc:sldMk cId="4045417683" sldId="375"/>
        </pc:sldMkLst>
        <pc:spChg chg="mod">
          <ac:chgData name="Katheryne Díaz Caro" userId="S::gdiaz@flar.net::871b6e40-7985-419d-b7b2-fb6f2ab98702" providerId="AD" clId="Web-{5A4FD356-7C00-3FA3-2DB7-8FA07619979A}" dt="2023-01-12T14:49:04.849" v="748" actId="20577"/>
          <ac:spMkLst>
            <pc:docMk/>
            <pc:sldMk cId="4045417683" sldId="375"/>
            <ac:spMk id="2" creationId="{265A9F7C-8C51-87A4-5D15-ED9DFD1F24BA}"/>
          </ac:spMkLst>
        </pc:spChg>
        <pc:spChg chg="add mod">
          <ac:chgData name="Katheryne Díaz Caro" userId="S::gdiaz@flar.net::871b6e40-7985-419d-b7b2-fb6f2ab98702" providerId="AD" clId="Web-{5A4FD356-7C00-3FA3-2DB7-8FA07619979A}" dt="2023-01-12T16:07:02.664" v="1100" actId="1076"/>
          <ac:spMkLst>
            <pc:docMk/>
            <pc:sldMk cId="4045417683" sldId="375"/>
            <ac:spMk id="3" creationId="{D192E017-2629-34BF-326E-35B0E0C4CFBD}"/>
          </ac:spMkLst>
        </pc:spChg>
      </pc:sldChg>
      <pc:sldChg chg="addSp modSp del">
        <pc:chgData name="Katheryne Díaz Caro" userId="S::gdiaz@flar.net::871b6e40-7985-419d-b7b2-fb6f2ab98702" providerId="AD" clId="Web-{5A4FD356-7C00-3FA3-2DB7-8FA07619979A}" dt="2023-01-12T15:01:00.879" v="875"/>
        <pc:sldMkLst>
          <pc:docMk/>
          <pc:sldMk cId="2149944305" sldId="376"/>
        </pc:sldMkLst>
        <pc:spChg chg="add mod">
          <ac:chgData name="Katheryne Díaz Caro" userId="S::gdiaz@flar.net::871b6e40-7985-419d-b7b2-fb6f2ab98702" providerId="AD" clId="Web-{5A4FD356-7C00-3FA3-2DB7-8FA07619979A}" dt="2023-01-11T22:55:40.023" v="269" actId="1076"/>
          <ac:spMkLst>
            <pc:docMk/>
            <pc:sldMk cId="2149944305" sldId="376"/>
            <ac:spMk id="2" creationId="{D78CA6CF-329D-0574-5175-79AACC5CCA74}"/>
          </ac:spMkLst>
        </pc:spChg>
        <pc:spChg chg="mod">
          <ac:chgData name="Katheryne Díaz Caro" userId="S::gdiaz@flar.net::871b6e40-7985-419d-b7b2-fb6f2ab98702" providerId="AD" clId="Web-{5A4FD356-7C00-3FA3-2DB7-8FA07619979A}" dt="2023-01-11T22:54:17.599" v="227" actId="20577"/>
          <ac:spMkLst>
            <pc:docMk/>
            <pc:sldMk cId="2149944305" sldId="376"/>
            <ac:spMk id="3" creationId="{B4E2EB60-1ECD-4176-924B-2C82BD540605}"/>
          </ac:spMkLst>
        </pc:spChg>
        <pc:picChg chg="mod">
          <ac:chgData name="Katheryne Díaz Caro" userId="S::gdiaz@flar.net::871b6e40-7985-419d-b7b2-fb6f2ab98702" providerId="AD" clId="Web-{5A4FD356-7C00-3FA3-2DB7-8FA07619979A}" dt="2023-01-11T22:55:37.086" v="268" actId="1076"/>
          <ac:picMkLst>
            <pc:docMk/>
            <pc:sldMk cId="2149944305" sldId="376"/>
            <ac:picMk id="4" creationId="{72552065-B406-BE97-E334-F8B99A41BC82}"/>
          </ac:picMkLst>
        </pc:picChg>
      </pc:sldChg>
      <pc:sldChg chg="modSp del">
        <pc:chgData name="Katheryne Díaz Caro" userId="S::gdiaz@flar.net::871b6e40-7985-419d-b7b2-fb6f2ab98702" providerId="AD" clId="Web-{5A4FD356-7C00-3FA3-2DB7-8FA07619979A}" dt="2023-01-12T15:47:35.249" v="1025"/>
        <pc:sldMkLst>
          <pc:docMk/>
          <pc:sldMk cId="4132633312" sldId="377"/>
        </pc:sldMkLst>
        <pc:spChg chg="mod">
          <ac:chgData name="Katheryne Díaz Caro" userId="S::gdiaz@flar.net::871b6e40-7985-419d-b7b2-fb6f2ab98702" providerId="AD" clId="Web-{5A4FD356-7C00-3FA3-2DB7-8FA07619979A}" dt="2023-01-11T22:56:09.368" v="273" actId="20577"/>
          <ac:spMkLst>
            <pc:docMk/>
            <pc:sldMk cId="4132633312" sldId="377"/>
            <ac:spMk id="3" creationId="{D1750E5A-11DD-7CFC-131F-521EE33282C2}"/>
          </ac:spMkLst>
        </pc:spChg>
      </pc:sldChg>
      <pc:sldChg chg="addSp delSp modSp">
        <pc:chgData name="Katheryne Díaz Caro" userId="S::gdiaz@flar.net::871b6e40-7985-419d-b7b2-fb6f2ab98702" providerId="AD" clId="Web-{5A4FD356-7C00-3FA3-2DB7-8FA07619979A}" dt="2023-01-12T16:18:45.273" v="1244" actId="1076"/>
        <pc:sldMkLst>
          <pc:docMk/>
          <pc:sldMk cId="2082673487" sldId="378"/>
        </pc:sldMkLst>
        <pc:spChg chg="add del mod">
          <ac:chgData name="Katheryne Díaz Caro" userId="S::gdiaz@flar.net::871b6e40-7985-419d-b7b2-fb6f2ab98702" providerId="AD" clId="Web-{5A4FD356-7C00-3FA3-2DB7-8FA07619979A}" dt="2023-01-12T16:13:34.860" v="1162"/>
          <ac:spMkLst>
            <pc:docMk/>
            <pc:sldMk cId="2082673487" sldId="378"/>
            <ac:spMk id="2" creationId="{D0A21E6D-1BAF-9685-9444-4E86B924181A}"/>
          </ac:spMkLst>
        </pc:spChg>
        <pc:spChg chg="mod">
          <ac:chgData name="Katheryne Díaz Caro" userId="S::gdiaz@flar.net::871b6e40-7985-419d-b7b2-fb6f2ab98702" providerId="AD" clId="Web-{5A4FD356-7C00-3FA3-2DB7-8FA07619979A}" dt="2023-01-12T16:14:50.127" v="1172" actId="1076"/>
          <ac:spMkLst>
            <pc:docMk/>
            <pc:sldMk cId="2082673487" sldId="378"/>
            <ac:spMk id="3" creationId="{CF5A500E-0393-CDB3-77AC-AD3145D52329}"/>
          </ac:spMkLst>
        </pc:spChg>
        <pc:spChg chg="mod">
          <ac:chgData name="Katheryne Díaz Caro" userId="S::gdiaz@flar.net::871b6e40-7985-419d-b7b2-fb6f2ab98702" providerId="AD" clId="Web-{5A4FD356-7C00-3FA3-2DB7-8FA07619979A}" dt="2023-01-12T16:18:21.616" v="1240" actId="20577"/>
          <ac:spMkLst>
            <pc:docMk/>
            <pc:sldMk cId="2082673487" sldId="378"/>
            <ac:spMk id="4" creationId="{D54C717F-C6E1-E3D7-A10A-3F40CD05F381}"/>
          </ac:spMkLst>
        </pc:spChg>
        <pc:spChg chg="mod">
          <ac:chgData name="Katheryne Díaz Caro" userId="S::gdiaz@flar.net::871b6e40-7985-419d-b7b2-fb6f2ab98702" providerId="AD" clId="Web-{5A4FD356-7C00-3FA3-2DB7-8FA07619979A}" dt="2023-01-12T16:17:11.286" v="1224" actId="1076"/>
          <ac:spMkLst>
            <pc:docMk/>
            <pc:sldMk cId="2082673487" sldId="378"/>
            <ac:spMk id="5" creationId="{ADE0D04B-FFF1-C490-E370-8C00714A1486}"/>
          </ac:spMkLst>
        </pc:spChg>
        <pc:spChg chg="mod">
          <ac:chgData name="Katheryne Díaz Caro" userId="S::gdiaz@flar.net::871b6e40-7985-419d-b7b2-fb6f2ab98702" providerId="AD" clId="Web-{5A4FD356-7C00-3FA3-2DB7-8FA07619979A}" dt="2023-01-12T16:17:11.302" v="1225" actId="1076"/>
          <ac:spMkLst>
            <pc:docMk/>
            <pc:sldMk cId="2082673487" sldId="378"/>
            <ac:spMk id="6" creationId="{BD36B2BE-B1D3-27BE-827E-533A619A970F}"/>
          </ac:spMkLst>
        </pc:spChg>
        <pc:spChg chg="mod">
          <ac:chgData name="Katheryne Díaz Caro" userId="S::gdiaz@flar.net::871b6e40-7985-419d-b7b2-fb6f2ab98702" providerId="AD" clId="Web-{5A4FD356-7C00-3FA3-2DB7-8FA07619979A}" dt="2023-01-12T16:17:11.302" v="1226" actId="1076"/>
          <ac:spMkLst>
            <pc:docMk/>
            <pc:sldMk cId="2082673487" sldId="378"/>
            <ac:spMk id="7" creationId="{60D86C05-07D6-E8FD-AA5D-470038E93DD1}"/>
          </ac:spMkLst>
        </pc:spChg>
        <pc:spChg chg="mod">
          <ac:chgData name="Katheryne Díaz Caro" userId="S::gdiaz@flar.net::871b6e40-7985-419d-b7b2-fb6f2ab98702" providerId="AD" clId="Web-{5A4FD356-7C00-3FA3-2DB7-8FA07619979A}" dt="2023-01-12T16:17:11.317" v="1227" actId="1076"/>
          <ac:spMkLst>
            <pc:docMk/>
            <pc:sldMk cId="2082673487" sldId="378"/>
            <ac:spMk id="8" creationId="{9C11E59A-38CC-68F4-7AD0-A495BF4854A4}"/>
          </ac:spMkLst>
        </pc:spChg>
        <pc:spChg chg="mod">
          <ac:chgData name="Katheryne Díaz Caro" userId="S::gdiaz@flar.net::871b6e40-7985-419d-b7b2-fb6f2ab98702" providerId="AD" clId="Web-{5A4FD356-7C00-3FA3-2DB7-8FA07619979A}" dt="2023-01-12T16:17:11.333" v="1228" actId="1076"/>
          <ac:spMkLst>
            <pc:docMk/>
            <pc:sldMk cId="2082673487" sldId="378"/>
            <ac:spMk id="9" creationId="{2B790C23-AA09-8B9B-3F59-5EF69256D6F7}"/>
          </ac:spMkLst>
        </pc:spChg>
        <pc:spChg chg="mod">
          <ac:chgData name="Katheryne Díaz Caro" userId="S::gdiaz@flar.net::871b6e40-7985-419d-b7b2-fb6f2ab98702" providerId="AD" clId="Web-{5A4FD356-7C00-3FA3-2DB7-8FA07619979A}" dt="2023-01-12T16:17:11.349" v="1229" actId="1076"/>
          <ac:spMkLst>
            <pc:docMk/>
            <pc:sldMk cId="2082673487" sldId="378"/>
            <ac:spMk id="10" creationId="{8B760169-C717-0495-CB98-9FAB01621E35}"/>
          </ac:spMkLst>
        </pc:spChg>
        <pc:spChg chg="del">
          <ac:chgData name="Katheryne Díaz Caro" userId="S::gdiaz@flar.net::871b6e40-7985-419d-b7b2-fb6f2ab98702" providerId="AD" clId="Web-{5A4FD356-7C00-3FA3-2DB7-8FA07619979A}" dt="2023-01-12T16:15:21.206" v="1174"/>
          <ac:spMkLst>
            <pc:docMk/>
            <pc:sldMk cId="2082673487" sldId="378"/>
            <ac:spMk id="11" creationId="{E4E263BE-122A-58F9-4080-E0BA34D74A64}"/>
          </ac:spMkLst>
        </pc:spChg>
        <pc:spChg chg="add mod">
          <ac:chgData name="Katheryne Díaz Caro" userId="S::gdiaz@flar.net::871b6e40-7985-419d-b7b2-fb6f2ab98702" providerId="AD" clId="Web-{5A4FD356-7C00-3FA3-2DB7-8FA07619979A}" dt="2023-01-12T16:17:52.396" v="1231"/>
          <ac:spMkLst>
            <pc:docMk/>
            <pc:sldMk cId="2082673487" sldId="378"/>
            <ac:spMk id="12" creationId="{2658CCFA-28A2-F405-9EE1-8AB1F17DB2B5}"/>
          </ac:spMkLst>
        </pc:spChg>
        <pc:spChg chg="mod">
          <ac:chgData name="Katheryne Díaz Caro" userId="S::gdiaz@flar.net::871b6e40-7985-419d-b7b2-fb6f2ab98702" providerId="AD" clId="Web-{5A4FD356-7C00-3FA3-2DB7-8FA07619979A}" dt="2023-01-12T16:18:45.273" v="1244" actId="1076"/>
          <ac:spMkLst>
            <pc:docMk/>
            <pc:sldMk cId="2082673487" sldId="378"/>
            <ac:spMk id="41" creationId="{77978F65-EEBD-3F49-BFAF-CB09ABD6CA62}"/>
          </ac:spMkLst>
        </pc:spChg>
        <pc:cxnChg chg="mod">
          <ac:chgData name="Katheryne Díaz Caro" userId="S::gdiaz@flar.net::871b6e40-7985-419d-b7b2-fb6f2ab98702" providerId="AD" clId="Web-{5A4FD356-7C00-3FA3-2DB7-8FA07619979A}" dt="2023-01-12T16:15:03.190" v="1173" actId="14100"/>
          <ac:cxnSpMkLst>
            <pc:docMk/>
            <pc:sldMk cId="2082673487" sldId="378"/>
            <ac:cxnSpMk id="13" creationId="{9859777C-3F15-A23B-F27F-0D4BFDC1A55D}"/>
          </ac:cxnSpMkLst>
        </pc:cxnChg>
      </pc:sldChg>
      <pc:sldChg chg="modSp">
        <pc:chgData name="Katheryne Díaz Caro" userId="S::gdiaz@flar.net::871b6e40-7985-419d-b7b2-fb6f2ab98702" providerId="AD" clId="Web-{5A4FD356-7C00-3FA3-2DB7-8FA07619979A}" dt="2023-01-12T16:21:44.011" v="1300" actId="14100"/>
        <pc:sldMkLst>
          <pc:docMk/>
          <pc:sldMk cId="3178428224" sldId="379"/>
        </pc:sldMkLst>
        <pc:spChg chg="mod">
          <ac:chgData name="Katheryne Díaz Caro" userId="S::gdiaz@flar.net::871b6e40-7985-419d-b7b2-fb6f2ab98702" providerId="AD" clId="Web-{5A4FD356-7C00-3FA3-2DB7-8FA07619979A}" dt="2023-01-12T16:21:44.011" v="1300" actId="14100"/>
          <ac:spMkLst>
            <pc:docMk/>
            <pc:sldMk cId="3178428224" sldId="379"/>
            <ac:spMk id="3" creationId="{0581A8C6-76CA-9DBF-9878-AEDB5DC12D95}"/>
          </ac:spMkLst>
        </pc:spChg>
        <pc:spChg chg="mod">
          <ac:chgData name="Katheryne Díaz Caro" userId="S::gdiaz@flar.net::871b6e40-7985-419d-b7b2-fb6f2ab98702" providerId="AD" clId="Web-{5A4FD356-7C00-3FA3-2DB7-8FA07619979A}" dt="2023-01-12T16:19:03.367" v="1255" actId="20577"/>
          <ac:spMkLst>
            <pc:docMk/>
            <pc:sldMk cId="3178428224" sldId="379"/>
            <ac:spMk id="41" creationId="{77978F65-EEBD-3F49-BFAF-CB09ABD6CA62}"/>
          </ac:spMkLst>
        </pc:spChg>
        <pc:picChg chg="mod">
          <ac:chgData name="Katheryne Díaz Caro" userId="S::gdiaz@flar.net::871b6e40-7985-419d-b7b2-fb6f2ab98702" providerId="AD" clId="Web-{5A4FD356-7C00-3FA3-2DB7-8FA07619979A}" dt="2023-01-12T16:19:54.274" v="1268" actId="1076"/>
          <ac:picMkLst>
            <pc:docMk/>
            <pc:sldMk cId="3178428224" sldId="379"/>
            <ac:picMk id="4" creationId="{EA42CA76-0C01-6B7A-816A-701EDA1138B0}"/>
          </ac:picMkLst>
        </pc:picChg>
        <pc:picChg chg="mod">
          <ac:chgData name="Katheryne Díaz Caro" userId="S::gdiaz@flar.net::871b6e40-7985-419d-b7b2-fb6f2ab98702" providerId="AD" clId="Web-{5A4FD356-7C00-3FA3-2DB7-8FA07619979A}" dt="2023-01-12T16:19:24.711" v="1264" actId="1076"/>
          <ac:picMkLst>
            <pc:docMk/>
            <pc:sldMk cId="3178428224" sldId="379"/>
            <ac:picMk id="5" creationId="{E9962E19-1075-D0ED-B085-BDD7CBC705BC}"/>
          </ac:picMkLst>
        </pc:picChg>
        <pc:picChg chg="mod">
          <ac:chgData name="Katheryne Díaz Caro" userId="S::gdiaz@flar.net::871b6e40-7985-419d-b7b2-fb6f2ab98702" providerId="AD" clId="Web-{5A4FD356-7C00-3FA3-2DB7-8FA07619979A}" dt="2023-01-12T16:19:52.524" v="1267" actId="1076"/>
          <ac:picMkLst>
            <pc:docMk/>
            <pc:sldMk cId="3178428224" sldId="379"/>
            <ac:picMk id="6" creationId="{8B414A64-0882-0E49-8CF0-3404224505F1}"/>
          </ac:picMkLst>
        </pc:picChg>
      </pc:sldChg>
      <pc:sldChg chg="addSp delSp modSp add replId">
        <pc:chgData name="Katheryne Díaz Caro" userId="S::gdiaz@flar.net::871b6e40-7985-419d-b7b2-fb6f2ab98702" providerId="AD" clId="Web-{5A4FD356-7C00-3FA3-2DB7-8FA07619979A}" dt="2023-01-12T15:25:49.065" v="890"/>
        <pc:sldMkLst>
          <pc:docMk/>
          <pc:sldMk cId="1433680205" sldId="380"/>
        </pc:sldMkLst>
        <pc:spChg chg="del mod">
          <ac:chgData name="Katheryne Díaz Caro" userId="S::gdiaz@flar.net::871b6e40-7985-419d-b7b2-fb6f2ab98702" providerId="AD" clId="Web-{5A4FD356-7C00-3FA3-2DB7-8FA07619979A}" dt="2023-01-12T14:58:20.235" v="816"/>
          <ac:spMkLst>
            <pc:docMk/>
            <pc:sldMk cId="1433680205" sldId="380"/>
            <ac:spMk id="2" creationId="{265A9F7C-8C51-87A4-5D15-ED9DFD1F24BA}"/>
          </ac:spMkLst>
        </pc:spChg>
        <pc:spChg chg="del">
          <ac:chgData name="Katheryne Díaz Caro" userId="S::gdiaz@flar.net::871b6e40-7985-419d-b7b2-fb6f2ab98702" providerId="AD" clId="Web-{5A4FD356-7C00-3FA3-2DB7-8FA07619979A}" dt="2023-01-12T14:50:02.381" v="776"/>
          <ac:spMkLst>
            <pc:docMk/>
            <pc:sldMk cId="1433680205" sldId="380"/>
            <ac:spMk id="3" creationId="{D192E017-2629-34BF-326E-35B0E0C4CFBD}"/>
          </ac:spMkLst>
        </pc:spChg>
        <pc:spChg chg="mod">
          <ac:chgData name="Katheryne Díaz Caro" userId="S::gdiaz@flar.net::871b6e40-7985-419d-b7b2-fb6f2ab98702" providerId="AD" clId="Web-{5A4FD356-7C00-3FA3-2DB7-8FA07619979A}" dt="2023-01-12T14:49:43.225" v="769" actId="20577"/>
          <ac:spMkLst>
            <pc:docMk/>
            <pc:sldMk cId="1433680205" sldId="380"/>
            <ac:spMk id="41" creationId="{77978F65-EEBD-3F49-BFAF-CB09ABD6CA62}"/>
          </ac:spMkLst>
        </pc:spChg>
        <pc:picChg chg="add mod ord">
          <ac:chgData name="Katheryne Díaz Caro" userId="S::gdiaz@flar.net::871b6e40-7985-419d-b7b2-fb6f2ab98702" providerId="AD" clId="Web-{5A4FD356-7C00-3FA3-2DB7-8FA07619979A}" dt="2023-01-12T15:24:38.594" v="883"/>
          <ac:picMkLst>
            <pc:docMk/>
            <pc:sldMk cId="1433680205" sldId="380"/>
            <ac:picMk id="2" creationId="{91EE57CD-4DEC-F21F-0E6F-290FC98C6272}"/>
          </ac:picMkLst>
        </pc:picChg>
        <pc:picChg chg="add del mod">
          <ac:chgData name="Katheryne Díaz Caro" userId="S::gdiaz@flar.net::871b6e40-7985-419d-b7b2-fb6f2ab98702" providerId="AD" clId="Web-{5A4FD356-7C00-3FA3-2DB7-8FA07619979A}" dt="2023-01-12T15:25:49.065" v="890"/>
          <ac:picMkLst>
            <pc:docMk/>
            <pc:sldMk cId="1433680205" sldId="380"/>
            <ac:picMk id="3" creationId="{BB787C95-05CA-328A-7D3F-D6AF0F4688A7}"/>
          </ac:picMkLst>
        </pc:picChg>
        <pc:picChg chg="add del mod">
          <ac:chgData name="Katheryne Díaz Caro" userId="S::gdiaz@flar.net::871b6e40-7985-419d-b7b2-fb6f2ab98702" providerId="AD" clId="Web-{5A4FD356-7C00-3FA3-2DB7-8FA07619979A}" dt="2023-01-12T15:24:16.094" v="876"/>
          <ac:picMkLst>
            <pc:docMk/>
            <pc:sldMk cId="1433680205" sldId="380"/>
            <ac:picMk id="5" creationId="{65DBEF14-8834-9999-1E9F-66F2A5BD810E}"/>
          </ac:picMkLst>
        </pc:picChg>
      </pc:sldChg>
      <pc:sldChg chg="modSp add ord replId">
        <pc:chgData name="Katheryne Díaz Caro" userId="S::gdiaz@flar.net::871b6e40-7985-419d-b7b2-fb6f2ab98702" providerId="AD" clId="Web-{5A4FD356-7C00-3FA3-2DB7-8FA07619979A}" dt="2023-01-12T16:09:06.604" v="1124"/>
        <pc:sldMkLst>
          <pc:docMk/>
          <pc:sldMk cId="1053326082" sldId="381"/>
        </pc:sldMkLst>
        <pc:spChg chg="mod">
          <ac:chgData name="Katheryne Díaz Caro" userId="S::gdiaz@flar.net::871b6e40-7985-419d-b7b2-fb6f2ab98702" providerId="AD" clId="Web-{5A4FD356-7C00-3FA3-2DB7-8FA07619979A}" dt="2023-01-12T16:08:52.760" v="1122" actId="20577"/>
          <ac:spMkLst>
            <pc:docMk/>
            <pc:sldMk cId="1053326082" sldId="381"/>
            <ac:spMk id="2" creationId="{265A9F7C-8C51-87A4-5D15-ED9DFD1F24BA}"/>
          </ac:spMkLst>
        </pc:spChg>
        <pc:picChg chg="mod">
          <ac:chgData name="Katheryne Díaz Caro" userId="S::gdiaz@flar.net::871b6e40-7985-419d-b7b2-fb6f2ab98702" providerId="AD" clId="Web-{5A4FD356-7C00-3FA3-2DB7-8FA07619979A}" dt="2023-01-12T14:58:42.220" v="823" actId="1076"/>
          <ac:picMkLst>
            <pc:docMk/>
            <pc:sldMk cId="1053326082" sldId="381"/>
            <ac:picMk id="5" creationId="{65DBEF14-8834-9999-1E9F-66F2A5BD810E}"/>
          </ac:picMkLst>
        </pc:picChg>
      </pc:sldChg>
      <pc:sldChg chg="addSp delSp modSp add replId">
        <pc:chgData name="Katheryne Díaz Caro" userId="S::gdiaz@flar.net::871b6e40-7985-419d-b7b2-fb6f2ab98702" providerId="AD" clId="Web-{5A4FD356-7C00-3FA3-2DB7-8FA07619979A}" dt="2023-01-12T16:09:01.448" v="1123" actId="1076"/>
        <pc:sldMkLst>
          <pc:docMk/>
          <pc:sldMk cId="1835541130" sldId="382"/>
        </pc:sldMkLst>
        <pc:spChg chg="mod">
          <ac:chgData name="Katheryne Díaz Caro" userId="S::gdiaz@flar.net::871b6e40-7985-419d-b7b2-fb6f2ab98702" providerId="AD" clId="Web-{5A4FD356-7C00-3FA3-2DB7-8FA07619979A}" dt="2023-01-12T15:47:31.249" v="1024" actId="20577"/>
          <ac:spMkLst>
            <pc:docMk/>
            <pc:sldMk cId="1835541130" sldId="382"/>
            <ac:spMk id="2" creationId="{265A9F7C-8C51-87A4-5D15-ED9DFD1F24BA}"/>
          </ac:spMkLst>
        </pc:spChg>
        <pc:spChg chg="add mod">
          <ac:chgData name="Katheryne Díaz Caro" userId="S::gdiaz@flar.net::871b6e40-7985-419d-b7b2-fb6f2ab98702" providerId="AD" clId="Web-{5A4FD356-7C00-3FA3-2DB7-8FA07619979A}" dt="2023-01-12T16:09:01.448" v="1123" actId="1076"/>
          <ac:spMkLst>
            <pc:docMk/>
            <pc:sldMk cId="1835541130" sldId="382"/>
            <ac:spMk id="10" creationId="{83511049-2DDA-DCEE-2307-3DC3541D222C}"/>
          </ac:spMkLst>
        </pc:spChg>
        <pc:spChg chg="mod">
          <ac:chgData name="Katheryne Díaz Caro" userId="S::gdiaz@flar.net::871b6e40-7985-419d-b7b2-fb6f2ab98702" providerId="AD" clId="Web-{5A4FD356-7C00-3FA3-2DB7-8FA07619979A}" dt="2023-01-12T15:33:00.980" v="912" actId="20577"/>
          <ac:spMkLst>
            <pc:docMk/>
            <pc:sldMk cId="1835541130" sldId="382"/>
            <ac:spMk id="41" creationId="{77978F65-EEBD-3F49-BFAF-CB09ABD6CA62}"/>
          </ac:spMkLst>
        </pc:spChg>
        <pc:picChg chg="add mod">
          <ac:chgData name="Katheryne Díaz Caro" userId="S::gdiaz@flar.net::871b6e40-7985-419d-b7b2-fb6f2ab98702" providerId="AD" clId="Web-{5A4FD356-7C00-3FA3-2DB7-8FA07619979A}" dt="2023-01-12T15:47:06.405" v="1019" actId="1076"/>
          <ac:picMkLst>
            <pc:docMk/>
            <pc:sldMk cId="1835541130" sldId="382"/>
            <ac:picMk id="4" creationId="{F6A29E7D-9EC9-2DC1-90C9-C1997251F6AA}"/>
          </ac:picMkLst>
        </pc:picChg>
        <pc:picChg chg="del">
          <ac:chgData name="Katheryne Díaz Caro" userId="S::gdiaz@flar.net::871b6e40-7985-419d-b7b2-fb6f2ab98702" providerId="AD" clId="Web-{5A4FD356-7C00-3FA3-2DB7-8FA07619979A}" dt="2023-01-12T15:32:38.730" v="894"/>
          <ac:picMkLst>
            <pc:docMk/>
            <pc:sldMk cId="1835541130" sldId="382"/>
            <ac:picMk id="5" creationId="{65DBEF14-8834-9999-1E9F-66F2A5BD810E}"/>
          </ac:picMkLst>
        </pc:picChg>
        <pc:picChg chg="add mod">
          <ac:chgData name="Katheryne Díaz Caro" userId="S::gdiaz@flar.net::871b6e40-7985-419d-b7b2-fb6f2ab98702" providerId="AD" clId="Web-{5A4FD356-7C00-3FA3-2DB7-8FA07619979A}" dt="2023-01-12T15:47:01.967" v="1017" actId="1076"/>
          <ac:picMkLst>
            <pc:docMk/>
            <pc:sldMk cId="1835541130" sldId="382"/>
            <ac:picMk id="7" creationId="{99E3A3DE-85CF-2507-6092-39865F796F68}"/>
          </ac:picMkLst>
        </pc:picChg>
        <pc:picChg chg="add mod">
          <ac:chgData name="Katheryne Díaz Caro" userId="S::gdiaz@flar.net::871b6e40-7985-419d-b7b2-fb6f2ab98702" providerId="AD" clId="Web-{5A4FD356-7C00-3FA3-2DB7-8FA07619979A}" dt="2023-01-12T15:47:09.092" v="1020" actId="1076"/>
          <ac:picMkLst>
            <pc:docMk/>
            <pc:sldMk cId="1835541130" sldId="382"/>
            <ac:picMk id="9" creationId="{E1309495-F795-2316-F694-EED8D70711FB}"/>
          </ac:picMkLst>
        </pc:picChg>
      </pc:sldChg>
      <pc:sldChg chg="add del replId">
        <pc:chgData name="Katheryne Díaz Caro" userId="S::gdiaz@flar.net::871b6e40-7985-419d-b7b2-fb6f2ab98702" providerId="AD" clId="Web-{5A4FD356-7C00-3FA3-2DB7-8FA07619979A}" dt="2023-01-12T15:32:32.636" v="892"/>
        <pc:sldMkLst>
          <pc:docMk/>
          <pc:sldMk cId="3851872731" sldId="382"/>
        </pc:sldMkLst>
      </pc:sldChg>
      <pc:sldChg chg="addSp delSp modSp add replId">
        <pc:chgData name="Katheryne Díaz Caro" userId="S::gdiaz@flar.net::871b6e40-7985-419d-b7b2-fb6f2ab98702" providerId="AD" clId="Web-{5A4FD356-7C00-3FA3-2DB7-8FA07619979A}" dt="2023-01-12T19:27:06.714" v="1499" actId="20577"/>
        <pc:sldMkLst>
          <pc:docMk/>
          <pc:sldMk cId="3040232851" sldId="383"/>
        </pc:sldMkLst>
        <pc:spChg chg="mod">
          <ac:chgData name="Katheryne Díaz Caro" userId="S::gdiaz@flar.net::871b6e40-7985-419d-b7b2-fb6f2ab98702" providerId="AD" clId="Web-{5A4FD356-7C00-3FA3-2DB7-8FA07619979A}" dt="2023-01-12T19:26:50.635" v="1494" actId="20577"/>
          <ac:spMkLst>
            <pc:docMk/>
            <pc:sldMk cId="3040232851" sldId="383"/>
            <ac:spMk id="2" creationId="{265A9F7C-8C51-87A4-5D15-ED9DFD1F24BA}"/>
          </ac:spMkLst>
        </pc:spChg>
        <pc:spChg chg="add mod">
          <ac:chgData name="Katheryne Díaz Caro" userId="S::gdiaz@flar.net::871b6e40-7985-419d-b7b2-fb6f2ab98702" providerId="AD" clId="Web-{5A4FD356-7C00-3FA3-2DB7-8FA07619979A}" dt="2023-01-12T19:27:06.714" v="1499" actId="20577"/>
          <ac:spMkLst>
            <pc:docMk/>
            <pc:sldMk cId="3040232851" sldId="383"/>
            <ac:spMk id="5" creationId="{333FE4B8-71BE-B798-68BC-B6AE58AA2EAE}"/>
          </ac:spMkLst>
        </pc:spChg>
        <pc:spChg chg="del">
          <ac:chgData name="Katheryne Díaz Caro" userId="S::gdiaz@flar.net::871b6e40-7985-419d-b7b2-fb6f2ab98702" providerId="AD" clId="Web-{5A4FD356-7C00-3FA3-2DB7-8FA07619979A}" dt="2023-01-12T15:49:52.064" v="1055"/>
          <ac:spMkLst>
            <pc:docMk/>
            <pc:sldMk cId="3040232851" sldId="383"/>
            <ac:spMk id="10" creationId="{83511049-2DDA-DCEE-2307-3DC3541D222C}"/>
          </ac:spMkLst>
        </pc:spChg>
        <pc:spChg chg="mod">
          <ac:chgData name="Katheryne Díaz Caro" userId="S::gdiaz@flar.net::871b6e40-7985-419d-b7b2-fb6f2ab98702" providerId="AD" clId="Web-{5A4FD356-7C00-3FA3-2DB7-8FA07619979A}" dt="2023-01-12T16:10:17.324" v="1139" actId="20577"/>
          <ac:spMkLst>
            <pc:docMk/>
            <pc:sldMk cId="3040232851" sldId="383"/>
            <ac:spMk id="41" creationId="{77978F65-EEBD-3F49-BFAF-CB09ABD6CA62}"/>
          </ac:spMkLst>
        </pc:spChg>
        <pc:picChg chg="add del mod ord">
          <ac:chgData name="Katheryne Díaz Caro" userId="S::gdiaz@flar.net::871b6e40-7985-419d-b7b2-fb6f2ab98702" providerId="AD" clId="Web-{5A4FD356-7C00-3FA3-2DB7-8FA07619979A}" dt="2023-01-12T16:29:52.708" v="1439"/>
          <ac:picMkLst>
            <pc:docMk/>
            <pc:sldMk cId="3040232851" sldId="383"/>
            <ac:picMk id="3" creationId="{B7EA8516-4673-FA7D-701C-1D3C8F23C9A7}"/>
          </ac:picMkLst>
        </pc:picChg>
        <pc:picChg chg="del">
          <ac:chgData name="Katheryne Díaz Caro" userId="S::gdiaz@flar.net::871b6e40-7985-419d-b7b2-fb6f2ab98702" providerId="AD" clId="Web-{5A4FD356-7C00-3FA3-2DB7-8FA07619979A}" dt="2023-01-12T15:49:31.298" v="1029"/>
          <ac:picMkLst>
            <pc:docMk/>
            <pc:sldMk cId="3040232851" sldId="383"/>
            <ac:picMk id="4" creationId="{F6A29E7D-9EC9-2DC1-90C9-C1997251F6AA}"/>
          </ac:picMkLst>
        </pc:picChg>
        <pc:picChg chg="add mod ord modCrop">
          <ac:chgData name="Katheryne Díaz Caro" userId="S::gdiaz@flar.net::871b6e40-7985-419d-b7b2-fb6f2ab98702" providerId="AD" clId="Web-{5A4FD356-7C00-3FA3-2DB7-8FA07619979A}" dt="2023-01-12T16:31:52.320" v="1467" actId="14100"/>
          <ac:picMkLst>
            <pc:docMk/>
            <pc:sldMk cId="3040232851" sldId="383"/>
            <ac:picMk id="6" creationId="{D74E21C1-AB67-94CB-C379-9FD0FFB0DF29}"/>
          </ac:picMkLst>
        </pc:picChg>
        <pc:picChg chg="del">
          <ac:chgData name="Katheryne Díaz Caro" userId="S::gdiaz@flar.net::871b6e40-7985-419d-b7b2-fb6f2ab98702" providerId="AD" clId="Web-{5A4FD356-7C00-3FA3-2DB7-8FA07619979A}" dt="2023-01-12T15:49:31.298" v="1028"/>
          <ac:picMkLst>
            <pc:docMk/>
            <pc:sldMk cId="3040232851" sldId="383"/>
            <ac:picMk id="7" creationId="{99E3A3DE-85CF-2507-6092-39865F796F68}"/>
          </ac:picMkLst>
        </pc:picChg>
        <pc:picChg chg="del">
          <ac:chgData name="Katheryne Díaz Caro" userId="S::gdiaz@flar.net::871b6e40-7985-419d-b7b2-fb6f2ab98702" providerId="AD" clId="Web-{5A4FD356-7C00-3FA3-2DB7-8FA07619979A}" dt="2023-01-12T15:49:31.298" v="1027"/>
          <ac:picMkLst>
            <pc:docMk/>
            <pc:sldMk cId="3040232851" sldId="383"/>
            <ac:picMk id="9" creationId="{E1309495-F795-2316-F694-EED8D70711FB}"/>
          </ac:picMkLst>
        </pc:picChg>
      </pc:sldChg>
    </pc:docChg>
  </pc:docChgLst>
  <pc:docChgLst>
    <pc:chgData name="Michelle Natalia Picon Salinas" userId="S::mpicon@flar.net::2587e1e9-9f21-4b7b-b919-8ef356ce05c7" providerId="AD" clId="Web-{94B59169-8FBD-5888-A612-8CD476340A22}"/>
    <pc:docChg chg="">
      <pc:chgData name="Michelle Natalia Picon Salinas" userId="S::mpicon@flar.net::2587e1e9-9f21-4b7b-b919-8ef356ce05c7" providerId="AD" clId="Web-{94B59169-8FBD-5888-A612-8CD476340A22}" dt="2023-02-06T21:37:26.441" v="3"/>
      <pc:docMkLst>
        <pc:docMk/>
      </pc:docMkLst>
      <pc:sldChg chg="delCm">
        <pc:chgData name="Michelle Natalia Picon Salinas" userId="S::mpicon@flar.net::2587e1e9-9f21-4b7b-b919-8ef356ce05c7" providerId="AD" clId="Web-{94B59169-8FBD-5888-A612-8CD476340A22}" dt="2023-02-06T21:37:03.487" v="0"/>
        <pc:sldMkLst>
          <pc:docMk/>
          <pc:sldMk cId="2257149529" sldId="37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ichelle Natalia Picon Salinas" userId="S::mpicon@flar.net::2587e1e9-9f21-4b7b-b919-8ef356ce05c7" providerId="AD" clId="Web-{94B59169-8FBD-5888-A612-8CD476340A22}" dt="2023-02-06T21:37:03.487" v="0"/>
              <pc2:cmMkLst xmlns:pc2="http://schemas.microsoft.com/office/powerpoint/2019/9/main/command">
                <pc:docMk/>
                <pc:sldMk cId="2257149529" sldId="374"/>
                <pc2:cmMk id="{263B317A-41A6-45CA-B063-1F85755CF463}"/>
              </pc2:cmMkLst>
            </pc226:cmChg>
          </p:ext>
        </pc:extLst>
      </pc:sldChg>
      <pc:sldChg chg="delCm">
        <pc:chgData name="Michelle Natalia Picon Salinas" userId="S::mpicon@flar.net::2587e1e9-9f21-4b7b-b919-8ef356ce05c7" providerId="AD" clId="Web-{94B59169-8FBD-5888-A612-8CD476340A22}" dt="2023-02-06T21:37:11.160" v="1"/>
        <pc:sldMkLst>
          <pc:docMk/>
          <pc:sldMk cId="1067467965" sldId="3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ichelle Natalia Picon Salinas" userId="S::mpicon@flar.net::2587e1e9-9f21-4b7b-b919-8ef356ce05c7" providerId="AD" clId="Web-{94B59169-8FBD-5888-A612-8CD476340A22}" dt="2023-02-06T21:37:11.160" v="1"/>
              <pc2:cmMkLst xmlns:pc2="http://schemas.microsoft.com/office/powerpoint/2019/9/main/command">
                <pc:docMk/>
                <pc:sldMk cId="1067467965" sldId="385"/>
                <pc2:cmMk id="{263B317A-41A6-45CA-B063-1F85755CF463}"/>
              </pc2:cmMkLst>
            </pc226:cmChg>
          </p:ext>
        </pc:extLst>
      </pc:sldChg>
      <pc:sldChg chg="delCm">
        <pc:chgData name="Michelle Natalia Picon Salinas" userId="S::mpicon@flar.net::2587e1e9-9f21-4b7b-b919-8ef356ce05c7" providerId="AD" clId="Web-{94B59169-8FBD-5888-A612-8CD476340A22}" dt="2023-02-06T21:37:18.722" v="2"/>
        <pc:sldMkLst>
          <pc:docMk/>
          <pc:sldMk cId="419432385" sldId="39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ichelle Natalia Picon Salinas" userId="S::mpicon@flar.net::2587e1e9-9f21-4b7b-b919-8ef356ce05c7" providerId="AD" clId="Web-{94B59169-8FBD-5888-A612-8CD476340A22}" dt="2023-02-06T21:37:18.722" v="2"/>
              <pc2:cmMkLst xmlns:pc2="http://schemas.microsoft.com/office/powerpoint/2019/9/main/command">
                <pc:docMk/>
                <pc:sldMk cId="419432385" sldId="396"/>
                <pc2:cmMk id="{263B317A-41A6-45CA-B063-1F85755CF463}"/>
              </pc2:cmMkLst>
            </pc226:cmChg>
          </p:ext>
        </pc:extLst>
      </pc:sldChg>
      <pc:sldChg chg="delCm">
        <pc:chgData name="Michelle Natalia Picon Salinas" userId="S::mpicon@flar.net::2587e1e9-9f21-4b7b-b919-8ef356ce05c7" providerId="AD" clId="Web-{94B59169-8FBD-5888-A612-8CD476340A22}" dt="2023-02-06T21:37:26.441" v="3"/>
        <pc:sldMkLst>
          <pc:docMk/>
          <pc:sldMk cId="1572095535" sldId="4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ichelle Natalia Picon Salinas" userId="S::mpicon@flar.net::2587e1e9-9f21-4b7b-b919-8ef356ce05c7" providerId="AD" clId="Web-{94B59169-8FBD-5888-A612-8CD476340A22}" dt="2023-02-06T21:37:26.441" v="3"/>
              <pc2:cmMkLst xmlns:pc2="http://schemas.microsoft.com/office/powerpoint/2019/9/main/command">
                <pc:docMk/>
                <pc:sldMk cId="1572095535" sldId="410"/>
                <pc2:cmMk id="{263B317A-41A6-45CA-B063-1F85755CF463}"/>
              </pc2:cmMkLst>
            </pc226:cmChg>
          </p:ext>
        </pc:extLst>
      </pc:sldChg>
    </pc:docChg>
  </pc:docChgLst>
  <pc:docChgLst>
    <pc:chgData clId="Web-{51FE3454-7AE5-AD7B-9046-1455EEBA712F}"/>
    <pc:docChg chg="modSld">
      <pc:chgData name="" userId="" providerId="" clId="Web-{51FE3454-7AE5-AD7B-9046-1455EEBA712F}" dt="2023-02-14T22:32:18.786" v="0"/>
      <pc:docMkLst>
        <pc:docMk/>
      </pc:docMkLst>
      <pc:sldChg chg="modSp">
        <pc:chgData name="" userId="" providerId="" clId="Web-{51FE3454-7AE5-AD7B-9046-1455EEBA712F}" dt="2023-02-14T22:32:18.786" v="0"/>
        <pc:sldMkLst>
          <pc:docMk/>
          <pc:sldMk cId="2744549316" sldId="373"/>
        </pc:sldMkLst>
        <pc:spChg chg="mod">
          <ac:chgData name="" userId="" providerId="" clId="Web-{51FE3454-7AE5-AD7B-9046-1455EEBA712F}" dt="2023-02-14T22:32:18.786" v="0"/>
          <ac:spMkLst>
            <pc:docMk/>
            <pc:sldMk cId="2744549316" sldId="373"/>
            <ac:spMk id="24" creationId="{F6605C6D-372C-464C-B655-863DA9524B1E}"/>
          </ac:spMkLst>
        </pc:spChg>
      </pc:sldChg>
    </pc:docChg>
  </pc:docChgLst>
  <pc:docChgLst>
    <pc:chgData name="Michelle Natalia Picon Salinas" userId="S::mpicon@flar.net::2587e1e9-9f21-4b7b-b919-8ef356ce05c7" providerId="AD" clId="Web-{937F8F0E-073B-0C53-43BB-F984846E0DA4}"/>
    <pc:docChg chg="modSld">
      <pc:chgData name="Michelle Natalia Picon Salinas" userId="S::mpicon@flar.net::2587e1e9-9f21-4b7b-b919-8ef356ce05c7" providerId="AD" clId="Web-{937F8F0E-073B-0C53-43BB-F984846E0DA4}" dt="2023-01-11T18:10:46.225" v="128" actId="1076"/>
      <pc:docMkLst>
        <pc:docMk/>
      </pc:docMkLst>
      <pc:sldChg chg="addSp delSp modSp mod setBg">
        <pc:chgData name="Michelle Natalia Picon Salinas" userId="S::mpicon@flar.net::2587e1e9-9f21-4b7b-b919-8ef356ce05c7" providerId="AD" clId="Web-{937F8F0E-073B-0C53-43BB-F984846E0DA4}" dt="2023-01-11T18:10:46.225" v="128" actId="1076"/>
        <pc:sldMkLst>
          <pc:docMk/>
          <pc:sldMk cId="4132633312" sldId="377"/>
        </pc:sldMkLst>
        <pc:spChg chg="del">
          <ac:chgData name="Michelle Natalia Picon Salinas" userId="S::mpicon@flar.net::2587e1e9-9f21-4b7b-b919-8ef356ce05c7" providerId="AD" clId="Web-{937F8F0E-073B-0C53-43BB-F984846E0DA4}" dt="2023-01-11T18:02:05.798" v="17"/>
          <ac:spMkLst>
            <pc:docMk/>
            <pc:sldMk cId="4132633312" sldId="377"/>
            <ac:spMk id="2" creationId="{265A9F7C-8C51-87A4-5D15-ED9DFD1F24BA}"/>
          </ac:spMkLst>
        </pc:spChg>
        <pc:spChg chg="add mod">
          <ac:chgData name="Michelle Natalia Picon Salinas" userId="S::mpicon@flar.net::2587e1e9-9f21-4b7b-b919-8ef356ce05c7" providerId="AD" clId="Web-{937F8F0E-073B-0C53-43BB-F984846E0DA4}" dt="2023-01-11T18:09:00.267" v="116" actId="20577"/>
          <ac:spMkLst>
            <pc:docMk/>
            <pc:sldMk cId="4132633312" sldId="377"/>
            <ac:spMk id="3" creationId="{D1750E5A-11DD-7CFC-131F-521EE33282C2}"/>
          </ac:spMkLst>
        </pc:spChg>
        <pc:spChg chg="mod">
          <ac:chgData name="Michelle Natalia Picon Salinas" userId="S::mpicon@flar.net::2587e1e9-9f21-4b7b-b919-8ef356ce05c7" providerId="AD" clId="Web-{937F8F0E-073B-0C53-43BB-F984846E0DA4}" dt="2023-01-11T18:09:13.768" v="118" actId="20577"/>
          <ac:spMkLst>
            <pc:docMk/>
            <pc:sldMk cId="4132633312" sldId="377"/>
            <ac:spMk id="41" creationId="{77978F65-EEBD-3F49-BFAF-CB09ABD6CA62}"/>
          </ac:spMkLst>
        </pc:spChg>
        <pc:spChg chg="add">
          <ac:chgData name="Michelle Natalia Picon Salinas" userId="S::mpicon@flar.net::2587e1e9-9f21-4b7b-b919-8ef356ce05c7" providerId="AD" clId="Web-{937F8F0E-073B-0C53-43BB-F984846E0DA4}" dt="2023-01-11T18:08:10.297" v="104"/>
          <ac:spMkLst>
            <pc:docMk/>
            <pc:sldMk cId="4132633312" sldId="377"/>
            <ac:spMk id="60" creationId="{61293230-B0F6-45B1-96D1-13D18E242995}"/>
          </ac:spMkLst>
        </pc:spChg>
        <pc:spChg chg="add">
          <ac:chgData name="Michelle Natalia Picon Salinas" userId="S::mpicon@flar.net::2587e1e9-9f21-4b7b-b919-8ef356ce05c7" providerId="AD" clId="Web-{937F8F0E-073B-0C53-43BB-F984846E0DA4}" dt="2023-01-11T18:08:10.297" v="104"/>
          <ac:spMkLst>
            <pc:docMk/>
            <pc:sldMk cId="4132633312" sldId="377"/>
            <ac:spMk id="62" creationId="{627FF48C-AF46-4D52-998F-ED0BDDEEF2E1}"/>
          </ac:spMkLst>
        </pc:spChg>
        <pc:grpChg chg="ord">
          <ac:chgData name="Michelle Natalia Picon Salinas" userId="S::mpicon@flar.net::2587e1e9-9f21-4b7b-b919-8ef356ce05c7" providerId="AD" clId="Web-{937F8F0E-073B-0C53-43BB-F984846E0DA4}" dt="2023-01-11T18:08:10.297" v="104"/>
          <ac:grpSpMkLst>
            <pc:docMk/>
            <pc:sldMk cId="4132633312" sldId="377"/>
            <ac:grpSpMk id="42" creationId="{31B21711-F07A-7348-837B-E9450B0E7881}"/>
          </ac:grpSpMkLst>
        </pc:grpChg>
        <pc:grpChg chg="ord">
          <ac:chgData name="Michelle Natalia Picon Salinas" userId="S::mpicon@flar.net::2587e1e9-9f21-4b7b-b919-8ef356ce05c7" providerId="AD" clId="Web-{937F8F0E-073B-0C53-43BB-F984846E0DA4}" dt="2023-01-11T18:08:10.297" v="104"/>
          <ac:grpSpMkLst>
            <pc:docMk/>
            <pc:sldMk cId="4132633312" sldId="377"/>
            <ac:grpSpMk id="53" creationId="{65D1A515-556A-1A41-A266-CF4B07C15E4A}"/>
          </ac:grpSpMkLst>
        </pc:grpChg>
        <pc:picChg chg="add mod ord">
          <ac:chgData name="Michelle Natalia Picon Salinas" userId="S::mpicon@flar.net::2587e1e9-9f21-4b7b-b919-8ef356ce05c7" providerId="AD" clId="Web-{937F8F0E-073B-0C53-43BB-F984846E0DA4}" dt="2023-01-11T18:10:43.600" v="126" actId="1076"/>
          <ac:picMkLst>
            <pc:docMk/>
            <pc:sldMk cId="4132633312" sldId="377"/>
            <ac:picMk id="4" creationId="{429B53B7-3AF5-D6ED-963F-FE38C5842F8F}"/>
          </ac:picMkLst>
        </pc:picChg>
        <pc:picChg chg="add mod">
          <ac:chgData name="Michelle Natalia Picon Salinas" userId="S::mpicon@flar.net::2587e1e9-9f21-4b7b-b919-8ef356ce05c7" providerId="AD" clId="Web-{937F8F0E-073B-0C53-43BB-F984846E0DA4}" dt="2023-01-11T18:10:45.193" v="127" actId="1076"/>
          <ac:picMkLst>
            <pc:docMk/>
            <pc:sldMk cId="4132633312" sldId="377"/>
            <ac:picMk id="5" creationId="{1D0EBC53-4D95-0BBE-4CE6-1C05C755E042}"/>
          </ac:picMkLst>
        </pc:picChg>
        <pc:picChg chg="add del mod">
          <ac:chgData name="Michelle Natalia Picon Salinas" userId="S::mpicon@flar.net::2587e1e9-9f21-4b7b-b919-8ef356ce05c7" providerId="AD" clId="Web-{937F8F0E-073B-0C53-43BB-F984846E0DA4}" dt="2023-01-11T18:07:48.218" v="103"/>
          <ac:picMkLst>
            <pc:docMk/>
            <pc:sldMk cId="4132633312" sldId="377"/>
            <ac:picMk id="6" creationId="{03D7501C-DF0A-3261-D06D-3A63D22FB003}"/>
          </ac:picMkLst>
        </pc:picChg>
        <pc:picChg chg="add mod">
          <ac:chgData name="Michelle Natalia Picon Salinas" userId="S::mpicon@flar.net::2587e1e9-9f21-4b7b-b919-8ef356ce05c7" providerId="AD" clId="Web-{937F8F0E-073B-0C53-43BB-F984846E0DA4}" dt="2023-01-11T18:10:46.225" v="128" actId="1076"/>
          <ac:picMkLst>
            <pc:docMk/>
            <pc:sldMk cId="4132633312" sldId="377"/>
            <ac:picMk id="7" creationId="{60C425C6-957E-4F92-5EF9-19539D775F85}"/>
          </ac:picMkLst>
        </pc:picChg>
      </pc:sldChg>
    </pc:docChg>
  </pc:docChgLst>
  <pc:docChgLst>
    <pc:chgData name="Michelle Natalia Picon Salinas" userId="S::mpicon@flar.net::2587e1e9-9f21-4b7b-b919-8ef356ce05c7" providerId="AD" clId="Web-{A2E53449-EB61-A459-C6D3-5D53AC0F1134}"/>
    <pc:docChg chg="addSld delSld modSld">
      <pc:chgData name="Michelle Natalia Picon Salinas" userId="S::mpicon@flar.net::2587e1e9-9f21-4b7b-b919-8ef356ce05c7" providerId="AD" clId="Web-{A2E53449-EB61-A459-C6D3-5D53AC0F1134}" dt="2023-01-11T21:21:17.465" v="825"/>
      <pc:docMkLst>
        <pc:docMk/>
      </pc:docMkLst>
      <pc:sldChg chg="addSp delSp modSp">
        <pc:chgData name="Michelle Natalia Picon Salinas" userId="S::mpicon@flar.net::2587e1e9-9f21-4b7b-b919-8ef356ce05c7" providerId="AD" clId="Web-{A2E53449-EB61-A459-C6D3-5D53AC0F1134}" dt="2023-01-11T20:26:20.669" v="623"/>
        <pc:sldMkLst>
          <pc:docMk/>
          <pc:sldMk cId="2082673487" sldId="378"/>
        </pc:sldMkLst>
        <pc:spChg chg="del">
          <ac:chgData name="Michelle Natalia Picon Salinas" userId="S::mpicon@flar.net::2587e1e9-9f21-4b7b-b919-8ef356ce05c7" providerId="AD" clId="Web-{A2E53449-EB61-A459-C6D3-5D53AC0F1134}" dt="2023-01-11T20:10:04.267" v="298"/>
          <ac:spMkLst>
            <pc:docMk/>
            <pc:sldMk cId="2082673487" sldId="378"/>
            <ac:spMk id="2" creationId="{265A9F7C-8C51-87A4-5D15-ED9DFD1F24BA}"/>
          </ac:spMkLst>
        </pc:spChg>
        <pc:spChg chg="mod">
          <ac:chgData name="Michelle Natalia Picon Salinas" userId="S::mpicon@flar.net::2587e1e9-9f21-4b7b-b919-8ef356ce05c7" providerId="AD" clId="Web-{A2E53449-EB61-A459-C6D3-5D53AC0F1134}" dt="2023-01-11T20:23:21.477" v="617" actId="1076"/>
          <ac:spMkLst>
            <pc:docMk/>
            <pc:sldMk cId="2082673487" sldId="378"/>
            <ac:spMk id="3" creationId="{CF5A500E-0393-CDB3-77AC-AD3145D52329}"/>
          </ac:spMkLst>
        </pc:spChg>
        <pc:spChg chg="add mod">
          <ac:chgData name="Michelle Natalia Picon Salinas" userId="S::mpicon@flar.net::2587e1e9-9f21-4b7b-b919-8ef356ce05c7" providerId="AD" clId="Web-{A2E53449-EB61-A459-C6D3-5D53AC0F1134}" dt="2023-01-11T20:22:15.147" v="602" actId="1076"/>
          <ac:spMkLst>
            <pc:docMk/>
            <pc:sldMk cId="2082673487" sldId="378"/>
            <ac:spMk id="4" creationId="{D54C717F-C6E1-E3D7-A10A-3F40CD05F381}"/>
          </ac:spMkLst>
        </pc:spChg>
        <pc:spChg chg="add mod">
          <ac:chgData name="Michelle Natalia Picon Salinas" userId="S::mpicon@flar.net::2587e1e9-9f21-4b7b-b919-8ef356ce05c7" providerId="AD" clId="Web-{A2E53449-EB61-A459-C6D3-5D53AC0F1134}" dt="2023-01-11T20:22:15.162" v="603" actId="1076"/>
          <ac:spMkLst>
            <pc:docMk/>
            <pc:sldMk cId="2082673487" sldId="378"/>
            <ac:spMk id="5" creationId="{ADE0D04B-FFF1-C490-E370-8C00714A1486}"/>
          </ac:spMkLst>
        </pc:spChg>
        <pc:spChg chg="add mod">
          <ac:chgData name="Michelle Natalia Picon Salinas" userId="S::mpicon@flar.net::2587e1e9-9f21-4b7b-b919-8ef356ce05c7" providerId="AD" clId="Web-{A2E53449-EB61-A459-C6D3-5D53AC0F1134}" dt="2023-01-11T20:22:15.178" v="604" actId="1076"/>
          <ac:spMkLst>
            <pc:docMk/>
            <pc:sldMk cId="2082673487" sldId="378"/>
            <ac:spMk id="6" creationId="{BD36B2BE-B1D3-27BE-827E-533A619A970F}"/>
          </ac:spMkLst>
        </pc:spChg>
        <pc:spChg chg="add mod">
          <ac:chgData name="Michelle Natalia Picon Salinas" userId="S::mpicon@flar.net::2587e1e9-9f21-4b7b-b919-8ef356ce05c7" providerId="AD" clId="Web-{A2E53449-EB61-A459-C6D3-5D53AC0F1134}" dt="2023-01-11T20:22:15.194" v="605" actId="1076"/>
          <ac:spMkLst>
            <pc:docMk/>
            <pc:sldMk cId="2082673487" sldId="378"/>
            <ac:spMk id="7" creationId="{60D86C05-07D6-E8FD-AA5D-470038E93DD1}"/>
          </ac:spMkLst>
        </pc:spChg>
        <pc:spChg chg="add mod">
          <ac:chgData name="Michelle Natalia Picon Salinas" userId="S::mpicon@flar.net::2587e1e9-9f21-4b7b-b919-8ef356ce05c7" providerId="AD" clId="Web-{A2E53449-EB61-A459-C6D3-5D53AC0F1134}" dt="2023-01-11T20:22:15.209" v="606" actId="1076"/>
          <ac:spMkLst>
            <pc:docMk/>
            <pc:sldMk cId="2082673487" sldId="378"/>
            <ac:spMk id="8" creationId="{9C11E59A-38CC-68F4-7AD0-A495BF4854A4}"/>
          </ac:spMkLst>
        </pc:spChg>
        <pc:spChg chg="add mod">
          <ac:chgData name="Michelle Natalia Picon Salinas" userId="S::mpicon@flar.net::2587e1e9-9f21-4b7b-b919-8ef356ce05c7" providerId="AD" clId="Web-{A2E53449-EB61-A459-C6D3-5D53AC0F1134}" dt="2023-01-11T20:22:15.225" v="607" actId="1076"/>
          <ac:spMkLst>
            <pc:docMk/>
            <pc:sldMk cId="2082673487" sldId="378"/>
            <ac:spMk id="9" creationId="{2B790C23-AA09-8B9B-3F59-5EF69256D6F7}"/>
          </ac:spMkLst>
        </pc:spChg>
        <pc:spChg chg="add mod">
          <ac:chgData name="Michelle Natalia Picon Salinas" userId="S::mpicon@flar.net::2587e1e9-9f21-4b7b-b919-8ef356ce05c7" providerId="AD" clId="Web-{A2E53449-EB61-A459-C6D3-5D53AC0F1134}" dt="2023-01-11T20:22:15.225" v="608" actId="1076"/>
          <ac:spMkLst>
            <pc:docMk/>
            <pc:sldMk cId="2082673487" sldId="378"/>
            <ac:spMk id="10" creationId="{8B760169-C717-0495-CB98-9FAB01621E35}"/>
          </ac:spMkLst>
        </pc:spChg>
        <pc:spChg chg="add mod">
          <ac:chgData name="Michelle Natalia Picon Salinas" userId="S::mpicon@flar.net::2587e1e9-9f21-4b7b-b919-8ef356ce05c7" providerId="AD" clId="Web-{A2E53449-EB61-A459-C6D3-5D53AC0F1134}" dt="2023-01-11T20:22:15.241" v="609" actId="1076"/>
          <ac:spMkLst>
            <pc:docMk/>
            <pc:sldMk cId="2082673487" sldId="378"/>
            <ac:spMk id="11" creationId="{E4E263BE-122A-58F9-4080-E0BA34D74A64}"/>
          </ac:spMkLst>
        </pc:spChg>
        <pc:spChg chg="mod">
          <ac:chgData name="Michelle Natalia Picon Salinas" userId="S::mpicon@flar.net::2587e1e9-9f21-4b7b-b919-8ef356ce05c7" providerId="AD" clId="Web-{A2E53449-EB61-A459-C6D3-5D53AC0F1134}" dt="2023-01-11T20:24:43.182" v="619" actId="1076"/>
          <ac:spMkLst>
            <pc:docMk/>
            <pc:sldMk cId="2082673487" sldId="378"/>
            <ac:spMk id="41" creationId="{77978F65-EEBD-3F49-BFAF-CB09ABD6CA62}"/>
          </ac:spMkLst>
        </pc:spChg>
        <pc:picChg chg="add del mod">
          <ac:chgData name="Michelle Natalia Picon Salinas" userId="S::mpicon@flar.net::2587e1e9-9f21-4b7b-b919-8ef356ce05c7" providerId="AD" clId="Web-{A2E53449-EB61-A459-C6D3-5D53AC0F1134}" dt="2023-01-11T20:21:46.662" v="598"/>
          <ac:picMkLst>
            <pc:docMk/>
            <pc:sldMk cId="2082673487" sldId="378"/>
            <ac:picMk id="12" creationId="{8CE21214-FE84-788F-4C3B-1740F96A6BC9}"/>
          </ac:picMkLst>
        </pc:picChg>
        <pc:picChg chg="add del mod">
          <ac:chgData name="Michelle Natalia Picon Salinas" userId="S::mpicon@flar.net::2587e1e9-9f21-4b7b-b919-8ef356ce05c7" providerId="AD" clId="Web-{A2E53449-EB61-A459-C6D3-5D53AC0F1134}" dt="2023-01-11T20:26:20.669" v="623"/>
          <ac:picMkLst>
            <pc:docMk/>
            <pc:sldMk cId="2082673487" sldId="378"/>
            <ac:picMk id="14" creationId="{CBCD8814-49C3-6264-75A3-C3AC1C8E3141}"/>
          </ac:picMkLst>
        </pc:picChg>
        <pc:cxnChg chg="add mod">
          <ac:chgData name="Michelle Natalia Picon Salinas" userId="S::mpicon@flar.net::2587e1e9-9f21-4b7b-b919-8ef356ce05c7" providerId="AD" clId="Web-{A2E53449-EB61-A459-C6D3-5D53AC0F1134}" dt="2023-01-11T20:23:15.023" v="616" actId="1076"/>
          <ac:cxnSpMkLst>
            <pc:docMk/>
            <pc:sldMk cId="2082673487" sldId="378"/>
            <ac:cxnSpMk id="13" creationId="{9859777C-3F15-A23B-F27F-0D4BFDC1A55D}"/>
          </ac:cxnSpMkLst>
        </pc:cxnChg>
      </pc:sldChg>
      <pc:sldChg chg="addSp delSp modSp">
        <pc:chgData name="Michelle Natalia Picon Salinas" userId="S::mpicon@flar.net::2587e1e9-9f21-4b7b-b919-8ef356ce05c7" providerId="AD" clId="Web-{A2E53449-EB61-A459-C6D3-5D53AC0F1134}" dt="2023-01-11T21:21:17.465" v="825"/>
        <pc:sldMkLst>
          <pc:docMk/>
          <pc:sldMk cId="3178428224" sldId="379"/>
        </pc:sldMkLst>
        <pc:spChg chg="del mod">
          <ac:chgData name="Michelle Natalia Picon Salinas" userId="S::mpicon@flar.net::2587e1e9-9f21-4b7b-b919-8ef356ce05c7" providerId="AD" clId="Web-{A2E53449-EB61-A459-C6D3-5D53AC0F1134}" dt="2023-01-11T21:12:08.371" v="801"/>
          <ac:spMkLst>
            <pc:docMk/>
            <pc:sldMk cId="3178428224" sldId="379"/>
            <ac:spMk id="2" creationId="{265A9F7C-8C51-87A4-5D15-ED9DFD1F24BA}"/>
          </ac:spMkLst>
        </pc:spChg>
        <pc:spChg chg="add mod">
          <ac:chgData name="Michelle Natalia Picon Salinas" userId="S::mpicon@flar.net::2587e1e9-9f21-4b7b-b919-8ef356ce05c7" providerId="AD" clId="Web-{A2E53449-EB61-A459-C6D3-5D53AC0F1134}" dt="2023-01-11T21:17:37.593" v="808" actId="14100"/>
          <ac:spMkLst>
            <pc:docMk/>
            <pc:sldMk cId="3178428224" sldId="379"/>
            <ac:spMk id="3" creationId="{0581A8C6-76CA-9DBF-9878-AEDB5DC12D95}"/>
          </ac:spMkLst>
        </pc:spChg>
        <pc:picChg chg="add mod modCrop">
          <ac:chgData name="Michelle Natalia Picon Salinas" userId="S::mpicon@flar.net::2587e1e9-9f21-4b7b-b919-8ef356ce05c7" providerId="AD" clId="Web-{A2E53449-EB61-A459-C6D3-5D53AC0F1134}" dt="2023-01-11T21:19:18.349" v="815" actId="1076"/>
          <ac:picMkLst>
            <pc:docMk/>
            <pc:sldMk cId="3178428224" sldId="379"/>
            <ac:picMk id="4" creationId="{EA42CA76-0C01-6B7A-816A-701EDA1138B0}"/>
          </ac:picMkLst>
        </pc:picChg>
        <pc:picChg chg="add mod">
          <ac:chgData name="Michelle Natalia Picon Salinas" userId="S::mpicon@flar.net::2587e1e9-9f21-4b7b-b919-8ef356ce05c7" providerId="AD" clId="Web-{A2E53449-EB61-A459-C6D3-5D53AC0F1134}" dt="2023-01-11T21:19:16.302" v="814" actId="1076"/>
          <ac:picMkLst>
            <pc:docMk/>
            <pc:sldMk cId="3178428224" sldId="379"/>
            <ac:picMk id="5" creationId="{E9962E19-1075-D0ED-B085-BDD7CBC705BC}"/>
          </ac:picMkLst>
        </pc:picChg>
        <pc:picChg chg="add mod ord modCrop">
          <ac:chgData name="Michelle Natalia Picon Salinas" userId="S::mpicon@flar.net::2587e1e9-9f21-4b7b-b919-8ef356ce05c7" providerId="AD" clId="Web-{A2E53449-EB61-A459-C6D3-5D53AC0F1134}" dt="2023-01-11T21:21:17.465" v="825"/>
          <ac:picMkLst>
            <pc:docMk/>
            <pc:sldMk cId="3178428224" sldId="379"/>
            <ac:picMk id="6" creationId="{8B414A64-0882-0E49-8CF0-3404224505F1}"/>
          </ac:picMkLst>
        </pc:picChg>
      </pc:sldChg>
      <pc:sldChg chg="delSp add del replId">
        <pc:chgData name="Michelle Natalia Picon Salinas" userId="S::mpicon@flar.net::2587e1e9-9f21-4b7b-b919-8ef356ce05c7" providerId="AD" clId="Web-{A2E53449-EB61-A459-C6D3-5D53AC0F1134}" dt="2023-01-11T20:28:51.126" v="635"/>
        <pc:sldMkLst>
          <pc:docMk/>
          <pc:sldMk cId="150116149" sldId="380"/>
        </pc:sldMkLst>
        <pc:spChg chg="del">
          <ac:chgData name="Michelle Natalia Picon Salinas" userId="S::mpicon@flar.net::2587e1e9-9f21-4b7b-b919-8ef356ce05c7" providerId="AD" clId="Web-{A2E53449-EB61-A459-C6D3-5D53AC0F1134}" dt="2023-01-11T20:28:30.516" v="631"/>
          <ac:spMkLst>
            <pc:docMk/>
            <pc:sldMk cId="150116149" sldId="380"/>
            <ac:spMk id="3" creationId="{CF5A500E-0393-CDB3-77AC-AD3145D52329}"/>
          </ac:spMkLst>
        </pc:spChg>
        <pc:spChg chg="del">
          <ac:chgData name="Michelle Natalia Picon Salinas" userId="S::mpicon@flar.net::2587e1e9-9f21-4b7b-b919-8ef356ce05c7" providerId="AD" clId="Web-{A2E53449-EB61-A459-C6D3-5D53AC0F1134}" dt="2023-01-11T20:28:36.720" v="634"/>
          <ac:spMkLst>
            <pc:docMk/>
            <pc:sldMk cId="150116149" sldId="380"/>
            <ac:spMk id="4" creationId="{D54C717F-C6E1-E3D7-A10A-3F40CD05F381}"/>
          </ac:spMkLst>
        </pc:spChg>
        <pc:spChg chg="del">
          <ac:chgData name="Michelle Natalia Picon Salinas" userId="S::mpicon@flar.net::2587e1e9-9f21-4b7b-b919-8ef356ce05c7" providerId="AD" clId="Web-{A2E53449-EB61-A459-C6D3-5D53AC0F1134}" dt="2023-01-11T20:28:30.516" v="630"/>
          <ac:spMkLst>
            <pc:docMk/>
            <pc:sldMk cId="150116149" sldId="380"/>
            <ac:spMk id="5" creationId="{ADE0D04B-FFF1-C490-E370-8C00714A1486}"/>
          </ac:spMkLst>
        </pc:spChg>
        <pc:spChg chg="del">
          <ac:chgData name="Michelle Natalia Picon Salinas" userId="S::mpicon@flar.net::2587e1e9-9f21-4b7b-b919-8ef356ce05c7" providerId="AD" clId="Web-{A2E53449-EB61-A459-C6D3-5D53AC0F1134}" dt="2023-01-11T20:28:30.516" v="629"/>
          <ac:spMkLst>
            <pc:docMk/>
            <pc:sldMk cId="150116149" sldId="380"/>
            <ac:spMk id="6" creationId="{BD36B2BE-B1D3-27BE-827E-533A619A970F}"/>
          </ac:spMkLst>
        </pc:spChg>
        <pc:spChg chg="del">
          <ac:chgData name="Michelle Natalia Picon Salinas" userId="S::mpicon@flar.net::2587e1e9-9f21-4b7b-b919-8ef356ce05c7" providerId="AD" clId="Web-{A2E53449-EB61-A459-C6D3-5D53AC0F1134}" dt="2023-01-11T20:28:30.516" v="628"/>
          <ac:spMkLst>
            <pc:docMk/>
            <pc:sldMk cId="150116149" sldId="380"/>
            <ac:spMk id="7" creationId="{60D86C05-07D6-E8FD-AA5D-470038E93DD1}"/>
          </ac:spMkLst>
        </pc:spChg>
        <pc:spChg chg="del">
          <ac:chgData name="Michelle Natalia Picon Salinas" userId="S::mpicon@flar.net::2587e1e9-9f21-4b7b-b919-8ef356ce05c7" providerId="AD" clId="Web-{A2E53449-EB61-A459-C6D3-5D53AC0F1134}" dt="2023-01-11T20:28:36.720" v="633"/>
          <ac:spMkLst>
            <pc:docMk/>
            <pc:sldMk cId="150116149" sldId="380"/>
            <ac:spMk id="8" creationId="{9C11E59A-38CC-68F4-7AD0-A495BF4854A4}"/>
          </ac:spMkLst>
        </pc:spChg>
        <pc:spChg chg="del">
          <ac:chgData name="Michelle Natalia Picon Salinas" userId="S::mpicon@flar.net::2587e1e9-9f21-4b7b-b919-8ef356ce05c7" providerId="AD" clId="Web-{A2E53449-EB61-A459-C6D3-5D53AC0F1134}" dt="2023-01-11T20:28:30.516" v="627"/>
          <ac:spMkLst>
            <pc:docMk/>
            <pc:sldMk cId="150116149" sldId="380"/>
            <ac:spMk id="9" creationId="{2B790C23-AA09-8B9B-3F59-5EF69256D6F7}"/>
          </ac:spMkLst>
        </pc:spChg>
        <pc:spChg chg="del">
          <ac:chgData name="Michelle Natalia Picon Salinas" userId="S::mpicon@flar.net::2587e1e9-9f21-4b7b-b919-8ef356ce05c7" providerId="AD" clId="Web-{A2E53449-EB61-A459-C6D3-5D53AC0F1134}" dt="2023-01-11T20:28:30.516" v="626"/>
          <ac:spMkLst>
            <pc:docMk/>
            <pc:sldMk cId="150116149" sldId="380"/>
            <ac:spMk id="10" creationId="{8B760169-C717-0495-CB98-9FAB01621E35}"/>
          </ac:spMkLst>
        </pc:spChg>
        <pc:spChg chg="del">
          <ac:chgData name="Michelle Natalia Picon Salinas" userId="S::mpicon@flar.net::2587e1e9-9f21-4b7b-b919-8ef356ce05c7" providerId="AD" clId="Web-{A2E53449-EB61-A459-C6D3-5D53AC0F1134}" dt="2023-01-11T20:28:30.516" v="625"/>
          <ac:spMkLst>
            <pc:docMk/>
            <pc:sldMk cId="150116149" sldId="380"/>
            <ac:spMk id="11" creationId="{E4E263BE-122A-58F9-4080-E0BA34D74A64}"/>
          </ac:spMkLst>
        </pc:spChg>
        <pc:cxnChg chg="del">
          <ac:chgData name="Michelle Natalia Picon Salinas" userId="S::mpicon@flar.net::2587e1e9-9f21-4b7b-b919-8ef356ce05c7" providerId="AD" clId="Web-{A2E53449-EB61-A459-C6D3-5D53AC0F1134}" dt="2023-01-11T20:28:36.720" v="632"/>
          <ac:cxnSpMkLst>
            <pc:docMk/>
            <pc:sldMk cId="150116149" sldId="380"/>
            <ac:cxnSpMk id="13" creationId="{9859777C-3F15-A23B-F27F-0D4BFDC1A55D}"/>
          </ac:cxnSpMkLst>
        </pc:cxnChg>
      </pc:sldChg>
    </pc:docChg>
  </pc:docChgLst>
  <pc:docChgLst>
    <pc:chgData name="Michelle Natalia Picon Salinas" userId="S::mpicon@flar.net::2587e1e9-9f21-4b7b-b919-8ef356ce05c7" providerId="AD" clId="Web-{1EFA8D38-65CE-ED07-30E7-07EA7FD63FF0}"/>
    <pc:docChg chg="modSld">
      <pc:chgData name="Michelle Natalia Picon Salinas" userId="S::mpicon@flar.net::2587e1e9-9f21-4b7b-b919-8ef356ce05c7" providerId="AD" clId="Web-{1EFA8D38-65CE-ED07-30E7-07EA7FD63FF0}" dt="2023-01-11T16:08:19.963" v="315" actId="1076"/>
      <pc:docMkLst>
        <pc:docMk/>
      </pc:docMkLst>
      <pc:sldChg chg="addSp delSp modSp">
        <pc:chgData name="Michelle Natalia Picon Salinas" userId="S::mpicon@flar.net::2587e1e9-9f21-4b7b-b919-8ef356ce05c7" providerId="AD" clId="Web-{1EFA8D38-65CE-ED07-30E7-07EA7FD63FF0}" dt="2023-01-11T15:38:39.651" v="4" actId="1076"/>
        <pc:sldMkLst>
          <pc:docMk/>
          <pc:sldMk cId="2744549316" sldId="373"/>
        </pc:sldMkLst>
        <pc:picChg chg="add mod">
          <ac:chgData name="Michelle Natalia Picon Salinas" userId="S::mpicon@flar.net::2587e1e9-9f21-4b7b-b919-8ef356ce05c7" providerId="AD" clId="Web-{1EFA8D38-65CE-ED07-30E7-07EA7FD63FF0}" dt="2023-01-11T15:38:39.651" v="4" actId="1076"/>
          <ac:picMkLst>
            <pc:docMk/>
            <pc:sldMk cId="2744549316" sldId="373"/>
            <ac:picMk id="2" creationId="{AF361A5D-2AF1-AAA9-79FC-58E627E88FCB}"/>
          </ac:picMkLst>
        </pc:picChg>
        <pc:picChg chg="del mod">
          <ac:chgData name="Michelle Natalia Picon Salinas" userId="S::mpicon@flar.net::2587e1e9-9f21-4b7b-b919-8ef356ce05c7" providerId="AD" clId="Web-{1EFA8D38-65CE-ED07-30E7-07EA7FD63FF0}" dt="2023-01-11T15:36:31.177" v="1"/>
          <ac:picMkLst>
            <pc:docMk/>
            <pc:sldMk cId="2744549316" sldId="373"/>
            <ac:picMk id="1026" creationId="{8C644A97-FCBB-9769-031F-E9694C0FB5DF}"/>
          </ac:picMkLst>
        </pc:picChg>
      </pc:sldChg>
      <pc:sldChg chg="addSp delSp modSp mod setBg setClrOvrMap">
        <pc:chgData name="Michelle Natalia Picon Salinas" userId="S::mpicon@flar.net::2587e1e9-9f21-4b7b-b919-8ef356ce05c7" providerId="AD" clId="Web-{1EFA8D38-65CE-ED07-30E7-07EA7FD63FF0}" dt="2023-01-11T16:08:19.963" v="315" actId="1076"/>
        <pc:sldMkLst>
          <pc:docMk/>
          <pc:sldMk cId="2149944305" sldId="376"/>
        </pc:sldMkLst>
        <pc:spChg chg="del">
          <ac:chgData name="Michelle Natalia Picon Salinas" userId="S::mpicon@flar.net::2587e1e9-9f21-4b7b-b919-8ef356ce05c7" providerId="AD" clId="Web-{1EFA8D38-65CE-ED07-30E7-07EA7FD63FF0}" dt="2023-01-11T16:03:11.515" v="279"/>
          <ac:spMkLst>
            <pc:docMk/>
            <pc:sldMk cId="2149944305" sldId="376"/>
            <ac:spMk id="2" creationId="{265A9F7C-8C51-87A4-5D15-ED9DFD1F24BA}"/>
          </ac:spMkLst>
        </pc:spChg>
        <pc:spChg chg="add mod ord">
          <ac:chgData name="Michelle Natalia Picon Salinas" userId="S::mpicon@flar.net::2587e1e9-9f21-4b7b-b919-8ef356ce05c7" providerId="AD" clId="Web-{1EFA8D38-65CE-ED07-30E7-07EA7FD63FF0}" dt="2023-01-11T16:07:48.603" v="312" actId="1076"/>
          <ac:spMkLst>
            <pc:docMk/>
            <pc:sldMk cId="2149944305" sldId="376"/>
            <ac:spMk id="3" creationId="{B4E2EB60-1ECD-4176-924B-2C82BD540605}"/>
          </ac:spMkLst>
        </pc:spChg>
        <pc:spChg chg="mod">
          <ac:chgData name="Michelle Natalia Picon Salinas" userId="S::mpicon@flar.net::2587e1e9-9f21-4b7b-b919-8ef356ce05c7" providerId="AD" clId="Web-{1EFA8D38-65CE-ED07-30E7-07EA7FD63FF0}" dt="2023-01-11T16:08:19.963" v="315" actId="1076"/>
          <ac:spMkLst>
            <pc:docMk/>
            <pc:sldMk cId="2149944305" sldId="376"/>
            <ac:spMk id="41" creationId="{77978F65-EEBD-3F49-BFAF-CB09ABD6CA62}"/>
          </ac:spMkLst>
        </pc:spChg>
        <pc:spChg chg="add del">
          <ac:chgData name="Michelle Natalia Picon Salinas" userId="S::mpicon@flar.net::2587e1e9-9f21-4b7b-b919-8ef356ce05c7" providerId="AD" clId="Web-{1EFA8D38-65CE-ED07-30E7-07EA7FD63FF0}" dt="2023-01-11T16:05:31.145" v="284"/>
          <ac:spMkLst>
            <pc:docMk/>
            <pc:sldMk cId="2149944305" sldId="376"/>
            <ac:spMk id="60" creationId="{4F74D28C-3268-4E35-8EE1-D92CB4A85A7D}"/>
          </ac:spMkLst>
        </pc:spChg>
        <pc:spChg chg="add del">
          <ac:chgData name="Michelle Natalia Picon Salinas" userId="S::mpicon@flar.net::2587e1e9-9f21-4b7b-b919-8ef356ce05c7" providerId="AD" clId="Web-{1EFA8D38-65CE-ED07-30E7-07EA7FD63FF0}" dt="2023-01-11T16:05:31.145" v="284"/>
          <ac:spMkLst>
            <pc:docMk/>
            <pc:sldMk cId="2149944305" sldId="376"/>
            <ac:spMk id="62" creationId="{58D44E42-C462-4105-BC86-FE75B4E3C4AF}"/>
          </ac:spMkLst>
        </pc:spChg>
        <pc:spChg chg="add del">
          <ac:chgData name="Michelle Natalia Picon Salinas" userId="S::mpicon@flar.net::2587e1e9-9f21-4b7b-b919-8ef356ce05c7" providerId="AD" clId="Web-{1EFA8D38-65CE-ED07-30E7-07EA7FD63FF0}" dt="2023-01-11T16:05:37.614" v="286"/>
          <ac:spMkLst>
            <pc:docMk/>
            <pc:sldMk cId="2149944305" sldId="376"/>
            <ac:spMk id="64" creationId="{2B97F24A-32CE-4C1C-A50D-3016B394DCFB}"/>
          </ac:spMkLst>
        </pc:spChg>
        <pc:spChg chg="add del">
          <ac:chgData name="Michelle Natalia Picon Salinas" userId="S::mpicon@flar.net::2587e1e9-9f21-4b7b-b919-8ef356ce05c7" providerId="AD" clId="Web-{1EFA8D38-65CE-ED07-30E7-07EA7FD63FF0}" dt="2023-01-11T16:05:37.614" v="286"/>
          <ac:spMkLst>
            <pc:docMk/>
            <pc:sldMk cId="2149944305" sldId="376"/>
            <ac:spMk id="65" creationId="{6357EC4F-235E-4222-A36F-C7878ACE37F2}"/>
          </ac:spMkLst>
        </pc:spChg>
        <pc:spChg chg="add">
          <ac:chgData name="Michelle Natalia Picon Salinas" userId="S::mpicon@flar.net::2587e1e9-9f21-4b7b-b919-8ef356ce05c7" providerId="AD" clId="Web-{1EFA8D38-65CE-ED07-30E7-07EA7FD63FF0}" dt="2023-01-11T16:05:37.645" v="287"/>
          <ac:spMkLst>
            <pc:docMk/>
            <pc:sldMk cId="2149944305" sldId="376"/>
            <ac:spMk id="67" creationId="{8B3A2D1A-45FC-4F95-B150-1C13EF2F6D09}"/>
          </ac:spMkLst>
        </pc:spChg>
        <pc:spChg chg="add">
          <ac:chgData name="Michelle Natalia Picon Salinas" userId="S::mpicon@flar.net::2587e1e9-9f21-4b7b-b919-8ef356ce05c7" providerId="AD" clId="Web-{1EFA8D38-65CE-ED07-30E7-07EA7FD63FF0}" dt="2023-01-11T16:05:37.645" v="287"/>
          <ac:spMkLst>
            <pc:docMk/>
            <pc:sldMk cId="2149944305" sldId="376"/>
            <ac:spMk id="68" creationId="{39C3C864-C625-4883-B868-9A4C470F4DD5}"/>
          </ac:spMkLst>
        </pc:spChg>
        <pc:grpChg chg="ord">
          <ac:chgData name="Michelle Natalia Picon Salinas" userId="S::mpicon@flar.net::2587e1e9-9f21-4b7b-b919-8ef356ce05c7" providerId="AD" clId="Web-{1EFA8D38-65CE-ED07-30E7-07EA7FD63FF0}" dt="2023-01-11T16:05:37.645" v="287"/>
          <ac:grpSpMkLst>
            <pc:docMk/>
            <pc:sldMk cId="2149944305" sldId="376"/>
            <ac:grpSpMk id="42" creationId="{31B21711-F07A-7348-837B-E9450B0E7881}"/>
          </ac:grpSpMkLst>
        </pc:grpChg>
        <pc:grpChg chg="ord">
          <ac:chgData name="Michelle Natalia Picon Salinas" userId="S::mpicon@flar.net::2587e1e9-9f21-4b7b-b919-8ef356ce05c7" providerId="AD" clId="Web-{1EFA8D38-65CE-ED07-30E7-07EA7FD63FF0}" dt="2023-01-11T16:05:37.645" v="287"/>
          <ac:grpSpMkLst>
            <pc:docMk/>
            <pc:sldMk cId="2149944305" sldId="376"/>
            <ac:grpSpMk id="53" creationId="{65D1A515-556A-1A41-A266-CF4B07C15E4A}"/>
          </ac:grpSpMkLst>
        </pc:grpChg>
        <pc:picChg chg="add mod">
          <ac:chgData name="Michelle Natalia Picon Salinas" userId="S::mpicon@flar.net::2587e1e9-9f21-4b7b-b919-8ef356ce05c7" providerId="AD" clId="Web-{1EFA8D38-65CE-ED07-30E7-07EA7FD63FF0}" dt="2023-01-11T16:06:13.178" v="293" actId="1076"/>
          <ac:picMkLst>
            <pc:docMk/>
            <pc:sldMk cId="2149944305" sldId="376"/>
            <ac:picMk id="4" creationId="{72552065-B406-BE97-E334-F8B99A41BC82}"/>
          </ac:picMkLst>
        </pc:picChg>
      </pc:sldChg>
    </pc:docChg>
  </pc:docChgLst>
  <pc:docChgLst>
    <pc:chgData name="Jorge Esteban Camargo Forero" userId="ee79e5f4-13e3-4b16-9a8f-d9656972343c" providerId="ADAL" clId="{3868C385-ECC2-4F75-ADDB-EDFA8CAD56ED}"/>
    <pc:docChg chg="undo redo custSel addSld delSld modSld">
      <pc:chgData name="Jorge Esteban Camargo Forero" userId="ee79e5f4-13e3-4b16-9a8f-d9656972343c" providerId="ADAL" clId="{3868C385-ECC2-4F75-ADDB-EDFA8CAD56ED}" dt="2023-02-14T14:53:55.219" v="669" actId="47"/>
      <pc:docMkLst>
        <pc:docMk/>
      </pc:docMkLst>
      <pc:sldChg chg="modSp">
        <pc:chgData name="Jorge Esteban Camargo Forero" userId="ee79e5f4-13e3-4b16-9a8f-d9656972343c" providerId="ADAL" clId="{3868C385-ECC2-4F75-ADDB-EDFA8CAD56ED}" dt="2023-02-12T21:52:34.606" v="544" actId="20577"/>
        <pc:sldMkLst>
          <pc:docMk/>
          <pc:sldMk cId="4045417683" sldId="375"/>
        </pc:sldMkLst>
        <pc:spChg chg="mod">
          <ac:chgData name="Jorge Esteban Camargo Forero" userId="ee79e5f4-13e3-4b16-9a8f-d9656972343c" providerId="ADAL" clId="{3868C385-ECC2-4F75-ADDB-EDFA8CAD56ED}" dt="2023-02-12T21:52:34.606" v="544" actId="20577"/>
          <ac:spMkLst>
            <pc:docMk/>
            <pc:sldMk cId="4045417683" sldId="375"/>
            <ac:spMk id="2" creationId="{265A9F7C-8C51-87A4-5D15-ED9DFD1F24BA}"/>
          </ac:spMkLst>
        </pc:spChg>
      </pc:sldChg>
      <pc:sldChg chg="addSp delSp modSp mod">
        <pc:chgData name="Jorge Esteban Camargo Forero" userId="ee79e5f4-13e3-4b16-9a8f-d9656972343c" providerId="ADAL" clId="{3868C385-ECC2-4F75-ADDB-EDFA8CAD56ED}" dt="2023-02-07T22:31:21.057" v="116" actId="1036"/>
        <pc:sldMkLst>
          <pc:docMk/>
          <pc:sldMk cId="1835541130" sldId="382"/>
        </pc:sldMkLst>
        <pc:picChg chg="add del mod">
          <ac:chgData name="Jorge Esteban Camargo Forero" userId="ee79e5f4-13e3-4b16-9a8f-d9656972343c" providerId="ADAL" clId="{3868C385-ECC2-4F75-ADDB-EDFA8CAD56ED}" dt="2023-02-07T22:28:14.185" v="107" actId="478"/>
          <ac:picMkLst>
            <pc:docMk/>
            <pc:sldMk cId="1835541130" sldId="382"/>
            <ac:picMk id="3" creationId="{03B26E70-F260-E969-A4EE-9D2AFA4909D5}"/>
          </ac:picMkLst>
        </pc:picChg>
        <pc:picChg chg="add mod">
          <ac:chgData name="Jorge Esteban Camargo Forero" userId="ee79e5f4-13e3-4b16-9a8f-d9656972343c" providerId="ADAL" clId="{3868C385-ECC2-4F75-ADDB-EDFA8CAD56ED}" dt="2023-02-07T22:31:21.057" v="116" actId="1036"/>
          <ac:picMkLst>
            <pc:docMk/>
            <pc:sldMk cId="1835541130" sldId="382"/>
            <ac:picMk id="5" creationId="{43B09BAB-D24F-6CA3-2C2E-4416CADF18F8}"/>
          </ac:picMkLst>
        </pc:picChg>
        <pc:picChg chg="del">
          <ac:chgData name="Jorge Esteban Camargo Forero" userId="ee79e5f4-13e3-4b16-9a8f-d9656972343c" providerId="ADAL" clId="{3868C385-ECC2-4F75-ADDB-EDFA8CAD56ED}" dt="2023-02-07T22:28:10.556" v="99" actId="478"/>
          <ac:picMkLst>
            <pc:docMk/>
            <pc:sldMk cId="1835541130" sldId="382"/>
            <ac:picMk id="12" creationId="{00000000-0000-0000-0000-000000000000}"/>
          </ac:picMkLst>
        </pc:picChg>
      </pc:sldChg>
      <pc:sldChg chg="modSp">
        <pc:chgData name="Jorge Esteban Camargo Forero" userId="ee79e5f4-13e3-4b16-9a8f-d9656972343c" providerId="ADAL" clId="{3868C385-ECC2-4F75-ADDB-EDFA8CAD56ED}" dt="2023-02-12T22:12:03.573" v="562" actId="20577"/>
        <pc:sldMkLst>
          <pc:docMk/>
          <pc:sldMk cId="74988984" sldId="386"/>
        </pc:sldMkLst>
        <pc:spChg chg="mod">
          <ac:chgData name="Jorge Esteban Camargo Forero" userId="ee79e5f4-13e3-4b16-9a8f-d9656972343c" providerId="ADAL" clId="{3868C385-ECC2-4F75-ADDB-EDFA8CAD56ED}" dt="2023-02-12T22:12:03.573" v="562" actId="20577"/>
          <ac:spMkLst>
            <pc:docMk/>
            <pc:sldMk cId="74988984" sldId="386"/>
            <ac:spMk id="3" creationId="{0581A8C6-76CA-9DBF-9878-AEDB5DC12D95}"/>
          </ac:spMkLst>
        </pc:spChg>
      </pc:sldChg>
      <pc:sldChg chg="modSp mod">
        <pc:chgData name="Jorge Esteban Camargo Forero" userId="ee79e5f4-13e3-4b16-9a8f-d9656972343c" providerId="ADAL" clId="{3868C385-ECC2-4F75-ADDB-EDFA8CAD56ED}" dt="2023-02-08T13:40:28.646" v="292" actId="20577"/>
        <pc:sldMkLst>
          <pc:docMk/>
          <pc:sldMk cId="3788549732" sldId="388"/>
        </pc:sldMkLst>
        <pc:spChg chg="mod">
          <ac:chgData name="Jorge Esteban Camargo Forero" userId="ee79e5f4-13e3-4b16-9a8f-d9656972343c" providerId="ADAL" clId="{3868C385-ECC2-4F75-ADDB-EDFA8CAD56ED}" dt="2023-02-08T13:40:28.646" v="292" actId="20577"/>
          <ac:spMkLst>
            <pc:docMk/>
            <pc:sldMk cId="3788549732" sldId="388"/>
            <ac:spMk id="3" creationId="{0581A8C6-76CA-9DBF-9878-AEDB5DC12D95}"/>
          </ac:spMkLst>
        </pc:spChg>
      </pc:sldChg>
      <pc:sldChg chg="addSp delSp modSp mod">
        <pc:chgData name="Jorge Esteban Camargo Forero" userId="ee79e5f4-13e3-4b16-9a8f-d9656972343c" providerId="ADAL" clId="{3868C385-ECC2-4F75-ADDB-EDFA8CAD56ED}" dt="2023-02-08T14:18:53.348" v="427" actId="14100"/>
        <pc:sldMkLst>
          <pc:docMk/>
          <pc:sldMk cId="4097271678" sldId="389"/>
        </pc:sldMkLst>
        <pc:picChg chg="add del mod">
          <ac:chgData name="Jorge Esteban Camargo Forero" userId="ee79e5f4-13e3-4b16-9a8f-d9656972343c" providerId="ADAL" clId="{3868C385-ECC2-4F75-ADDB-EDFA8CAD56ED}" dt="2023-02-08T14:06:02.185" v="293" actId="478"/>
          <ac:picMkLst>
            <pc:docMk/>
            <pc:sldMk cId="4097271678" sldId="389"/>
            <ac:picMk id="3" creationId="{4CDB4063-DFC9-7342-6C37-4B6B74B2EFE7}"/>
          </ac:picMkLst>
        </pc:picChg>
        <pc:picChg chg="add del mod">
          <ac:chgData name="Jorge Esteban Camargo Forero" userId="ee79e5f4-13e3-4b16-9a8f-d9656972343c" providerId="ADAL" clId="{3868C385-ECC2-4F75-ADDB-EDFA8CAD56ED}" dt="2023-02-08T14:18:46.795" v="406" actId="478"/>
          <ac:picMkLst>
            <pc:docMk/>
            <pc:sldMk cId="4097271678" sldId="389"/>
            <ac:picMk id="5" creationId="{EAED1932-70B2-BB73-9D34-99CB6A6EA1B2}"/>
          </ac:picMkLst>
        </pc:picChg>
        <pc:picChg chg="add mod">
          <ac:chgData name="Jorge Esteban Camargo Forero" userId="ee79e5f4-13e3-4b16-9a8f-d9656972343c" providerId="ADAL" clId="{3868C385-ECC2-4F75-ADDB-EDFA8CAD56ED}" dt="2023-02-08T14:18:53.348" v="427" actId="14100"/>
          <ac:picMkLst>
            <pc:docMk/>
            <pc:sldMk cId="4097271678" sldId="389"/>
            <ac:picMk id="7" creationId="{162AA095-3181-3284-8BEC-53EA85FE7892}"/>
          </ac:picMkLst>
        </pc:picChg>
        <pc:picChg chg="del mod">
          <ac:chgData name="Jorge Esteban Camargo Forero" userId="ee79e5f4-13e3-4b16-9a8f-d9656972343c" providerId="ADAL" clId="{3868C385-ECC2-4F75-ADDB-EDFA8CAD56ED}" dt="2023-02-07T21:14:30.399" v="70" actId="478"/>
          <ac:picMkLst>
            <pc:docMk/>
            <pc:sldMk cId="4097271678" sldId="389"/>
            <ac:picMk id="13" creationId="{00000000-0000-0000-0000-000000000000}"/>
          </ac:picMkLst>
        </pc:picChg>
      </pc:sldChg>
      <pc:sldChg chg="addSp delSp modSp mod">
        <pc:chgData name="Jorge Esteban Camargo Forero" userId="ee79e5f4-13e3-4b16-9a8f-d9656972343c" providerId="ADAL" clId="{3868C385-ECC2-4F75-ADDB-EDFA8CAD56ED}" dt="2023-02-08T15:08:53.565" v="527" actId="1035"/>
        <pc:sldMkLst>
          <pc:docMk/>
          <pc:sldMk cId="214891994" sldId="392"/>
        </pc:sldMkLst>
        <pc:spChg chg="mod">
          <ac:chgData name="Jorge Esteban Camargo Forero" userId="ee79e5f4-13e3-4b16-9a8f-d9656972343c" providerId="ADAL" clId="{3868C385-ECC2-4F75-ADDB-EDFA8CAD56ED}" dt="2023-02-07T22:37:08.208" v="170" actId="20577"/>
          <ac:spMkLst>
            <pc:docMk/>
            <pc:sldMk cId="214891994" sldId="392"/>
            <ac:spMk id="11" creationId="{0581A8C6-76CA-9DBF-9878-AEDB5DC12D95}"/>
          </ac:spMkLst>
        </pc:spChg>
        <pc:picChg chg="add del mod">
          <ac:chgData name="Jorge Esteban Camargo Forero" userId="ee79e5f4-13e3-4b16-9a8f-d9656972343c" providerId="ADAL" clId="{3868C385-ECC2-4F75-ADDB-EDFA8CAD56ED}" dt="2023-02-08T15:08:16.281" v="507" actId="478"/>
          <ac:picMkLst>
            <pc:docMk/>
            <pc:sldMk cId="214891994" sldId="392"/>
            <ac:picMk id="3" creationId="{F7D1EEA8-4635-9891-6540-CA4AAE5F36C6}"/>
          </ac:picMkLst>
        </pc:picChg>
        <pc:picChg chg="add mod">
          <ac:chgData name="Jorge Esteban Camargo Forero" userId="ee79e5f4-13e3-4b16-9a8f-d9656972343c" providerId="ADAL" clId="{3868C385-ECC2-4F75-ADDB-EDFA8CAD56ED}" dt="2023-02-08T15:08:53.565" v="527" actId="1035"/>
          <ac:picMkLst>
            <pc:docMk/>
            <pc:sldMk cId="214891994" sldId="392"/>
            <ac:picMk id="5" creationId="{A1353A43-8B80-8E43-3D6C-A3D40484E538}"/>
          </ac:picMkLst>
        </pc:picChg>
        <pc:picChg chg="del mod">
          <ac:chgData name="Jorge Esteban Camargo Forero" userId="ee79e5f4-13e3-4b16-9a8f-d9656972343c" providerId="ADAL" clId="{3868C385-ECC2-4F75-ADDB-EDFA8CAD56ED}" dt="2023-02-07T22:36:53.812" v="122" actId="478"/>
          <ac:picMkLst>
            <pc:docMk/>
            <pc:sldMk cId="214891994" sldId="392"/>
            <ac:picMk id="12" creationId="{00000000-0000-0000-0000-000000000000}"/>
          </ac:picMkLst>
        </pc:picChg>
      </pc:sldChg>
      <pc:sldChg chg="modSp add del mod">
        <pc:chgData name="Jorge Esteban Camargo Forero" userId="ee79e5f4-13e3-4b16-9a8f-d9656972343c" providerId="ADAL" clId="{3868C385-ECC2-4F75-ADDB-EDFA8CAD56ED}" dt="2023-02-07T20:10:11.721" v="68" actId="20577"/>
        <pc:sldMkLst>
          <pc:docMk/>
          <pc:sldMk cId="2441397514" sldId="393"/>
        </pc:sldMkLst>
        <pc:spChg chg="mod">
          <ac:chgData name="Jorge Esteban Camargo Forero" userId="ee79e5f4-13e3-4b16-9a8f-d9656972343c" providerId="ADAL" clId="{3868C385-ECC2-4F75-ADDB-EDFA8CAD56ED}" dt="2023-02-07T20:10:11.721" v="68" actId="20577"/>
          <ac:spMkLst>
            <pc:docMk/>
            <pc:sldMk cId="2441397514" sldId="393"/>
            <ac:spMk id="11" creationId="{0581A8C6-76CA-9DBF-9878-AEDB5DC12D95}"/>
          </ac:spMkLst>
        </pc:spChg>
      </pc:sldChg>
      <pc:sldChg chg="addSp delSp mod">
        <pc:chgData name="Jorge Esteban Camargo Forero" userId="ee79e5f4-13e3-4b16-9a8f-d9656972343c" providerId="ADAL" clId="{3868C385-ECC2-4F75-ADDB-EDFA8CAD56ED}" dt="2023-02-12T22:38:59.392" v="565" actId="478"/>
        <pc:sldMkLst>
          <pc:docMk/>
          <pc:sldMk cId="4162175556" sldId="399"/>
        </pc:sldMkLst>
        <pc:inkChg chg="add del">
          <ac:chgData name="Jorge Esteban Camargo Forero" userId="ee79e5f4-13e3-4b16-9a8f-d9656972343c" providerId="ADAL" clId="{3868C385-ECC2-4F75-ADDB-EDFA8CAD56ED}" dt="2023-02-12T22:38:59.392" v="565" actId="478"/>
          <ac:inkMkLst>
            <pc:docMk/>
            <pc:sldMk cId="4162175556" sldId="399"/>
            <ac:inkMk id="2" creationId="{C0310223-3B54-B0BA-49F6-BF96CD92C961}"/>
          </ac:inkMkLst>
        </pc:inkChg>
      </pc:sldChg>
      <pc:sldChg chg="addSp delSp mod">
        <pc:chgData name="Jorge Esteban Camargo Forero" userId="ee79e5f4-13e3-4b16-9a8f-d9656972343c" providerId="ADAL" clId="{3868C385-ECC2-4F75-ADDB-EDFA8CAD56ED}" dt="2023-02-12T22:38:54.714" v="564" actId="478"/>
        <pc:sldMkLst>
          <pc:docMk/>
          <pc:sldMk cId="3019344266" sldId="406"/>
        </pc:sldMkLst>
        <pc:inkChg chg="add del">
          <ac:chgData name="Jorge Esteban Camargo Forero" userId="ee79e5f4-13e3-4b16-9a8f-d9656972343c" providerId="ADAL" clId="{3868C385-ECC2-4F75-ADDB-EDFA8CAD56ED}" dt="2023-02-12T22:38:54.714" v="564" actId="478"/>
          <ac:inkMkLst>
            <pc:docMk/>
            <pc:sldMk cId="3019344266" sldId="406"/>
            <ac:inkMk id="2" creationId="{E4B37DD2-3AC2-C32B-817B-27D7CF46A181}"/>
          </ac:inkMkLst>
        </pc:inkChg>
      </pc:sldChg>
      <pc:sldChg chg="addSp delSp mod">
        <pc:chgData name="Jorge Esteban Camargo Forero" userId="ee79e5f4-13e3-4b16-9a8f-d9656972343c" providerId="ADAL" clId="{3868C385-ECC2-4F75-ADDB-EDFA8CAD56ED}" dt="2023-02-12T22:39:04.345" v="566" actId="478"/>
        <pc:sldMkLst>
          <pc:docMk/>
          <pc:sldMk cId="1856895982" sldId="409"/>
        </pc:sldMkLst>
        <pc:inkChg chg="add del">
          <ac:chgData name="Jorge Esteban Camargo Forero" userId="ee79e5f4-13e3-4b16-9a8f-d9656972343c" providerId="ADAL" clId="{3868C385-ECC2-4F75-ADDB-EDFA8CAD56ED}" dt="2023-02-12T22:39:04.345" v="566" actId="478"/>
          <ac:inkMkLst>
            <pc:docMk/>
            <pc:sldMk cId="1856895982" sldId="409"/>
            <ac:inkMk id="2" creationId="{879864B2-473C-0966-3399-20E73515A6C4}"/>
          </ac:inkMkLst>
        </pc:inkChg>
      </pc:sldChg>
      <pc:sldChg chg="add del">
        <pc:chgData name="Jorge Esteban Camargo Forero" userId="ee79e5f4-13e3-4b16-9a8f-d9656972343c" providerId="ADAL" clId="{3868C385-ECC2-4F75-ADDB-EDFA8CAD56ED}" dt="2023-02-07T19:53:37.351" v="27" actId="47"/>
        <pc:sldMkLst>
          <pc:docMk/>
          <pc:sldMk cId="1806091442" sldId="413"/>
        </pc:sldMkLst>
      </pc:sldChg>
      <pc:sldChg chg="addSp delSp modSp add mod">
        <pc:chgData name="Jorge Esteban Camargo Forero" userId="ee79e5f4-13e3-4b16-9a8f-d9656972343c" providerId="ADAL" clId="{3868C385-ECC2-4F75-ADDB-EDFA8CAD56ED}" dt="2023-02-08T14:20:20.599" v="505" actId="14100"/>
        <pc:sldMkLst>
          <pc:docMk/>
          <pc:sldMk cId="1781208335" sldId="414"/>
        </pc:sldMkLst>
        <pc:spChg chg="mod">
          <ac:chgData name="Jorge Esteban Camargo Forero" userId="ee79e5f4-13e3-4b16-9a8f-d9656972343c" providerId="ADAL" clId="{3868C385-ECC2-4F75-ADDB-EDFA8CAD56ED}" dt="2023-02-08T14:19:50.806" v="496" actId="313"/>
          <ac:spMkLst>
            <pc:docMk/>
            <pc:sldMk cId="1781208335" sldId="414"/>
            <ac:spMk id="41" creationId="{77978F65-EEBD-3F49-BFAF-CB09ABD6CA62}"/>
          </ac:spMkLst>
        </pc:spChg>
        <pc:picChg chg="add mod">
          <ac:chgData name="Jorge Esteban Camargo Forero" userId="ee79e5f4-13e3-4b16-9a8f-d9656972343c" providerId="ADAL" clId="{3868C385-ECC2-4F75-ADDB-EDFA8CAD56ED}" dt="2023-02-08T14:20:20.599" v="505" actId="14100"/>
          <ac:picMkLst>
            <pc:docMk/>
            <pc:sldMk cId="1781208335" sldId="414"/>
            <ac:picMk id="3" creationId="{F6139BC1-AE18-8272-8973-FE05BE9C6BB7}"/>
          </ac:picMkLst>
        </pc:picChg>
        <pc:picChg chg="del">
          <ac:chgData name="Jorge Esteban Camargo Forero" userId="ee79e5f4-13e3-4b16-9a8f-d9656972343c" providerId="ADAL" clId="{3868C385-ECC2-4F75-ADDB-EDFA8CAD56ED}" dt="2023-02-08T14:19:52.044" v="497" actId="478"/>
          <ac:picMkLst>
            <pc:docMk/>
            <pc:sldMk cId="1781208335" sldId="414"/>
            <ac:picMk id="5" creationId="{43B09BAB-D24F-6CA3-2C2E-4416CADF18F8}"/>
          </ac:picMkLst>
        </pc:picChg>
      </pc:sldChg>
      <pc:sldChg chg="modSp add mod">
        <pc:chgData name="Jorge Esteban Camargo Forero" userId="ee79e5f4-13e3-4b16-9a8f-d9656972343c" providerId="ADAL" clId="{3868C385-ECC2-4F75-ADDB-EDFA8CAD56ED}" dt="2023-02-08T15:10:39.369" v="532" actId="20577"/>
        <pc:sldMkLst>
          <pc:docMk/>
          <pc:sldMk cId="3728478319" sldId="415"/>
        </pc:sldMkLst>
        <pc:spChg chg="mod">
          <ac:chgData name="Jorge Esteban Camargo Forero" userId="ee79e5f4-13e3-4b16-9a8f-d9656972343c" providerId="ADAL" clId="{3868C385-ECC2-4F75-ADDB-EDFA8CAD56ED}" dt="2023-02-08T15:10:39.369" v="532" actId="20577"/>
          <ac:spMkLst>
            <pc:docMk/>
            <pc:sldMk cId="3728478319" sldId="415"/>
            <ac:spMk id="41" creationId="{77978F65-EEBD-3F49-BFAF-CB09ABD6CA62}"/>
          </ac:spMkLst>
        </pc:spChg>
      </pc:sldChg>
      <pc:sldChg chg="addSp delSp modSp add mod">
        <pc:chgData name="Jorge Esteban Camargo Forero" userId="ee79e5f4-13e3-4b16-9a8f-d9656972343c" providerId="ADAL" clId="{3868C385-ECC2-4F75-ADDB-EDFA8CAD56ED}" dt="2023-02-12T22:40:25.216" v="668" actId="20577"/>
        <pc:sldMkLst>
          <pc:docMk/>
          <pc:sldMk cId="1437237190" sldId="416"/>
        </pc:sldMkLst>
        <pc:spChg chg="mod">
          <ac:chgData name="Jorge Esteban Camargo Forero" userId="ee79e5f4-13e3-4b16-9a8f-d9656972343c" providerId="ADAL" clId="{3868C385-ECC2-4F75-ADDB-EDFA8CAD56ED}" dt="2023-02-12T22:39:45.887" v="601" actId="1076"/>
          <ac:spMkLst>
            <pc:docMk/>
            <pc:sldMk cId="1437237190" sldId="416"/>
            <ac:spMk id="11" creationId="{0581A8C6-76CA-9DBF-9878-AEDB5DC12D95}"/>
          </ac:spMkLst>
        </pc:spChg>
        <pc:spChg chg="mod">
          <ac:chgData name="Jorge Esteban Camargo Forero" userId="ee79e5f4-13e3-4b16-9a8f-d9656972343c" providerId="ADAL" clId="{3868C385-ECC2-4F75-ADDB-EDFA8CAD56ED}" dt="2023-02-12T22:40:25.216" v="668" actId="20577"/>
          <ac:spMkLst>
            <pc:docMk/>
            <pc:sldMk cId="1437237190" sldId="416"/>
            <ac:spMk id="41" creationId="{77978F65-EEBD-3F49-BFAF-CB09ABD6CA62}"/>
          </ac:spMkLst>
        </pc:spChg>
        <pc:picChg chg="add mod">
          <ac:chgData name="Jorge Esteban Camargo Forero" userId="ee79e5f4-13e3-4b16-9a8f-d9656972343c" providerId="ADAL" clId="{3868C385-ECC2-4F75-ADDB-EDFA8CAD56ED}" dt="2023-02-12T22:39:51.062" v="630" actId="14100"/>
          <ac:picMkLst>
            <pc:docMk/>
            <pc:sldMk cId="1437237190" sldId="416"/>
            <ac:picMk id="3" creationId="{C0CA1129-D8C8-9912-A2D8-A56666BE0D89}"/>
          </ac:picMkLst>
        </pc:picChg>
        <pc:picChg chg="del">
          <ac:chgData name="Jorge Esteban Camargo Forero" userId="ee79e5f4-13e3-4b16-9a8f-d9656972343c" providerId="ADAL" clId="{3868C385-ECC2-4F75-ADDB-EDFA8CAD56ED}" dt="2023-02-12T22:39:24.532" v="568" actId="478"/>
          <ac:picMkLst>
            <pc:docMk/>
            <pc:sldMk cId="1437237190" sldId="416"/>
            <ac:picMk id="5" creationId="{A1353A43-8B80-8E43-3D6C-A3D40484E538}"/>
          </ac:picMkLst>
        </pc:picChg>
      </pc:sldChg>
      <pc:sldChg chg="addSp delSp modSp add del mod">
        <pc:chgData name="Jorge Esteban Camargo Forero" userId="ee79e5f4-13e3-4b16-9a8f-d9656972343c" providerId="ADAL" clId="{3868C385-ECC2-4F75-ADDB-EDFA8CAD56ED}" dt="2023-02-14T14:53:55.219" v="669" actId="47"/>
        <pc:sldMkLst>
          <pc:docMk/>
          <pc:sldMk cId="1758990798" sldId="417"/>
        </pc:sldMkLst>
        <pc:picChg chg="add del mod">
          <ac:chgData name="Jorge Esteban Camargo Forero" userId="ee79e5f4-13e3-4b16-9a8f-d9656972343c" providerId="ADAL" clId="{3868C385-ECC2-4F75-ADDB-EDFA8CAD56ED}" dt="2023-02-12T22:39:39.441" v="597" actId="22"/>
          <ac:picMkLst>
            <pc:docMk/>
            <pc:sldMk cId="1758990798" sldId="417"/>
            <ac:picMk id="3" creationId="{87AAA9EC-A2EE-7EE8-050C-A2D6705F4041}"/>
          </ac:picMkLst>
        </pc:picChg>
        <pc:picChg chg="add del mod">
          <ac:chgData name="Jorge Esteban Camargo Forero" userId="ee79e5f4-13e3-4b16-9a8f-d9656972343c" providerId="ADAL" clId="{3868C385-ECC2-4F75-ADDB-EDFA8CAD56ED}" dt="2023-02-12T22:39:40.039" v="598" actId="478"/>
          <ac:picMkLst>
            <pc:docMk/>
            <pc:sldMk cId="1758990798" sldId="417"/>
            <ac:picMk id="5" creationId="{A1353A43-8B80-8E43-3D6C-A3D40484E538}"/>
          </ac:picMkLst>
        </pc:picChg>
      </pc:sldChg>
    </pc:docChg>
  </pc:docChgLst>
  <pc:docChgLst>
    <pc:chgData name="Michelle Natalia Picon Salinas" userId="S::mpicon@flar.net::2587e1e9-9f21-4b7b-b919-8ef356ce05c7" providerId="AD" clId="Web-{8400DCE8-9AEA-A709-7367-0C3FAAB0F777}"/>
    <pc:docChg chg="addSld modSld">
      <pc:chgData name="Michelle Natalia Picon Salinas" userId="S::mpicon@flar.net::2587e1e9-9f21-4b7b-b919-8ef356ce05c7" providerId="AD" clId="Web-{8400DCE8-9AEA-A709-7367-0C3FAAB0F777}" dt="2023-02-07T20:53:32.834" v="22" actId="1076"/>
      <pc:docMkLst>
        <pc:docMk/>
      </pc:docMkLst>
      <pc:sldChg chg="modSp add replId">
        <pc:chgData name="Michelle Natalia Picon Salinas" userId="S::mpicon@flar.net::2587e1e9-9f21-4b7b-b919-8ef356ce05c7" providerId="AD" clId="Web-{8400DCE8-9AEA-A709-7367-0C3FAAB0F777}" dt="2023-02-07T20:53:32.834" v="22" actId="1076"/>
        <pc:sldMkLst>
          <pc:docMk/>
          <pc:sldMk cId="345275036" sldId="413"/>
        </pc:sldMkLst>
        <pc:spChg chg="mod">
          <ac:chgData name="Michelle Natalia Picon Salinas" userId="S::mpicon@flar.net::2587e1e9-9f21-4b7b-b919-8ef356ce05c7" providerId="AD" clId="Web-{8400DCE8-9AEA-A709-7367-0C3FAAB0F777}" dt="2023-02-07T20:53:32.834" v="22" actId="1076"/>
          <ac:spMkLst>
            <pc:docMk/>
            <pc:sldMk cId="345275036" sldId="413"/>
            <ac:spMk id="11" creationId="{0581A8C6-76CA-9DBF-9878-AEDB5DC12D95}"/>
          </ac:spMkLst>
        </pc:spChg>
        <pc:spChg chg="mod">
          <ac:chgData name="Michelle Natalia Picon Salinas" userId="S::mpicon@flar.net::2587e1e9-9f21-4b7b-b919-8ef356ce05c7" providerId="AD" clId="Web-{8400DCE8-9AEA-A709-7367-0C3FAAB0F777}" dt="2023-02-07T20:53:25.943" v="18" actId="1076"/>
          <ac:spMkLst>
            <pc:docMk/>
            <pc:sldMk cId="345275036" sldId="413"/>
            <ac:spMk id="41" creationId="{77978F65-EEBD-3F49-BFAF-CB09ABD6CA62}"/>
          </ac:spMkLst>
        </pc:spChg>
      </pc:sldChg>
    </pc:docChg>
  </pc:docChgLst>
  <pc:docChgLst>
    <pc:chgData name="Michelle Natalia Picon Salinas" userId="S::mpicon@flar.net::2587e1e9-9f21-4b7b-b919-8ef356ce05c7" providerId="AD" clId="Web-{51FE3454-7AE5-AD7B-9046-1455EEBA712F}"/>
    <pc:docChg chg="modSld">
      <pc:chgData name="Michelle Natalia Picon Salinas" userId="S::mpicon@flar.net::2587e1e9-9f21-4b7b-b919-8ef356ce05c7" providerId="AD" clId="Web-{51FE3454-7AE5-AD7B-9046-1455EEBA712F}" dt="2023-02-14T22:33:08.960" v="10"/>
      <pc:docMkLst>
        <pc:docMk/>
      </pc:docMkLst>
      <pc:sldChg chg="modSp">
        <pc:chgData name="Michelle Natalia Picon Salinas" userId="S::mpicon@flar.net::2587e1e9-9f21-4b7b-b919-8ef356ce05c7" providerId="AD" clId="Web-{51FE3454-7AE5-AD7B-9046-1455EEBA712F}" dt="2023-02-14T22:32:55.365" v="6" actId="1076"/>
        <pc:sldMkLst>
          <pc:docMk/>
          <pc:sldMk cId="966361483" sldId="366"/>
        </pc:sldMkLst>
        <pc:spChg chg="mod ord">
          <ac:chgData name="Michelle Natalia Picon Salinas" userId="S::mpicon@flar.net::2587e1e9-9f21-4b7b-b919-8ef356ce05c7" providerId="AD" clId="Web-{51FE3454-7AE5-AD7B-9046-1455EEBA712F}" dt="2023-02-14T22:32:55.365" v="6" actId="1076"/>
          <ac:spMkLst>
            <pc:docMk/>
            <pc:sldMk cId="966361483" sldId="366"/>
            <ac:spMk id="2" creationId="{265A9F7C-8C51-87A4-5D15-ED9DFD1F24BA}"/>
          </ac:spMkLst>
        </pc:spChg>
        <pc:spChg chg="mod">
          <ac:chgData name="Michelle Natalia Picon Salinas" userId="S::mpicon@flar.net::2587e1e9-9f21-4b7b-b919-8ef356ce05c7" providerId="AD" clId="Web-{51FE3454-7AE5-AD7B-9046-1455EEBA712F}" dt="2023-02-14T22:32:51.459" v="5" actId="1076"/>
          <ac:spMkLst>
            <pc:docMk/>
            <pc:sldMk cId="966361483" sldId="366"/>
            <ac:spMk id="41" creationId="{77978F65-EEBD-3F49-BFAF-CB09ABD6CA62}"/>
          </ac:spMkLst>
        </pc:spChg>
      </pc:sldChg>
      <pc:sldChg chg="modSp">
        <pc:chgData name="Michelle Natalia Picon Salinas" userId="S::mpicon@flar.net::2587e1e9-9f21-4b7b-b919-8ef356ce05c7" providerId="AD" clId="Web-{51FE3454-7AE5-AD7B-9046-1455EEBA712F}" dt="2023-02-14T22:33:08.960" v="10"/>
        <pc:sldMkLst>
          <pc:docMk/>
          <pc:sldMk cId="1053326082" sldId="381"/>
        </pc:sldMkLst>
        <pc:spChg chg="mod">
          <ac:chgData name="Michelle Natalia Picon Salinas" userId="S::mpicon@flar.net::2587e1e9-9f21-4b7b-b919-8ef356ce05c7" providerId="AD" clId="Web-{51FE3454-7AE5-AD7B-9046-1455EEBA712F}" dt="2023-02-14T22:33:06.209" v="9" actId="1076"/>
          <ac:spMkLst>
            <pc:docMk/>
            <pc:sldMk cId="1053326082" sldId="381"/>
            <ac:spMk id="2" creationId="{265A9F7C-8C51-87A4-5D15-ED9DFD1F24BA}"/>
          </ac:spMkLst>
        </pc:spChg>
        <pc:spChg chg="mod">
          <ac:chgData name="Michelle Natalia Picon Salinas" userId="S::mpicon@flar.net::2587e1e9-9f21-4b7b-b919-8ef356ce05c7" providerId="AD" clId="Web-{51FE3454-7AE5-AD7B-9046-1455EEBA712F}" dt="2023-02-14T22:33:08.960" v="10"/>
          <ac:spMkLst>
            <pc:docMk/>
            <pc:sldMk cId="1053326082" sldId="381"/>
            <ac:spMk id="41" creationId="{77978F65-EEBD-3F49-BFAF-CB09ABD6CA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BC2C3-0C40-4D96-9115-8FFD9EAE9C9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444B-9915-44AD-902E-AFB63231AF5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56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653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525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38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831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5252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444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507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770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202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7399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65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899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462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804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478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564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155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232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581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08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7572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81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354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262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130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7825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9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63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7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434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036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833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04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90BB6-FDAE-CE77-6C3E-E6D0C9F30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BC34C-67F7-A3DE-AEF4-1AF892906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12106-FB0C-6C76-6CB8-79AFAAEC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A7473-1D86-12C1-881E-37F27940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882F79-A6CC-0D3E-6607-5938416E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54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46384-E4C3-C245-290D-46E0C315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23D115-C722-EAD1-44E2-4C8E3E2E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F76D0-4C31-D1BD-09EC-7D1D1D7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35C32-8E5E-9BD4-123A-F688C551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F2956-E6FB-3AD3-6174-295F690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45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A7D4D2-330D-FBBF-4FFE-6C28E56D7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B164FE-199C-38E4-8780-00F1989E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4C751-AC7A-3F61-453F-AA46B9E5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026CAB-2E72-E375-A978-AC2D5096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2B1070-E045-FA8B-853C-81BF522B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116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icture Placeholder 29"/>
          <p:cNvSpPr>
            <a:spLocks noGrp="1"/>
          </p:cNvSpPr>
          <p:nvPr>
            <p:ph type="pic" idx="13"/>
          </p:nvPr>
        </p:nvSpPr>
        <p:spPr>
          <a:xfrm>
            <a:off x="1593552" y="2204095"/>
            <a:ext cx="10594385" cy="4653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400795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0083"/>
            <a:ext cx="28448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1882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13D4E-8D51-2313-5399-EA30419F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1E21E-38A7-EF0A-792D-E6B91004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3C857-9203-B740-763C-768A8446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48EF3-A738-3C43-6C85-16527883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3009B-A6C1-03E7-CE4D-8B09BA77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9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20BA4-CFA8-764E-3CDD-DB31DFBE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20F739-DB96-3773-34A2-E8E71781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7F600-19B4-0A0B-606E-5C658048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2EFFCB-6F4D-F98B-C9B4-89C50D28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ABA2-C51C-9897-13E4-AC608AFD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5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369BF-3718-8891-6E3F-C4832FE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158DF-8D17-095A-1305-95C743F06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14332-D95E-1273-9C84-0A824259D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4E19BA-68DA-8F90-52D0-072B3188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FC9054-CC09-7094-83BE-0F627816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DBA73-F49E-78A7-AD9A-DCB01D26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25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DB07C-9BED-4BC5-C01B-AC900BE1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944D9-FCAC-82A0-AE38-8F99BBC6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6F3347-D8C9-D73F-7F7C-A5F0CCF59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82C5B9-28C1-BE58-9470-B90A9AAEF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C8D23D-CF1D-B421-E545-3067B75E0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53DCE3-269E-79FB-4CC6-93B54FF9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32BE49-CB48-00B5-3E8A-0340BD3A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033D18-3425-6246-399B-E658740F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13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AE2F1-9067-7BCA-DF01-7D2C1422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EAECF1-7301-B5AF-8432-C1BD5EE1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00EF3C-9C97-17A3-5FF1-B1396CBE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19A000-EC9F-8750-E2F1-8BEB0208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66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132235-0434-9616-8F1C-05DB4A5E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510EB7-AA11-D080-F342-9D69747C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54004F-5C67-AEDC-CE68-23F3C3EB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23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A5734-FB74-AA5E-9EEF-1DF33DE5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329D8-D300-8282-E662-B3218D3D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5A01D-23C5-6664-2CF8-0BEAABAF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01007C-9D44-0680-F398-7BADC505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AC9039-8A82-1F7F-1CF8-CEF3149E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E1B56A-718A-B5ED-2981-1B6DE89D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741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45FDF-8476-BC69-EC13-1F184DF8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51CA53-79BF-3D08-D9C3-EA6521EE0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3DE4D7-8800-77F1-A998-6000D97F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D3B090-D069-6C6D-5660-6136485F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6312D-5566-B7B5-0B89-C889FD42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E0FF4-41CF-7849-7CE5-40718FE2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94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A07B1F-0C28-8BC4-D5F9-305651D5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BBD63B-BB0A-33C6-CF67-D973E898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AF27E-7D18-8851-D248-5A56C5383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02F5-E850-452C-9729-2FF3814A0DA3}" type="datetimeFigureOut">
              <a:rPr lang="es-CO" smtClean="0"/>
              <a:t>14/02/2023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25C1D-A573-7E6D-3F26-08A13C4BE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31AF9-4F66-56BD-4126-8E7DD3321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F550-946A-4DA2-84F1-BEA8E397F8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9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44"/>
          <p:cNvSpPr/>
          <p:nvPr/>
        </p:nvSpPr>
        <p:spPr>
          <a:xfrm>
            <a:off x="-37647" y="-346"/>
            <a:ext cx="12225565" cy="6858346"/>
          </a:xfrm>
          <a:prstGeom prst="rect">
            <a:avLst/>
          </a:prstGeom>
          <a:gradFill>
            <a:gsLst>
              <a:gs pos="82000">
                <a:srgbClr val="112261"/>
              </a:gs>
              <a:gs pos="42000">
                <a:srgbClr val="1A3184"/>
              </a:gs>
            </a:gsLst>
            <a:lin ang="5400000"/>
          </a:gradFill>
          <a:ln w="12700">
            <a:solidFill>
              <a:srgbClr val="32538F"/>
            </a:solidFill>
            <a:miter/>
          </a:ln>
        </p:spPr>
        <p:txBody>
          <a:bodyPr lIns="60959" rIns="6095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lang="es-CO" sz="1333"/>
          </a:p>
        </p:txBody>
      </p:sp>
      <p:grpSp>
        <p:nvGrpSpPr>
          <p:cNvPr id="21" name="Group 7"/>
          <p:cNvGrpSpPr/>
          <p:nvPr/>
        </p:nvGrpSpPr>
        <p:grpSpPr>
          <a:xfrm rot="198223">
            <a:off x="8040175" y="1485016"/>
            <a:ext cx="4791400" cy="5723716"/>
            <a:chOff x="0" y="0"/>
            <a:chExt cx="6098137" cy="5121473"/>
          </a:xfrm>
        </p:grpSpPr>
        <p:sp>
          <p:nvSpPr>
            <p:cNvPr id="22" name="Freeform 22"/>
            <p:cNvSpPr/>
            <p:nvPr/>
          </p:nvSpPr>
          <p:spPr>
            <a:xfrm>
              <a:off x="1921511" y="0"/>
              <a:ext cx="4176627" cy="322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8" y="0"/>
                  </a:moveTo>
                  <a:lnTo>
                    <a:pt x="0" y="21600"/>
                  </a:lnTo>
                  <a:lnTo>
                    <a:pt x="4792" y="21600"/>
                  </a:lnTo>
                  <a:lnTo>
                    <a:pt x="21600" y="0"/>
                  </a:lnTo>
                  <a:lnTo>
                    <a:pt x="1680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25" name="Freeform 22"/>
            <p:cNvSpPr/>
            <p:nvPr/>
          </p:nvSpPr>
          <p:spPr>
            <a:xfrm>
              <a:off x="-1" y="1892099"/>
              <a:ext cx="4176627" cy="322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8" y="0"/>
                  </a:moveTo>
                  <a:lnTo>
                    <a:pt x="0" y="21600"/>
                  </a:lnTo>
                  <a:lnTo>
                    <a:pt x="4792" y="21600"/>
                  </a:lnTo>
                  <a:lnTo>
                    <a:pt x="21600" y="0"/>
                  </a:lnTo>
                  <a:lnTo>
                    <a:pt x="1680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321" name="Freeform 10"/>
          <p:cNvSpPr/>
          <p:nvPr/>
        </p:nvSpPr>
        <p:spPr>
          <a:xfrm>
            <a:off x="-17309" y="29370"/>
            <a:ext cx="5158061" cy="3414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" y="21600"/>
                </a:moveTo>
                <a:lnTo>
                  <a:pt x="7701" y="21600"/>
                </a:lnTo>
                <a:cubicBezTo>
                  <a:pt x="8579" y="21600"/>
                  <a:pt x="9425" y="20984"/>
                  <a:pt x="10077" y="19917"/>
                </a:cubicBezTo>
                <a:lnTo>
                  <a:pt x="21600" y="50"/>
                </a:lnTo>
                <a:lnTo>
                  <a:pt x="0" y="0"/>
                </a:lnTo>
                <a:cubicBezTo>
                  <a:pt x="6" y="7090"/>
                  <a:pt x="11" y="14510"/>
                  <a:pt x="17" y="21600"/>
                </a:cubicBezTo>
                <a:close/>
              </a:path>
            </a:pathLst>
          </a:custGeom>
          <a:gradFill>
            <a:gsLst>
              <a:gs pos="79000">
                <a:srgbClr val="112261"/>
              </a:gs>
              <a:gs pos="42000">
                <a:srgbClr val="1A3184"/>
              </a:gs>
            </a:gsLst>
            <a:lin ang="5400000"/>
          </a:gradFill>
          <a:ln w="12700">
            <a:miter lim="400000"/>
          </a:ln>
        </p:spPr>
        <p:txBody>
          <a:bodyPr lIns="60959" rIns="60959"/>
          <a:lstStyle/>
          <a:p>
            <a:pPr>
              <a:defRPr sz="1000"/>
            </a:pPr>
            <a:endParaRPr sz="1333"/>
          </a:p>
        </p:txBody>
      </p:sp>
      <p:sp>
        <p:nvSpPr>
          <p:cNvPr id="325" name="Freeform 10"/>
          <p:cNvSpPr/>
          <p:nvPr/>
        </p:nvSpPr>
        <p:spPr>
          <a:xfrm>
            <a:off x="-48514" y="-10887"/>
            <a:ext cx="2934079" cy="1242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" y="21600"/>
                </a:moveTo>
                <a:lnTo>
                  <a:pt x="7701" y="21600"/>
                </a:lnTo>
                <a:cubicBezTo>
                  <a:pt x="8579" y="21600"/>
                  <a:pt x="9425" y="20984"/>
                  <a:pt x="10077" y="19917"/>
                </a:cubicBezTo>
                <a:lnTo>
                  <a:pt x="21600" y="50"/>
                </a:lnTo>
                <a:lnTo>
                  <a:pt x="0" y="0"/>
                </a:lnTo>
                <a:cubicBezTo>
                  <a:pt x="6" y="7090"/>
                  <a:pt x="11" y="14510"/>
                  <a:pt x="17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0959" rIns="60959"/>
          <a:lstStyle/>
          <a:p>
            <a:pPr>
              <a:defRPr sz="1000"/>
            </a:pPr>
            <a:endParaRPr sz="1333"/>
          </a:p>
        </p:txBody>
      </p:sp>
      <p:sp>
        <p:nvSpPr>
          <p:cNvPr id="326" name="Freeform 22"/>
          <p:cNvSpPr/>
          <p:nvPr/>
        </p:nvSpPr>
        <p:spPr>
          <a:xfrm>
            <a:off x="9242766" y="-2"/>
            <a:ext cx="1989623" cy="1877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08" y="0"/>
                </a:moveTo>
                <a:lnTo>
                  <a:pt x="0" y="21600"/>
                </a:lnTo>
                <a:lnTo>
                  <a:pt x="4792" y="21600"/>
                </a:lnTo>
                <a:lnTo>
                  <a:pt x="21600" y="0"/>
                </a:lnTo>
                <a:lnTo>
                  <a:pt x="16808" y="0"/>
                </a:lnTo>
                <a:close/>
              </a:path>
            </a:pathLst>
          </a:custGeom>
          <a:gradFill>
            <a:gsLst>
              <a:gs pos="0">
                <a:srgbClr val="1A3184"/>
              </a:gs>
              <a:gs pos="100000">
                <a:srgbClr val="112261"/>
              </a:gs>
            </a:gsLst>
            <a:lin ang="5400000"/>
          </a:gradFill>
          <a:ln w="12700">
            <a:miter lim="400000"/>
          </a:ln>
        </p:spPr>
        <p:txBody>
          <a:bodyPr lIns="60959" rIns="60959"/>
          <a:lstStyle/>
          <a:p>
            <a:pPr>
              <a:defRPr sz="1000"/>
            </a:pPr>
            <a:endParaRPr sz="133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10828-128B-EA4F-AD8E-42F0EC034D1A}"/>
              </a:ext>
            </a:extLst>
          </p:cNvPr>
          <p:cNvGrpSpPr/>
          <p:nvPr/>
        </p:nvGrpSpPr>
        <p:grpSpPr>
          <a:xfrm>
            <a:off x="29532" y="284555"/>
            <a:ext cx="1725301" cy="455631"/>
            <a:chOff x="22149" y="120190"/>
            <a:chExt cx="1557692" cy="41136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61BF4DB-EC67-BE41-A509-6003B7557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8323"/>
            <a:stretch/>
          </p:blipFill>
          <p:spPr>
            <a:xfrm>
              <a:off x="463340" y="120190"/>
              <a:ext cx="1116501" cy="409919"/>
            </a:xfrm>
            <a:prstGeom prst="rect">
              <a:avLst/>
            </a:prstGeom>
          </p:spPr>
        </p:pic>
        <p:grpSp>
          <p:nvGrpSpPr>
            <p:cNvPr id="16" name="Graphic 11">
              <a:extLst>
                <a:ext uri="{FF2B5EF4-FFF2-40B4-BE49-F238E27FC236}">
                  <a16:creationId xmlns:a16="http://schemas.microsoft.com/office/drawing/2014/main" id="{54A1B2A8-B697-E44D-8A51-51D42151DC37}"/>
                </a:ext>
              </a:extLst>
            </p:cNvPr>
            <p:cNvGrpSpPr/>
            <p:nvPr/>
          </p:nvGrpSpPr>
          <p:grpSpPr>
            <a:xfrm>
              <a:off x="22149" y="120944"/>
              <a:ext cx="441191" cy="410613"/>
              <a:chOff x="4913362" y="4663417"/>
              <a:chExt cx="669925" cy="623494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01495E0-5BE8-5846-929C-FC62D7EE848A}"/>
                  </a:ext>
                </a:extLst>
              </p:cNvPr>
              <p:cNvSpPr/>
              <p:nvPr/>
            </p:nvSpPr>
            <p:spPr>
              <a:xfrm>
                <a:off x="5021774" y="4754079"/>
                <a:ext cx="453861" cy="421429"/>
              </a:xfrm>
              <a:custGeom>
                <a:avLst/>
                <a:gdLst>
                  <a:gd name="connsiteX0" fmla="*/ 138054 w 453861"/>
                  <a:gd name="connsiteY0" fmla="*/ 421429 h 421429"/>
                  <a:gd name="connsiteX1" fmla="*/ 226931 w 453861"/>
                  <a:gd name="connsiteY1" fmla="*/ 231007 h 421429"/>
                  <a:gd name="connsiteX2" fmla="*/ 315741 w 453861"/>
                  <a:gd name="connsiteY2" fmla="*/ 421429 h 421429"/>
                  <a:gd name="connsiteX3" fmla="*/ 226931 w 453861"/>
                  <a:gd name="connsiteY3" fmla="*/ 370160 h 421429"/>
                  <a:gd name="connsiteX4" fmla="*/ 364985 w 453861"/>
                  <a:gd name="connsiteY4" fmla="*/ 290429 h 421429"/>
                  <a:gd name="connsiteX5" fmla="*/ 453796 w 453861"/>
                  <a:gd name="connsiteY5" fmla="*/ 239160 h 421429"/>
                  <a:gd name="connsiteX6" fmla="*/ 244514 w 453861"/>
                  <a:gd name="connsiteY6" fmla="*/ 220852 h 421429"/>
                  <a:gd name="connsiteX7" fmla="*/ 365051 w 453861"/>
                  <a:gd name="connsiteY7" fmla="*/ 392967 h 421429"/>
                  <a:gd name="connsiteX8" fmla="*/ 364985 w 453861"/>
                  <a:gd name="connsiteY8" fmla="*/ 130983 h 421429"/>
                  <a:gd name="connsiteX9" fmla="*/ 364985 w 453861"/>
                  <a:gd name="connsiteY9" fmla="*/ 28413 h 421429"/>
                  <a:gd name="connsiteX10" fmla="*/ 244514 w 453861"/>
                  <a:gd name="connsiteY10" fmla="*/ 200560 h 421429"/>
                  <a:gd name="connsiteX11" fmla="*/ 453862 w 453861"/>
                  <a:gd name="connsiteY11" fmla="*/ 182219 h 421429"/>
                  <a:gd name="connsiteX12" fmla="*/ 226865 w 453861"/>
                  <a:gd name="connsiteY12" fmla="*/ 51269 h 421429"/>
                  <a:gd name="connsiteX13" fmla="*/ 138054 w 453861"/>
                  <a:gd name="connsiteY13" fmla="*/ 0 h 421429"/>
                  <a:gd name="connsiteX14" fmla="*/ 226931 w 453861"/>
                  <a:gd name="connsiteY14" fmla="*/ 190488 h 421429"/>
                  <a:gd name="connsiteX15" fmla="*/ 315741 w 453861"/>
                  <a:gd name="connsiteY15" fmla="*/ 0 h 421429"/>
                  <a:gd name="connsiteX16" fmla="*/ 88827 w 453861"/>
                  <a:gd name="connsiteY16" fmla="*/ 130950 h 421429"/>
                  <a:gd name="connsiteX17" fmla="*/ 0 w 453861"/>
                  <a:gd name="connsiteY17" fmla="*/ 182219 h 421429"/>
                  <a:gd name="connsiteX18" fmla="*/ 209364 w 453861"/>
                  <a:gd name="connsiteY18" fmla="*/ 200527 h 421429"/>
                  <a:gd name="connsiteX19" fmla="*/ 88827 w 453861"/>
                  <a:gd name="connsiteY19" fmla="*/ 28413 h 421429"/>
                  <a:gd name="connsiteX20" fmla="*/ 88827 w 453861"/>
                  <a:gd name="connsiteY20" fmla="*/ 290396 h 421429"/>
                  <a:gd name="connsiteX21" fmla="*/ 88827 w 453861"/>
                  <a:gd name="connsiteY21" fmla="*/ 392934 h 421429"/>
                  <a:gd name="connsiteX22" fmla="*/ 209364 w 453861"/>
                  <a:gd name="connsiteY22" fmla="*/ 220819 h 421429"/>
                  <a:gd name="connsiteX23" fmla="*/ 0 w 453861"/>
                  <a:gd name="connsiteY23" fmla="*/ 239177 h 42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3861" h="421429">
                    <a:moveTo>
                      <a:pt x="138054" y="421429"/>
                    </a:moveTo>
                    <a:lnTo>
                      <a:pt x="226931" y="231007"/>
                    </a:lnTo>
                    <a:lnTo>
                      <a:pt x="315741" y="421429"/>
                    </a:lnTo>
                    <a:lnTo>
                      <a:pt x="226931" y="370160"/>
                    </a:lnTo>
                    <a:close/>
                    <a:moveTo>
                      <a:pt x="364985" y="290429"/>
                    </a:moveTo>
                    <a:lnTo>
                      <a:pt x="453796" y="239160"/>
                    </a:lnTo>
                    <a:lnTo>
                      <a:pt x="244514" y="220852"/>
                    </a:lnTo>
                    <a:lnTo>
                      <a:pt x="365051" y="392967"/>
                    </a:lnTo>
                    <a:close/>
                    <a:moveTo>
                      <a:pt x="364985" y="130983"/>
                    </a:moveTo>
                    <a:lnTo>
                      <a:pt x="364985" y="28413"/>
                    </a:lnTo>
                    <a:lnTo>
                      <a:pt x="244514" y="200560"/>
                    </a:lnTo>
                    <a:lnTo>
                      <a:pt x="453862" y="182219"/>
                    </a:lnTo>
                    <a:close/>
                    <a:moveTo>
                      <a:pt x="226865" y="51269"/>
                    </a:moveTo>
                    <a:lnTo>
                      <a:pt x="138054" y="0"/>
                    </a:lnTo>
                    <a:lnTo>
                      <a:pt x="226931" y="190488"/>
                    </a:lnTo>
                    <a:lnTo>
                      <a:pt x="315741" y="0"/>
                    </a:lnTo>
                    <a:close/>
                    <a:moveTo>
                      <a:pt x="88827" y="130950"/>
                    </a:moveTo>
                    <a:lnTo>
                      <a:pt x="0" y="182219"/>
                    </a:lnTo>
                    <a:lnTo>
                      <a:pt x="209364" y="200527"/>
                    </a:lnTo>
                    <a:lnTo>
                      <a:pt x="88827" y="28413"/>
                    </a:lnTo>
                    <a:close/>
                    <a:moveTo>
                      <a:pt x="88827" y="290396"/>
                    </a:moveTo>
                    <a:lnTo>
                      <a:pt x="88827" y="392934"/>
                    </a:lnTo>
                    <a:lnTo>
                      <a:pt x="209364" y="220819"/>
                    </a:lnTo>
                    <a:lnTo>
                      <a:pt x="0" y="239177"/>
                    </a:lnTo>
                    <a:close/>
                  </a:path>
                </a:pathLst>
              </a:custGeom>
              <a:solidFill>
                <a:srgbClr val="1D388F"/>
              </a:solidFill>
              <a:ln w="1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O" sz="24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EA9929F-520C-314F-9D3D-5862AECAE8E2}"/>
                  </a:ext>
                </a:extLst>
              </p:cNvPr>
              <p:cNvSpPr/>
              <p:nvPr/>
            </p:nvSpPr>
            <p:spPr>
              <a:xfrm>
                <a:off x="5021774" y="4754079"/>
                <a:ext cx="453861" cy="421429"/>
              </a:xfrm>
              <a:custGeom>
                <a:avLst/>
                <a:gdLst>
                  <a:gd name="connsiteX0" fmla="*/ 138054 w 453861"/>
                  <a:gd name="connsiteY0" fmla="*/ 421429 h 421429"/>
                  <a:gd name="connsiteX1" fmla="*/ 226931 w 453861"/>
                  <a:gd name="connsiteY1" fmla="*/ 231007 h 421429"/>
                  <a:gd name="connsiteX2" fmla="*/ 315741 w 453861"/>
                  <a:gd name="connsiteY2" fmla="*/ 421429 h 421429"/>
                  <a:gd name="connsiteX3" fmla="*/ 226931 w 453861"/>
                  <a:gd name="connsiteY3" fmla="*/ 370160 h 421429"/>
                  <a:gd name="connsiteX4" fmla="*/ 364985 w 453861"/>
                  <a:gd name="connsiteY4" fmla="*/ 290429 h 421429"/>
                  <a:gd name="connsiteX5" fmla="*/ 453796 w 453861"/>
                  <a:gd name="connsiteY5" fmla="*/ 239160 h 421429"/>
                  <a:gd name="connsiteX6" fmla="*/ 244514 w 453861"/>
                  <a:gd name="connsiteY6" fmla="*/ 220852 h 421429"/>
                  <a:gd name="connsiteX7" fmla="*/ 365051 w 453861"/>
                  <a:gd name="connsiteY7" fmla="*/ 392967 h 421429"/>
                  <a:gd name="connsiteX8" fmla="*/ 364985 w 453861"/>
                  <a:gd name="connsiteY8" fmla="*/ 130983 h 421429"/>
                  <a:gd name="connsiteX9" fmla="*/ 364985 w 453861"/>
                  <a:gd name="connsiteY9" fmla="*/ 28413 h 421429"/>
                  <a:gd name="connsiteX10" fmla="*/ 244514 w 453861"/>
                  <a:gd name="connsiteY10" fmla="*/ 200560 h 421429"/>
                  <a:gd name="connsiteX11" fmla="*/ 453862 w 453861"/>
                  <a:gd name="connsiteY11" fmla="*/ 182219 h 421429"/>
                  <a:gd name="connsiteX12" fmla="*/ 226865 w 453861"/>
                  <a:gd name="connsiteY12" fmla="*/ 51269 h 421429"/>
                  <a:gd name="connsiteX13" fmla="*/ 138054 w 453861"/>
                  <a:gd name="connsiteY13" fmla="*/ 0 h 421429"/>
                  <a:gd name="connsiteX14" fmla="*/ 226931 w 453861"/>
                  <a:gd name="connsiteY14" fmla="*/ 190488 h 421429"/>
                  <a:gd name="connsiteX15" fmla="*/ 315741 w 453861"/>
                  <a:gd name="connsiteY15" fmla="*/ 0 h 421429"/>
                  <a:gd name="connsiteX16" fmla="*/ 88827 w 453861"/>
                  <a:gd name="connsiteY16" fmla="*/ 130950 h 421429"/>
                  <a:gd name="connsiteX17" fmla="*/ 0 w 453861"/>
                  <a:gd name="connsiteY17" fmla="*/ 182219 h 421429"/>
                  <a:gd name="connsiteX18" fmla="*/ 209364 w 453861"/>
                  <a:gd name="connsiteY18" fmla="*/ 200527 h 421429"/>
                  <a:gd name="connsiteX19" fmla="*/ 88827 w 453861"/>
                  <a:gd name="connsiteY19" fmla="*/ 28413 h 421429"/>
                  <a:gd name="connsiteX20" fmla="*/ 88827 w 453861"/>
                  <a:gd name="connsiteY20" fmla="*/ 290396 h 421429"/>
                  <a:gd name="connsiteX21" fmla="*/ 88827 w 453861"/>
                  <a:gd name="connsiteY21" fmla="*/ 392934 h 421429"/>
                  <a:gd name="connsiteX22" fmla="*/ 209364 w 453861"/>
                  <a:gd name="connsiteY22" fmla="*/ 220819 h 421429"/>
                  <a:gd name="connsiteX23" fmla="*/ 0 w 453861"/>
                  <a:gd name="connsiteY23" fmla="*/ 239177 h 42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3861" h="421429">
                    <a:moveTo>
                      <a:pt x="138054" y="421429"/>
                    </a:moveTo>
                    <a:lnTo>
                      <a:pt x="226931" y="231007"/>
                    </a:lnTo>
                    <a:lnTo>
                      <a:pt x="315741" y="421429"/>
                    </a:lnTo>
                    <a:lnTo>
                      <a:pt x="226931" y="370160"/>
                    </a:lnTo>
                    <a:close/>
                    <a:moveTo>
                      <a:pt x="364985" y="290429"/>
                    </a:moveTo>
                    <a:lnTo>
                      <a:pt x="453796" y="239160"/>
                    </a:lnTo>
                    <a:lnTo>
                      <a:pt x="244514" y="220852"/>
                    </a:lnTo>
                    <a:lnTo>
                      <a:pt x="365051" y="392967"/>
                    </a:lnTo>
                    <a:close/>
                    <a:moveTo>
                      <a:pt x="364985" y="130983"/>
                    </a:moveTo>
                    <a:lnTo>
                      <a:pt x="364985" y="28413"/>
                    </a:lnTo>
                    <a:lnTo>
                      <a:pt x="244514" y="200560"/>
                    </a:lnTo>
                    <a:lnTo>
                      <a:pt x="453862" y="182219"/>
                    </a:lnTo>
                    <a:close/>
                    <a:moveTo>
                      <a:pt x="226865" y="51269"/>
                    </a:moveTo>
                    <a:lnTo>
                      <a:pt x="138054" y="0"/>
                    </a:lnTo>
                    <a:lnTo>
                      <a:pt x="226931" y="190488"/>
                    </a:lnTo>
                    <a:lnTo>
                      <a:pt x="315741" y="0"/>
                    </a:lnTo>
                    <a:close/>
                    <a:moveTo>
                      <a:pt x="88827" y="130950"/>
                    </a:moveTo>
                    <a:lnTo>
                      <a:pt x="0" y="182219"/>
                    </a:lnTo>
                    <a:lnTo>
                      <a:pt x="209364" y="200527"/>
                    </a:lnTo>
                    <a:lnTo>
                      <a:pt x="88827" y="28413"/>
                    </a:lnTo>
                    <a:close/>
                    <a:moveTo>
                      <a:pt x="88827" y="290396"/>
                    </a:moveTo>
                    <a:lnTo>
                      <a:pt x="88827" y="392934"/>
                    </a:lnTo>
                    <a:lnTo>
                      <a:pt x="209364" y="220819"/>
                    </a:lnTo>
                    <a:lnTo>
                      <a:pt x="0" y="239177"/>
                    </a:lnTo>
                    <a:close/>
                  </a:path>
                </a:pathLst>
              </a:custGeom>
              <a:solidFill>
                <a:srgbClr val="1D388F"/>
              </a:solidFill>
              <a:ln w="1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O" sz="24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FAE8F6E-A6E9-9644-A0F5-F7BE2F6A41BB}"/>
                  </a:ext>
                </a:extLst>
              </p:cNvPr>
              <p:cNvSpPr/>
              <p:nvPr/>
            </p:nvSpPr>
            <p:spPr>
              <a:xfrm>
                <a:off x="4913362" y="4663417"/>
                <a:ext cx="670719" cy="622964"/>
              </a:xfrm>
              <a:custGeom>
                <a:avLst/>
                <a:gdLst>
                  <a:gd name="connsiteX0" fmla="*/ 237683 w 670719"/>
                  <a:gd name="connsiteY0" fmla="*/ 69676 h 622964"/>
                  <a:gd name="connsiteX1" fmla="*/ 137194 w 670719"/>
                  <a:gd name="connsiteY1" fmla="*/ 90101 h 622964"/>
                  <a:gd name="connsiteX2" fmla="*/ 186140 w 670719"/>
                  <a:gd name="connsiteY2" fmla="*/ 0 h 622964"/>
                  <a:gd name="connsiteX3" fmla="*/ 191880 w 670719"/>
                  <a:gd name="connsiteY3" fmla="*/ 49714 h 622964"/>
                  <a:gd name="connsiteX4" fmla="*/ 132215 w 670719"/>
                  <a:gd name="connsiteY4" fmla="*/ 94781 h 622964"/>
                  <a:gd name="connsiteX5" fmla="*/ 114020 w 670719"/>
                  <a:gd name="connsiteY5" fmla="*/ 48160 h 622964"/>
                  <a:gd name="connsiteX6" fmla="*/ 89737 w 670719"/>
                  <a:gd name="connsiteY6" fmla="*/ 147786 h 622964"/>
                  <a:gd name="connsiteX7" fmla="*/ 181674 w 670719"/>
                  <a:gd name="connsiteY7" fmla="*/ 102356 h 622964"/>
                  <a:gd name="connsiteX8" fmla="*/ 86131 w 670719"/>
                  <a:gd name="connsiteY8" fmla="*/ 153591 h 622964"/>
                  <a:gd name="connsiteX9" fmla="*/ 56621 w 670719"/>
                  <a:gd name="connsiteY9" fmla="*/ 113172 h 622964"/>
                  <a:gd name="connsiteX10" fmla="*/ 58623 w 670719"/>
                  <a:gd name="connsiteY10" fmla="*/ 215709 h 622964"/>
                  <a:gd name="connsiteX11" fmla="*/ 135887 w 670719"/>
                  <a:gd name="connsiteY11" fmla="*/ 148249 h 622964"/>
                  <a:gd name="connsiteX12" fmla="*/ 56605 w 670719"/>
                  <a:gd name="connsiteY12" fmla="*/ 222225 h 622964"/>
                  <a:gd name="connsiteX13" fmla="*/ 17749 w 670719"/>
                  <a:gd name="connsiteY13" fmla="*/ 190687 h 622964"/>
                  <a:gd name="connsiteX14" fmla="*/ 45869 w 670719"/>
                  <a:gd name="connsiteY14" fmla="*/ 289271 h 622964"/>
                  <a:gd name="connsiteX15" fmla="*/ 103317 w 670719"/>
                  <a:gd name="connsiteY15" fmla="*/ 204347 h 622964"/>
                  <a:gd name="connsiteX16" fmla="*/ 45638 w 670719"/>
                  <a:gd name="connsiteY16" fmla="*/ 296118 h 622964"/>
                  <a:gd name="connsiteX17" fmla="*/ 0 w 670719"/>
                  <a:gd name="connsiteY17" fmla="*/ 275561 h 622964"/>
                  <a:gd name="connsiteX18" fmla="*/ 52436 w 670719"/>
                  <a:gd name="connsiteY18" fmla="*/ 363694 h 622964"/>
                  <a:gd name="connsiteX19" fmla="*/ 86247 w 670719"/>
                  <a:gd name="connsiteY19" fmla="*/ 266879 h 622964"/>
                  <a:gd name="connsiteX20" fmla="*/ 53908 w 670719"/>
                  <a:gd name="connsiteY20" fmla="*/ 370359 h 622964"/>
                  <a:gd name="connsiteX21" fmla="*/ 4549 w 670719"/>
                  <a:gd name="connsiteY21" fmla="*/ 362189 h 622964"/>
                  <a:gd name="connsiteX22" fmla="*/ 77744 w 670719"/>
                  <a:gd name="connsiteY22" fmla="*/ 433949 h 622964"/>
                  <a:gd name="connsiteX23" fmla="*/ 85684 w 670719"/>
                  <a:gd name="connsiteY23" fmla="*/ 331709 h 622964"/>
                  <a:gd name="connsiteX24" fmla="*/ 80904 w 670719"/>
                  <a:gd name="connsiteY24" fmla="*/ 440018 h 622964"/>
                  <a:gd name="connsiteX25" fmla="*/ 31098 w 670719"/>
                  <a:gd name="connsiteY25" fmla="*/ 444715 h 622964"/>
                  <a:gd name="connsiteX26" fmla="*/ 120239 w 670719"/>
                  <a:gd name="connsiteY26" fmla="*/ 495388 h 622964"/>
                  <a:gd name="connsiteX27" fmla="*/ 101762 w 670719"/>
                  <a:gd name="connsiteY27" fmla="*/ 394505 h 622964"/>
                  <a:gd name="connsiteX28" fmla="*/ 124838 w 670719"/>
                  <a:gd name="connsiteY28" fmla="*/ 500449 h 622964"/>
                  <a:gd name="connsiteX29" fmla="*/ 77877 w 670719"/>
                  <a:gd name="connsiteY29" fmla="*/ 517732 h 622964"/>
                  <a:gd name="connsiteX30" fmla="*/ 176993 w 670719"/>
                  <a:gd name="connsiteY30" fmla="*/ 543928 h 622964"/>
                  <a:gd name="connsiteX31" fmla="*/ 133323 w 670719"/>
                  <a:gd name="connsiteY31" fmla="*/ 451148 h 622964"/>
                  <a:gd name="connsiteX32" fmla="*/ 182732 w 670719"/>
                  <a:gd name="connsiteY32" fmla="*/ 547666 h 622964"/>
                  <a:gd name="connsiteX33" fmla="*/ 141776 w 670719"/>
                  <a:gd name="connsiteY33" fmla="*/ 576376 h 622964"/>
                  <a:gd name="connsiteX34" fmla="*/ 244332 w 670719"/>
                  <a:gd name="connsiteY34" fmla="*/ 576376 h 622964"/>
                  <a:gd name="connsiteX35" fmla="*/ 178382 w 670719"/>
                  <a:gd name="connsiteY35" fmla="*/ 497803 h 622964"/>
                  <a:gd name="connsiteX36" fmla="*/ 492304 w 670719"/>
                  <a:gd name="connsiteY36" fmla="*/ 497803 h 622964"/>
                  <a:gd name="connsiteX37" fmla="*/ 426370 w 670719"/>
                  <a:gd name="connsiteY37" fmla="*/ 576327 h 622964"/>
                  <a:gd name="connsiteX38" fmla="*/ 528927 w 670719"/>
                  <a:gd name="connsiteY38" fmla="*/ 576327 h 622964"/>
                  <a:gd name="connsiteX39" fmla="*/ 487970 w 670719"/>
                  <a:gd name="connsiteY39" fmla="*/ 547666 h 622964"/>
                  <a:gd name="connsiteX40" fmla="*/ 283304 w 670719"/>
                  <a:gd name="connsiteY40" fmla="*/ 573697 h 622964"/>
                  <a:gd name="connsiteX41" fmla="*/ 292005 w 670719"/>
                  <a:gd name="connsiteY41" fmla="*/ 622965 h 622964"/>
                  <a:gd name="connsiteX42" fmla="*/ 335343 w 670719"/>
                  <a:gd name="connsiteY42" fmla="*/ 530036 h 622964"/>
                  <a:gd name="connsiteX43" fmla="*/ 236277 w 670719"/>
                  <a:gd name="connsiteY43" fmla="*/ 556580 h 622964"/>
                  <a:gd name="connsiteX44" fmla="*/ 434409 w 670719"/>
                  <a:gd name="connsiteY44" fmla="*/ 556580 h 622964"/>
                  <a:gd name="connsiteX45" fmla="*/ 335343 w 670719"/>
                  <a:gd name="connsiteY45" fmla="*/ 530036 h 622964"/>
                  <a:gd name="connsiteX46" fmla="*/ 378681 w 670719"/>
                  <a:gd name="connsiteY46" fmla="*/ 622965 h 622964"/>
                  <a:gd name="connsiteX47" fmla="*/ 387382 w 670719"/>
                  <a:gd name="connsiteY47" fmla="*/ 573697 h 622964"/>
                  <a:gd name="connsiteX48" fmla="*/ 433003 w 670719"/>
                  <a:gd name="connsiteY48" fmla="*/ 69676 h 622964"/>
                  <a:gd name="connsiteX49" fmla="*/ 533508 w 670719"/>
                  <a:gd name="connsiteY49" fmla="*/ 90101 h 622964"/>
                  <a:gd name="connsiteX50" fmla="*/ 484546 w 670719"/>
                  <a:gd name="connsiteY50" fmla="*/ 0 h 622964"/>
                  <a:gd name="connsiteX51" fmla="*/ 478889 w 670719"/>
                  <a:gd name="connsiteY51" fmla="*/ 49714 h 622964"/>
                  <a:gd name="connsiteX52" fmla="*/ 489012 w 670719"/>
                  <a:gd name="connsiteY52" fmla="*/ 102356 h 622964"/>
                  <a:gd name="connsiteX53" fmla="*/ 580949 w 670719"/>
                  <a:gd name="connsiteY53" fmla="*/ 147786 h 622964"/>
                  <a:gd name="connsiteX54" fmla="*/ 556666 w 670719"/>
                  <a:gd name="connsiteY54" fmla="*/ 48160 h 622964"/>
                  <a:gd name="connsiteX55" fmla="*/ 538471 w 670719"/>
                  <a:gd name="connsiteY55" fmla="*/ 94781 h 622964"/>
                  <a:gd name="connsiteX56" fmla="*/ 567369 w 670719"/>
                  <a:gd name="connsiteY56" fmla="*/ 204347 h 622964"/>
                  <a:gd name="connsiteX57" fmla="*/ 624817 w 670719"/>
                  <a:gd name="connsiteY57" fmla="*/ 289271 h 622964"/>
                  <a:gd name="connsiteX58" fmla="*/ 652937 w 670719"/>
                  <a:gd name="connsiteY58" fmla="*/ 190687 h 622964"/>
                  <a:gd name="connsiteX59" fmla="*/ 614081 w 670719"/>
                  <a:gd name="connsiteY59" fmla="*/ 222225 h 622964"/>
                  <a:gd name="connsiteX60" fmla="*/ 584472 w 670719"/>
                  <a:gd name="connsiteY60" fmla="*/ 266879 h 622964"/>
                  <a:gd name="connsiteX61" fmla="*/ 618283 w 670719"/>
                  <a:gd name="connsiteY61" fmla="*/ 363694 h 622964"/>
                  <a:gd name="connsiteX62" fmla="*/ 670719 w 670719"/>
                  <a:gd name="connsiteY62" fmla="*/ 275561 h 622964"/>
                  <a:gd name="connsiteX63" fmla="*/ 625098 w 670719"/>
                  <a:gd name="connsiteY63" fmla="*/ 296118 h 622964"/>
                  <a:gd name="connsiteX64" fmla="*/ 585018 w 670719"/>
                  <a:gd name="connsiteY64" fmla="*/ 331709 h 622964"/>
                  <a:gd name="connsiteX65" fmla="*/ 592942 w 670719"/>
                  <a:gd name="connsiteY65" fmla="*/ 433949 h 622964"/>
                  <a:gd name="connsiteX66" fmla="*/ 666137 w 670719"/>
                  <a:gd name="connsiteY66" fmla="*/ 362189 h 622964"/>
                  <a:gd name="connsiteX67" fmla="*/ 616778 w 670719"/>
                  <a:gd name="connsiteY67" fmla="*/ 370458 h 622964"/>
                  <a:gd name="connsiteX68" fmla="*/ 568957 w 670719"/>
                  <a:gd name="connsiteY68" fmla="*/ 394554 h 622964"/>
                  <a:gd name="connsiteX69" fmla="*/ 550480 w 670719"/>
                  <a:gd name="connsiteY69" fmla="*/ 495438 h 622964"/>
                  <a:gd name="connsiteX70" fmla="*/ 639621 w 670719"/>
                  <a:gd name="connsiteY70" fmla="*/ 444765 h 622964"/>
                  <a:gd name="connsiteX71" fmla="*/ 589815 w 670719"/>
                  <a:gd name="connsiteY71" fmla="*/ 440068 h 622964"/>
                  <a:gd name="connsiteX72" fmla="*/ 537363 w 670719"/>
                  <a:gd name="connsiteY72" fmla="*/ 451165 h 622964"/>
                  <a:gd name="connsiteX73" fmla="*/ 493693 w 670719"/>
                  <a:gd name="connsiteY73" fmla="*/ 543945 h 622964"/>
                  <a:gd name="connsiteX74" fmla="*/ 592859 w 670719"/>
                  <a:gd name="connsiteY74" fmla="*/ 517748 h 622964"/>
                  <a:gd name="connsiteX75" fmla="*/ 545865 w 670719"/>
                  <a:gd name="connsiteY75" fmla="*/ 500449 h 622964"/>
                  <a:gd name="connsiteX76" fmla="*/ 534815 w 670719"/>
                  <a:gd name="connsiteY76" fmla="*/ 148249 h 622964"/>
                  <a:gd name="connsiteX77" fmla="*/ 612030 w 670719"/>
                  <a:gd name="connsiteY77" fmla="*/ 215693 h 622964"/>
                  <a:gd name="connsiteX78" fmla="*/ 614032 w 670719"/>
                  <a:gd name="connsiteY78" fmla="*/ 113155 h 622964"/>
                  <a:gd name="connsiteX79" fmla="*/ 584572 w 670719"/>
                  <a:gd name="connsiteY79" fmla="*/ 153591 h 62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70719" h="622964">
                    <a:moveTo>
                      <a:pt x="237683" y="69676"/>
                    </a:moveTo>
                    <a:lnTo>
                      <a:pt x="137194" y="90101"/>
                    </a:lnTo>
                    <a:lnTo>
                      <a:pt x="186140" y="0"/>
                    </a:lnTo>
                    <a:lnTo>
                      <a:pt x="191880" y="49714"/>
                    </a:lnTo>
                    <a:close/>
                    <a:moveTo>
                      <a:pt x="132215" y="94781"/>
                    </a:moveTo>
                    <a:lnTo>
                      <a:pt x="114020" y="48160"/>
                    </a:lnTo>
                    <a:lnTo>
                      <a:pt x="89737" y="147786"/>
                    </a:lnTo>
                    <a:lnTo>
                      <a:pt x="181674" y="102356"/>
                    </a:lnTo>
                    <a:close/>
                    <a:moveTo>
                      <a:pt x="86131" y="153591"/>
                    </a:moveTo>
                    <a:lnTo>
                      <a:pt x="56621" y="113172"/>
                    </a:lnTo>
                    <a:lnTo>
                      <a:pt x="58623" y="215709"/>
                    </a:lnTo>
                    <a:lnTo>
                      <a:pt x="135887" y="148249"/>
                    </a:lnTo>
                    <a:close/>
                    <a:moveTo>
                      <a:pt x="56605" y="222225"/>
                    </a:moveTo>
                    <a:lnTo>
                      <a:pt x="17749" y="190687"/>
                    </a:lnTo>
                    <a:lnTo>
                      <a:pt x="45869" y="289271"/>
                    </a:lnTo>
                    <a:lnTo>
                      <a:pt x="103317" y="204347"/>
                    </a:lnTo>
                    <a:close/>
                    <a:moveTo>
                      <a:pt x="45638" y="296118"/>
                    </a:moveTo>
                    <a:lnTo>
                      <a:pt x="0" y="275561"/>
                    </a:lnTo>
                    <a:lnTo>
                      <a:pt x="52436" y="363694"/>
                    </a:lnTo>
                    <a:lnTo>
                      <a:pt x="86247" y="266879"/>
                    </a:lnTo>
                    <a:close/>
                    <a:moveTo>
                      <a:pt x="53908" y="370359"/>
                    </a:moveTo>
                    <a:lnTo>
                      <a:pt x="4549" y="362189"/>
                    </a:lnTo>
                    <a:lnTo>
                      <a:pt x="77744" y="433949"/>
                    </a:lnTo>
                    <a:lnTo>
                      <a:pt x="85684" y="331709"/>
                    </a:lnTo>
                    <a:close/>
                    <a:moveTo>
                      <a:pt x="80904" y="440018"/>
                    </a:moveTo>
                    <a:lnTo>
                      <a:pt x="31098" y="444715"/>
                    </a:lnTo>
                    <a:lnTo>
                      <a:pt x="120239" y="495388"/>
                    </a:lnTo>
                    <a:lnTo>
                      <a:pt x="101762" y="394505"/>
                    </a:lnTo>
                    <a:close/>
                    <a:moveTo>
                      <a:pt x="124838" y="500449"/>
                    </a:moveTo>
                    <a:lnTo>
                      <a:pt x="77877" y="517732"/>
                    </a:lnTo>
                    <a:lnTo>
                      <a:pt x="176993" y="543928"/>
                    </a:lnTo>
                    <a:lnTo>
                      <a:pt x="133323" y="451148"/>
                    </a:lnTo>
                    <a:close/>
                    <a:moveTo>
                      <a:pt x="182732" y="547666"/>
                    </a:moveTo>
                    <a:lnTo>
                      <a:pt x="141776" y="576376"/>
                    </a:lnTo>
                    <a:lnTo>
                      <a:pt x="244332" y="576376"/>
                    </a:lnTo>
                    <a:lnTo>
                      <a:pt x="178382" y="497803"/>
                    </a:lnTo>
                    <a:close/>
                    <a:moveTo>
                      <a:pt x="492304" y="497803"/>
                    </a:moveTo>
                    <a:lnTo>
                      <a:pt x="426370" y="576327"/>
                    </a:lnTo>
                    <a:lnTo>
                      <a:pt x="528927" y="576327"/>
                    </a:lnTo>
                    <a:lnTo>
                      <a:pt x="487970" y="547666"/>
                    </a:lnTo>
                    <a:close/>
                    <a:moveTo>
                      <a:pt x="283304" y="573697"/>
                    </a:moveTo>
                    <a:lnTo>
                      <a:pt x="292005" y="622965"/>
                    </a:lnTo>
                    <a:lnTo>
                      <a:pt x="335343" y="530036"/>
                    </a:lnTo>
                    <a:lnTo>
                      <a:pt x="236277" y="556580"/>
                    </a:lnTo>
                    <a:close/>
                    <a:moveTo>
                      <a:pt x="434409" y="556580"/>
                    </a:moveTo>
                    <a:lnTo>
                      <a:pt x="335343" y="530036"/>
                    </a:lnTo>
                    <a:lnTo>
                      <a:pt x="378681" y="622965"/>
                    </a:lnTo>
                    <a:lnTo>
                      <a:pt x="387382" y="573697"/>
                    </a:lnTo>
                    <a:close/>
                    <a:moveTo>
                      <a:pt x="433003" y="69676"/>
                    </a:moveTo>
                    <a:lnTo>
                      <a:pt x="533508" y="90101"/>
                    </a:lnTo>
                    <a:lnTo>
                      <a:pt x="484546" y="0"/>
                    </a:lnTo>
                    <a:lnTo>
                      <a:pt x="478889" y="49714"/>
                    </a:lnTo>
                    <a:close/>
                    <a:moveTo>
                      <a:pt x="489012" y="102356"/>
                    </a:moveTo>
                    <a:lnTo>
                      <a:pt x="580949" y="147786"/>
                    </a:lnTo>
                    <a:lnTo>
                      <a:pt x="556666" y="48160"/>
                    </a:lnTo>
                    <a:lnTo>
                      <a:pt x="538471" y="94781"/>
                    </a:lnTo>
                    <a:close/>
                    <a:moveTo>
                      <a:pt x="567369" y="204347"/>
                    </a:moveTo>
                    <a:lnTo>
                      <a:pt x="624817" y="289271"/>
                    </a:lnTo>
                    <a:lnTo>
                      <a:pt x="652937" y="190687"/>
                    </a:lnTo>
                    <a:lnTo>
                      <a:pt x="614081" y="222225"/>
                    </a:lnTo>
                    <a:close/>
                    <a:moveTo>
                      <a:pt x="584472" y="266879"/>
                    </a:moveTo>
                    <a:lnTo>
                      <a:pt x="618283" y="363694"/>
                    </a:lnTo>
                    <a:lnTo>
                      <a:pt x="670719" y="275561"/>
                    </a:lnTo>
                    <a:lnTo>
                      <a:pt x="625098" y="296118"/>
                    </a:lnTo>
                    <a:close/>
                    <a:moveTo>
                      <a:pt x="585018" y="331709"/>
                    </a:moveTo>
                    <a:lnTo>
                      <a:pt x="592942" y="433949"/>
                    </a:lnTo>
                    <a:lnTo>
                      <a:pt x="666137" y="362189"/>
                    </a:lnTo>
                    <a:lnTo>
                      <a:pt x="616778" y="370458"/>
                    </a:lnTo>
                    <a:close/>
                    <a:moveTo>
                      <a:pt x="568957" y="394554"/>
                    </a:moveTo>
                    <a:lnTo>
                      <a:pt x="550480" y="495438"/>
                    </a:lnTo>
                    <a:lnTo>
                      <a:pt x="639621" y="444765"/>
                    </a:lnTo>
                    <a:lnTo>
                      <a:pt x="589815" y="440068"/>
                    </a:lnTo>
                    <a:close/>
                    <a:moveTo>
                      <a:pt x="537363" y="451165"/>
                    </a:moveTo>
                    <a:lnTo>
                      <a:pt x="493693" y="543945"/>
                    </a:lnTo>
                    <a:lnTo>
                      <a:pt x="592859" y="517748"/>
                    </a:lnTo>
                    <a:lnTo>
                      <a:pt x="545865" y="500449"/>
                    </a:lnTo>
                    <a:close/>
                    <a:moveTo>
                      <a:pt x="534815" y="148249"/>
                    </a:moveTo>
                    <a:lnTo>
                      <a:pt x="612030" y="215693"/>
                    </a:lnTo>
                    <a:lnTo>
                      <a:pt x="614032" y="113155"/>
                    </a:lnTo>
                    <a:lnTo>
                      <a:pt x="584572" y="153591"/>
                    </a:lnTo>
                    <a:close/>
                  </a:path>
                </a:pathLst>
              </a:custGeom>
              <a:solidFill>
                <a:srgbClr val="1D388F"/>
              </a:solidFill>
              <a:ln w="1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O" sz="2400"/>
              </a:p>
            </p:txBody>
          </p:sp>
        </p:grpSp>
      </p:grpSp>
      <p:grpSp>
        <p:nvGrpSpPr>
          <p:cNvPr id="324" name="Group 7"/>
          <p:cNvGrpSpPr/>
          <p:nvPr/>
        </p:nvGrpSpPr>
        <p:grpSpPr>
          <a:xfrm rot="198223">
            <a:off x="2902792" y="-31213"/>
            <a:ext cx="6710212" cy="7174591"/>
            <a:chOff x="0" y="0"/>
            <a:chExt cx="6098137" cy="5121473"/>
          </a:xfrm>
        </p:grpSpPr>
        <p:sp>
          <p:nvSpPr>
            <p:cNvPr id="322" name="Freeform 22"/>
            <p:cNvSpPr/>
            <p:nvPr/>
          </p:nvSpPr>
          <p:spPr>
            <a:xfrm>
              <a:off x="1921511" y="0"/>
              <a:ext cx="4176627" cy="322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8" y="0"/>
                  </a:moveTo>
                  <a:lnTo>
                    <a:pt x="0" y="21600"/>
                  </a:lnTo>
                  <a:lnTo>
                    <a:pt x="4792" y="21600"/>
                  </a:lnTo>
                  <a:lnTo>
                    <a:pt x="21600" y="0"/>
                  </a:lnTo>
                  <a:lnTo>
                    <a:pt x="1680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A3184"/>
                </a:gs>
                <a:gs pos="58000">
                  <a:srgbClr val="11226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323" name="Freeform 22"/>
            <p:cNvSpPr/>
            <p:nvPr/>
          </p:nvSpPr>
          <p:spPr>
            <a:xfrm>
              <a:off x="-1" y="1892099"/>
              <a:ext cx="4176627" cy="322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8" y="0"/>
                  </a:moveTo>
                  <a:lnTo>
                    <a:pt x="0" y="21600"/>
                  </a:lnTo>
                  <a:lnTo>
                    <a:pt x="4792" y="21600"/>
                  </a:lnTo>
                  <a:lnTo>
                    <a:pt x="21600" y="0"/>
                  </a:lnTo>
                  <a:lnTo>
                    <a:pt x="16808" y="0"/>
                  </a:lnTo>
                  <a:close/>
                </a:path>
              </a:pathLst>
            </a:custGeom>
            <a:gradFill flip="none" rotWithShape="1">
              <a:gsLst>
                <a:gs pos="27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6605C6D-372C-464C-B655-863DA9524B1E}"/>
              </a:ext>
            </a:extLst>
          </p:cNvPr>
          <p:cNvSpPr txBox="1"/>
          <p:nvPr/>
        </p:nvSpPr>
        <p:spPr>
          <a:xfrm>
            <a:off x="1488916" y="2743934"/>
            <a:ext cx="917243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4800" b="1">
                <a:solidFill>
                  <a:schemeClr val="bg1"/>
                </a:solidFill>
                <a:latin typeface="Century Gothic" panose="020B0502020202020204" pitchFamily="34" charset="0"/>
              </a:rPr>
              <a:t>Estimación de Volatilidad</a:t>
            </a:r>
            <a:endParaRPr lang="es-CO" sz="4400" b="1">
              <a:solidFill>
                <a:schemeClr val="bg1"/>
              </a:solidFill>
              <a:latin typeface="Century Gothic" panose="020B0502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F7564-C2B9-964C-8F0A-617A7A448C89}"/>
              </a:ext>
            </a:extLst>
          </p:cNvPr>
          <p:cNvCxnSpPr>
            <a:cxnSpLocks/>
          </p:cNvCxnSpPr>
          <p:nvPr/>
        </p:nvCxnSpPr>
        <p:spPr>
          <a:xfrm>
            <a:off x="2915484" y="3669577"/>
            <a:ext cx="5765716" cy="0"/>
          </a:xfrm>
          <a:prstGeom prst="line">
            <a:avLst/>
          </a:prstGeom>
          <a:noFill/>
          <a:ln w="12700" cap="flat">
            <a:solidFill>
              <a:srgbClr val="FFC00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0D9D3A-55DE-3743-93C0-5030CD85885B}"/>
              </a:ext>
            </a:extLst>
          </p:cNvPr>
          <p:cNvSpPr txBox="1"/>
          <p:nvPr/>
        </p:nvSpPr>
        <p:spPr>
          <a:xfrm>
            <a:off x="3145361" y="3774228"/>
            <a:ext cx="568617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240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BCRP – CEFA 2023</a:t>
            </a:r>
            <a:endParaRPr lang="en-US" sz="240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4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722016" y="1037877"/>
            <a:ext cx="10658563" cy="820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CO" sz="3600" dirty="0">
                <a:solidFill>
                  <a:srgbClr val="1A3184"/>
                </a:solidFill>
                <a:latin typeface="Arial"/>
                <a:cs typeface="Arial"/>
              </a:rPr>
              <a:t>Procesos </a:t>
            </a:r>
            <a:r>
              <a:rPr lang="es-CO" sz="3600" dirty="0" err="1">
                <a:solidFill>
                  <a:srgbClr val="1A3184"/>
                </a:solidFill>
                <a:latin typeface="Arial"/>
                <a:cs typeface="Arial"/>
              </a:rPr>
              <a:t>autorregresivos</a:t>
            </a:r>
            <a:endParaRPr lang="es-CO" sz="36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65A9F7C-8C51-87A4-5D15-ED9DFD1F24BA}"/>
                  </a:ext>
                </a:extLst>
              </p:cNvPr>
              <p:cNvSpPr txBox="1"/>
              <p:nvPr/>
            </p:nvSpPr>
            <p:spPr>
              <a:xfrm flipH="1">
                <a:off x="2049930" y="2402615"/>
                <a:ext cx="8002736" cy="344729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es-CO" sz="2400" dirty="0"/>
                  <a:t>Un modelo </a:t>
                </a:r>
                <a:r>
                  <a:rPr lang="es-CO" sz="2400" dirty="0" err="1"/>
                  <a:t>autorregresivo</a:t>
                </a:r>
                <a:r>
                  <a:rPr lang="es-CO" sz="2400" dirty="0"/>
                  <a:t> AR(p) es uno donde el valor actual de una variable depende únicamente de los valores que la variable toma 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O" sz="2400" dirty="0"/>
                  <a:t> periodos previos (rezagos) más un término de error:</a:t>
                </a:r>
              </a:p>
              <a:p>
                <a:pPr algn="ctr"/>
                <a:endParaRPr lang="es-CO" sz="2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sz="2400" i="1" dirty="0"/>
              </a:p>
              <a:p>
                <a:pPr algn="just"/>
                <a:endParaRPr lang="es-CO" sz="2400" dirty="0"/>
              </a:p>
              <a:p>
                <a:pPr algn="just"/>
                <a:r>
                  <a:rPr lang="es-CO" sz="240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dirty="0"/>
                  <a:t>.</a:t>
                </a:r>
              </a:p>
              <a:p>
                <a:pPr algn="just"/>
                <a:endParaRPr lang="es-CO" sz="24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65A9F7C-8C51-87A4-5D15-ED9DFD1F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49930" y="2402615"/>
                <a:ext cx="8002736" cy="3447290"/>
              </a:xfrm>
              <a:prstGeom prst="rect">
                <a:avLst/>
              </a:prstGeom>
              <a:blipFill>
                <a:blip r:embed="rId3"/>
                <a:stretch>
                  <a:fillRect l="-1142" t="-1413" r="-1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588670" y="1216805"/>
            <a:ext cx="10658563" cy="820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CO" sz="3600" dirty="0">
                <a:solidFill>
                  <a:srgbClr val="1A3184"/>
                </a:solidFill>
                <a:latin typeface="Arial"/>
                <a:cs typeface="Arial"/>
              </a:rPr>
              <a:t>Procesos GARCH</a:t>
            </a:r>
            <a:endParaRPr lang="es-ES" sz="1400" dirty="0"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F5A500E-0393-CDB3-77AC-AD3145D52329}"/>
                  </a:ext>
                </a:extLst>
              </p:cNvPr>
              <p:cNvSpPr txBox="1"/>
              <p:nvPr/>
            </p:nvSpPr>
            <p:spPr>
              <a:xfrm flipH="1">
                <a:off x="1487361" y="2581543"/>
                <a:ext cx="8861183" cy="27226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es-CO" sz="2400" dirty="0"/>
                  <a:t>Los modelos de </a:t>
                </a:r>
                <a:r>
                  <a:rPr lang="es-CO" sz="2400" dirty="0" err="1"/>
                  <a:t>heteroscedasticidad</a:t>
                </a:r>
                <a:r>
                  <a:rPr lang="es-CO" sz="2400" dirty="0"/>
                  <a:t> condicionada son procesos </a:t>
                </a:r>
                <a:r>
                  <a:rPr lang="es-CO" sz="2400" dirty="0" err="1"/>
                  <a:t>autorregresivos</a:t>
                </a:r>
                <a:r>
                  <a:rPr lang="es-CO" sz="2400" dirty="0"/>
                  <a:t>. La generalización que hace el GARCH consiste en incluir la dependencia de la varianza respecto de sus rezagos previos junto con los rezagos del error de estimación, es decir, un GARCH(</a:t>
                </a:r>
                <a:r>
                  <a:rPr lang="es-CO" sz="2400" dirty="0" err="1"/>
                  <a:t>p,q</a:t>
                </a:r>
                <a:r>
                  <a:rPr lang="es-CO" sz="2400" dirty="0"/>
                  <a:t>) sería:</a:t>
                </a:r>
              </a:p>
              <a:p>
                <a:pPr algn="ctr"/>
                <a:endParaRPr lang="es-CO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4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  <a:cs typeface="Calibri"/>
                        </a:rPr>
                        <m:t>+…+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𝑞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  <a:cs typeface="Calibri"/>
                        </a:rPr>
                        <m:t>+…+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O" sz="2400" dirty="0">
                  <a:cs typeface="Calibri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F5A500E-0393-CDB3-77AC-AD3145D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7361" y="2581543"/>
                <a:ext cx="8861183" cy="2722605"/>
              </a:xfrm>
              <a:prstGeom prst="rect">
                <a:avLst/>
              </a:prstGeom>
              <a:blipFill>
                <a:blip r:embed="rId3"/>
                <a:stretch>
                  <a:fillRect l="-1100" t="-1790" r="-963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543058" y="445735"/>
            <a:ext cx="10658563" cy="820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CO" sz="3600" dirty="0">
                <a:solidFill>
                  <a:srgbClr val="1A3184"/>
                </a:solidFill>
                <a:latin typeface="Arial"/>
                <a:cs typeface="Arial"/>
              </a:rPr>
              <a:t>IGARCH y EWMA</a:t>
            </a: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1488458" y="1775914"/>
                <a:ext cx="8767765" cy="44725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es-CO" sz="2400" dirty="0"/>
                  <a:t>Un modelo IGARH(</a:t>
                </a:r>
                <a:r>
                  <a:rPr lang="es-CO" sz="2400" dirty="0" err="1"/>
                  <a:t>p,q</a:t>
                </a:r>
                <a:r>
                  <a:rPr lang="es-CO" sz="2400" dirty="0"/>
                  <a:t>) (GARCH integrado) plantea la siguiente restricción sobre los valores de los parámetros:</a:t>
                </a:r>
              </a:p>
              <a:p>
                <a:pPr algn="just"/>
                <a:endParaRPr lang="es-CO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i="1">
                              <a:latin typeface="Cambria Math"/>
                            </a:rPr>
                            <m:t>𝑖</m:t>
                          </m:r>
                          <m:r>
                            <a:rPr lang="es-CO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sz="2400" i="1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O" sz="24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400" i="1">
                              <a:latin typeface="Cambria Math"/>
                            </a:rPr>
                            <m:t>𝑗</m:t>
                          </m:r>
                          <m:r>
                            <a:rPr lang="es-CO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sz="2400" i="1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CO" sz="24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CO" sz="2400" dirty="0"/>
              </a:p>
              <a:p>
                <a:pPr algn="just"/>
                <a:endParaRPr lang="es-CO" sz="2400" dirty="0"/>
              </a:p>
              <a:p>
                <a:pPr algn="just"/>
                <a:r>
                  <a:rPr lang="es-CO" sz="2400" dirty="0"/>
                  <a:t>En el caso especial en que </a:t>
                </a:r>
                <a:r>
                  <a:rPr lang="es-CO" sz="2400" i="1" dirty="0"/>
                  <a:t>q</a:t>
                </a:r>
                <a:r>
                  <a:rPr lang="es-CO" sz="2400" dirty="0"/>
                  <a:t> = </a:t>
                </a:r>
                <a:r>
                  <a:rPr lang="es-CO" sz="2400" i="1" dirty="0"/>
                  <a:t>p</a:t>
                </a:r>
                <a:r>
                  <a:rPr lang="es-CO" sz="2400" dirty="0"/>
                  <a:t> = 1 se tiene un proceso EWMA (</a:t>
                </a:r>
                <a:r>
                  <a:rPr lang="es-CO" sz="2400" i="1" dirty="0" err="1"/>
                  <a:t>exponentially</a:t>
                </a:r>
                <a:r>
                  <a:rPr lang="es-CO" sz="2400" i="1" dirty="0"/>
                  <a:t> </a:t>
                </a:r>
                <a:r>
                  <a:rPr lang="es-CO" sz="2400" i="1" dirty="0" err="1"/>
                  <a:t>weighted</a:t>
                </a:r>
                <a:r>
                  <a:rPr lang="es-CO" sz="2400" i="1" dirty="0"/>
                  <a:t> </a:t>
                </a:r>
                <a:r>
                  <a:rPr lang="es-CO" sz="2400" i="1" dirty="0" err="1"/>
                  <a:t>moving</a:t>
                </a:r>
                <a:r>
                  <a:rPr lang="es-CO" sz="2400" i="1" dirty="0"/>
                  <a:t> </a:t>
                </a:r>
                <a:r>
                  <a:rPr lang="es-CO" sz="2400" i="1" dirty="0" err="1"/>
                  <a:t>average</a:t>
                </a:r>
                <a:r>
                  <a:rPr lang="es-CO" sz="2400" dirty="0"/>
                  <a:t>). En este caso la el proceso </a:t>
                </a:r>
                <a:r>
                  <a:rPr lang="es-CO" sz="2400" dirty="0" err="1"/>
                  <a:t>autorregresivo</a:t>
                </a:r>
                <a:r>
                  <a:rPr lang="es-CO" sz="2400" dirty="0"/>
                  <a:t> de la varianza sería:</a:t>
                </a:r>
              </a:p>
              <a:p>
                <a:pPr algn="ctr"/>
                <a:endParaRPr lang="es-CO" sz="2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O" sz="2400" i="1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8458" y="1775914"/>
                <a:ext cx="8767765" cy="4472506"/>
              </a:xfrm>
              <a:prstGeom prst="rect">
                <a:avLst/>
              </a:prstGeom>
              <a:blipFill>
                <a:blip r:embed="rId3"/>
                <a:stretch>
                  <a:fillRect l="-1043" t="-1090" r="-1113" b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4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168528" y="533696"/>
            <a:ext cx="763421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EWMA como </a:t>
            </a:r>
            <a:r>
              <a:rPr lang="es-ES" sz="3600" dirty="0" err="1">
                <a:solidFill>
                  <a:srgbClr val="1A3184"/>
                </a:solidFill>
                <a:latin typeface="Arial"/>
                <a:cs typeface="Arial"/>
              </a:rPr>
              <a:t>suavizamiento</a:t>
            </a: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 exponencial (I)</a:t>
            </a:r>
            <a:endParaRPr lang="es-CO" sz="36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1219346" y="1959355"/>
                <a:ext cx="9532576" cy="43247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s-CO" sz="2400" dirty="0"/>
                  <a:t>Otra forma de calcular la volatilidad de un activo teniendo en cuenta que ésta no es constante, es a través del método de suavizamiento exponencial. Este método asigna un es un promedio ponderando del cuadrado de los retornos:</a:t>
                </a:r>
              </a:p>
              <a:p>
                <a:endParaRPr lang="es-CO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s-CO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CO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CO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CO" sz="2400" dirty="0"/>
              </a:p>
              <a:p>
                <a:endParaRPr lang="es-CO" sz="2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i="1">
                              <a:latin typeface="Cambria Math"/>
                            </a:rPr>
                            <m:t>𝑖</m:t>
                          </m:r>
                          <m:r>
                            <a:rPr lang="es-CO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CO" sz="240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i="1">
                              <a:latin typeface="Cambria Math"/>
                            </a:rPr>
                            <m:t>=1</m:t>
                          </m:r>
                        </m:e>
                      </m:nary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𝑦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</a:rPr>
                            <m:t>  </m:t>
                          </m:r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</a:rPr>
                            <m:t>  </m:t>
                          </m:r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𝑖</m:t>
                          </m:r>
                          <m:r>
                            <a:rPr lang="es-CO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rgbClr val="000000"/>
                  </a:solidFill>
                  <a:cs typeface="Times New Roman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19346" y="1959355"/>
                <a:ext cx="9532576" cy="4324710"/>
              </a:xfrm>
              <a:prstGeom prst="rect">
                <a:avLst/>
              </a:prstGeom>
              <a:blipFill>
                <a:blip r:embed="rId3"/>
                <a:stretch>
                  <a:fillRect l="-959" t="-1127" r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168526" y="352862"/>
            <a:ext cx="763421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EWMA como </a:t>
            </a:r>
            <a:r>
              <a:rPr lang="es-ES" sz="3200" err="1">
                <a:solidFill>
                  <a:srgbClr val="1A3184"/>
                </a:solidFill>
                <a:latin typeface="Arial"/>
                <a:cs typeface="Arial"/>
              </a:rPr>
              <a:t>suavizamiento</a:t>
            </a: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 exponencial (II)</a:t>
            </a:r>
            <a:endParaRPr lang="es-CO" sz="320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1588889" y="1729915"/>
                <a:ext cx="8793487" cy="46056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es-CO"/>
                  <a:t>Ahora definamos la razón </a:t>
                </a:r>
                <a:r>
                  <a:rPr lang="el-GR"/>
                  <a:t>α</a:t>
                </a:r>
                <a:r>
                  <a:rPr lang="es-CO" baseline="-25000"/>
                  <a:t>i</a:t>
                </a:r>
                <a:r>
                  <a:rPr lang="es-CO"/>
                  <a:t>/</a:t>
                </a:r>
                <a:r>
                  <a:rPr lang="el-GR"/>
                  <a:t>α </a:t>
                </a:r>
                <a:r>
                  <a:rPr lang="es-CO" baseline="-25000"/>
                  <a:t>i-1</a:t>
                </a:r>
                <a:r>
                  <a:rPr lang="es-CO"/>
                  <a:t> = </a:t>
                </a:r>
                <a:r>
                  <a:rPr lang="el-GR"/>
                  <a:t>λ</a:t>
                </a:r>
                <a:r>
                  <a:rPr lang="es-CO"/>
                  <a:t>,</a:t>
                </a:r>
                <a:r>
                  <a:rPr lang="el-GR"/>
                  <a:t> </a:t>
                </a:r>
                <a:r>
                  <a:rPr lang="es-CO"/>
                  <a:t>con 0 &lt; </a:t>
                </a:r>
                <a:r>
                  <a:rPr lang="el-GR"/>
                  <a:t>λ</a:t>
                </a:r>
                <a:r>
                  <a:rPr lang="es-CO"/>
                  <a:t> &lt; 1 se obtiene que cuando n </a:t>
                </a:r>
                <a:r>
                  <a:rPr lang="es-CO">
                    <a:sym typeface="Wingdings" panose="05000000000000000000" pitchFamily="2" charset="2"/>
                  </a:rPr>
                  <a:t> ∞</a:t>
                </a:r>
                <a:r>
                  <a:rPr lang="es-CO"/>
                  <a:t>:</a:t>
                </a:r>
              </a:p>
              <a:p>
                <a:pPr algn="just"/>
                <a:endParaRPr lang="es-CO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latin typeface="Cambria Math"/>
                            </a:rPr>
                            <m:t>𝑖</m:t>
                          </m:r>
                          <m:r>
                            <a:rPr lang="es-CO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=1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=(1−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s-CO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/>
                                <m:sup>
                                  <m:r>
                                    <a:rPr lang="es-CO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s-CO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s-CO" i="1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s-CO" i="1">
                          <a:latin typeface="Cambria Math"/>
                          <a:ea typeface="Cambria Math"/>
                        </a:rPr>
                        <m:t>(1−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CO"/>
              </a:p>
              <a:p>
                <a:pPr algn="just"/>
                <a:endParaRPr lang="es-CO"/>
              </a:p>
              <a:p>
                <a:pPr algn="just"/>
                <a:r>
                  <a:rPr lang="es-CO"/>
                  <a:t>Remplazando los pesos se tiene que:</a:t>
                </a:r>
              </a:p>
              <a:p>
                <a:pPr algn="just"/>
                <a:endParaRPr lang="es-CO" i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latin typeface="Cambria Math"/>
                            </a:rPr>
                            <m:t>𝑖</m:t>
                          </m:r>
                          <m:r>
                            <a:rPr lang="es-CO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CO" i="1">
                              <a:latin typeface="Cambria Math"/>
                            </a:rPr>
                            <m:t>(1−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s-CO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CO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1−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  <m:r>
                            <a:rPr lang="es-CO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CO" i="1">
                          <a:latin typeface="Cambria Math"/>
                        </a:rPr>
                        <m:t>+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latin typeface="Cambria Math"/>
                            </a:rPr>
                            <m:t>𝑖</m:t>
                          </m:r>
                          <m:r>
                            <a:rPr lang="es-CO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CO" i="1">
                              <a:latin typeface="Cambria Math"/>
                            </a:rPr>
                            <m:t>(1−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s-CO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CO"/>
              </a:p>
              <a:p>
                <a:pPr algn="just"/>
                <a:endParaRPr lang="es-CO"/>
              </a:p>
              <a:p>
                <a:pPr algn="just"/>
                <a:r>
                  <a:rPr lang="es-CO"/>
                  <a:t>Hacemos un cambio de índice de la sumatoria </a:t>
                </a:r>
                <a:r>
                  <a:rPr lang="es-CO" i="1"/>
                  <a:t>j</a:t>
                </a:r>
                <a:r>
                  <a:rPr lang="es-CO"/>
                  <a:t> = </a:t>
                </a:r>
                <a:r>
                  <a:rPr lang="es-CO" i="1"/>
                  <a:t>i</a:t>
                </a:r>
                <a:r>
                  <a:rPr lang="es-CO"/>
                  <a:t> – 1 se obtiene:</a:t>
                </a:r>
              </a:p>
              <a:p>
                <a:pPr algn="just"/>
                <a:endParaRPr lang="es-CO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CO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1−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  <m:r>
                            <a:rPr lang="es-CO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CO" i="1">
                          <a:latin typeface="Cambria Math"/>
                        </a:rPr>
                        <m:t>+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i="1">
                              <a:latin typeface="Cambria Math"/>
                            </a:rPr>
                            <m:t>𝑗</m:t>
                          </m:r>
                          <m:r>
                            <a:rPr lang="es-CO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s-CO" i="1">
                              <a:latin typeface="Cambria Math"/>
                            </a:rPr>
                            <m:t>(1−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s-CO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CO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1−</m:t>
                          </m:r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  <m:r>
                            <a:rPr lang="es-CO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s-CO" i="1">
                          <a:latin typeface="Cambria Math"/>
                        </a:rPr>
                        <m:t>+</m:t>
                      </m:r>
                      <m:r>
                        <a:rPr lang="es-CO" i="1">
                          <a:latin typeface="Cambria Math"/>
                          <a:ea typeface="Cambria Math"/>
                        </a:rPr>
                        <m:t>𝜆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  <m:r>
                            <a:rPr lang="es-CO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>
                  <a:solidFill>
                    <a:srgbClr val="000000"/>
                  </a:solidFill>
                  <a:cs typeface="Times New Roman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88889" y="1729915"/>
                <a:ext cx="8793487" cy="4605620"/>
              </a:xfrm>
              <a:prstGeom prst="rect">
                <a:avLst/>
              </a:prstGeom>
              <a:blipFill>
                <a:blip r:embed="rId3"/>
                <a:stretch>
                  <a:fillRect l="-624" t="-92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426334" y="1106647"/>
            <a:ext cx="911859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Algoritmo de implementación del EWMA</a:t>
            </a:r>
            <a:endParaRPr lang="es-CO" sz="320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2209738" y="2120130"/>
                <a:ext cx="7551787" cy="443775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457200" indent="-457200" algn="just">
                  <a:buClr>
                    <a:schemeClr val="bg1">
                      <a:lumMod val="65000"/>
                    </a:schemeClr>
                  </a:buClr>
                  <a:buFont typeface="+mj-lt"/>
                  <a:buAutoNum type="arabicParenR"/>
                </a:pPr>
                <a:r>
                  <a:rPr lang="es-CO" sz="2000" dirty="0"/>
                  <a:t>Calcule la desviación estándar de los primero k datos de la serie de retornos (al menos 20 observaciones). Esta sería la estimación de la volatilidad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2000" baseline="-25000" dirty="0"/>
                  <a:t>.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es-CO" sz="2000" dirty="0"/>
              </a:p>
              <a:p>
                <a:pPr marL="457200" indent="-457200" algn="just">
                  <a:buClr>
                    <a:schemeClr val="bg1">
                      <a:lumMod val="65000"/>
                    </a:schemeClr>
                  </a:buClr>
                  <a:buFont typeface="+mj-lt"/>
                  <a:buAutoNum type="arabicParenR"/>
                </a:pPr>
                <a:r>
                  <a:rPr lang="es-CO" sz="2000" dirty="0"/>
                  <a:t>Calcule la varianza del siguiente periodo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dirty="0"/>
                  <a:t>a partir de la volatilidad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dirty="0"/>
                  <a:t>y el  </a:t>
                </a:r>
                <a:r>
                  <a:rPr lang="es-CO" sz="2000" i="1" dirty="0"/>
                  <a:t>k</a:t>
                </a:r>
                <a:r>
                  <a:rPr lang="es-CO" sz="2000" dirty="0"/>
                  <a:t>-</a:t>
                </a:r>
                <a:r>
                  <a:rPr lang="es-CO" sz="2000" dirty="0" err="1"/>
                  <a:t>ésimo</a:t>
                </a:r>
                <a:r>
                  <a:rPr lang="es-CO" sz="2000" dirty="0"/>
                  <a:t> retorno de la muestra inicial, usando un</a:t>
                </a:r>
                <a:r>
                  <a:rPr lang="es-ES" sz="2000" i="1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CO" sz="2000" dirty="0"/>
                  <a:t> con valor entre 0.94 y 0.99:</a:t>
                </a:r>
              </a:p>
              <a:p>
                <a:pPr algn="just"/>
                <a:endParaRPr lang="es-CO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O" sz="2000" dirty="0"/>
              </a:p>
              <a:p>
                <a:pPr algn="just"/>
                <a:endParaRPr lang="es-CO" sz="2000" dirty="0"/>
              </a:p>
              <a:p>
                <a:pPr marL="457200" indent="-457200" algn="just">
                  <a:buAutoNum type="arabicParenR" startAt="3"/>
                </a:pPr>
                <a:r>
                  <a:rPr lang="es-CO" sz="2000" dirty="0"/>
                  <a:t>Repita el paso (2) para la varianza del siguiente periodo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ES" sz="2000" dirty="0">
                  <a:solidFill>
                    <a:srgbClr val="000000"/>
                  </a:solidFill>
                  <a:cs typeface="Times New Roman"/>
                </a:endParaRPr>
              </a:p>
              <a:p>
                <a:pPr algn="just"/>
                <a:endParaRPr lang="es-ES" sz="2000" dirty="0">
                  <a:solidFill>
                    <a:srgbClr val="000000"/>
                  </a:solidFill>
                  <a:cs typeface="Times New Roman"/>
                </a:endParaRPr>
              </a:p>
              <a:p>
                <a:pPr algn="just"/>
                <a:r>
                  <a:rPr lang="es-ES" sz="2000" dirty="0">
                    <a:solidFill>
                      <a:srgbClr val="000000"/>
                    </a:solidFill>
                    <a:cs typeface="Times New Roman"/>
                  </a:rPr>
                  <a:t>OJO: Esta modelación implica que el retorno diario medio es igual a cero.</a:t>
                </a:r>
                <a:endParaRPr lang="es-ES" sz="2000" dirty="0">
                  <a:solidFill>
                    <a:srgbClr val="FF0000"/>
                  </a:solidFill>
                  <a:cs typeface="Times New Roman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09738" y="2120130"/>
                <a:ext cx="7551787" cy="4437753"/>
              </a:xfrm>
              <a:prstGeom prst="rect">
                <a:avLst/>
              </a:prstGeom>
              <a:blipFill>
                <a:blip r:embed="rId3"/>
                <a:stretch>
                  <a:fillRect l="-888" t="-962" r="-888" b="-15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54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981809" y="492503"/>
            <a:ext cx="845917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EWMA vs. Desviación Estándar </a:t>
            </a:r>
            <a:endParaRPr lang="es-CO" sz="320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81A8C6-76CA-9DBF-9878-AEDB5DC12D95}"/>
              </a:ext>
            </a:extLst>
          </p:cNvPr>
          <p:cNvSpPr txBox="1"/>
          <p:nvPr/>
        </p:nvSpPr>
        <p:spPr>
          <a:xfrm flipH="1">
            <a:off x="2435502" y="1495876"/>
            <a:ext cx="755178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bg1">
                  <a:lumMod val="65000"/>
                </a:schemeClr>
              </a:buClr>
            </a:pPr>
            <a:r>
              <a:rPr lang="es-CO" sz="2000"/>
              <a:t>Índice S&amp;P 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AA095-3181-3284-8BEC-53EA85FE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0" y="1968892"/>
            <a:ext cx="7146190" cy="45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472347" y="599083"/>
            <a:ext cx="902656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Actualización de la covarianza con EWMA</a:t>
            </a:r>
            <a:endParaRPr lang="es-CO" sz="320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2145026" y="1821347"/>
                <a:ext cx="7681207" cy="40206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>
                  <a:buClr>
                    <a:schemeClr val="tx1"/>
                  </a:buClr>
                </a:pPr>
                <a:r>
                  <a:rPr lang="es-CO" sz="2000"/>
                  <a:t>La actualización de la covarianza entre dos series tiene una expresión recursiva similar al de la actualización de la varianza por el EWMA:</a:t>
                </a:r>
              </a:p>
              <a:p>
                <a:pPr algn="just">
                  <a:buClr>
                    <a:schemeClr val="tx1"/>
                  </a:buClr>
                </a:pPr>
                <a:endParaRPr lang="es-CO" sz="2000"/>
              </a:p>
              <a:p>
                <a:pPr algn="just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CO" sz="2000"/>
              </a:p>
              <a:p>
                <a:pPr algn="ctr">
                  <a:buClr>
                    <a:schemeClr val="tx1"/>
                  </a:buClr>
                </a:pPr>
                <a:endParaRPr lang="es-CO" sz="2000" baseline="-25000"/>
              </a:p>
              <a:p>
                <a:pPr algn="just">
                  <a:buClr>
                    <a:schemeClr val="tx1"/>
                  </a:buClr>
                </a:pPr>
                <a:r>
                  <a:rPr lang="es-CO" sz="2000"/>
                  <a:t>Igualmente, se estima la covarianza inicial usando la covarianza paramétrica de los primeros </a:t>
                </a:r>
                <a:r>
                  <a:rPr lang="es-CO" sz="2000" i="1"/>
                  <a:t>k</a:t>
                </a:r>
                <a:r>
                  <a:rPr lang="es-CO" sz="2000"/>
                  <a:t> (&gt; 20) datos de la serie.</a:t>
                </a:r>
              </a:p>
              <a:p>
                <a:pPr algn="just">
                  <a:buClr>
                    <a:schemeClr val="tx1"/>
                  </a:buClr>
                </a:pPr>
                <a:endParaRPr lang="es-CO" sz="2000"/>
              </a:p>
              <a:p>
                <a:pPr marL="285750" indent="-285750" algn="just">
                  <a:buClr>
                    <a:schemeClr val="tx1"/>
                  </a:buClr>
                  <a:buFont typeface="Wingdings"/>
                  <a:buChar char="à"/>
                </a:pPr>
                <a:r>
                  <a:rPr lang="es-CO" sz="2000">
                    <a:sym typeface="Wingdings" panose="05000000000000000000" pitchFamily="2" charset="2"/>
                  </a:rPr>
                  <a:t>Nótese que se puede calcular el índice de correlación con la covarianza y las varianzas del EWMA:</a:t>
                </a:r>
              </a:p>
              <a:p>
                <a:pPr algn="just">
                  <a:buClr>
                    <a:schemeClr val="tx1"/>
                  </a:buClr>
                </a:pPr>
                <a:endParaRPr lang="es-CO" sz="2000">
                  <a:sym typeface="Wingdings" panose="05000000000000000000" pitchFamily="2" charset="2"/>
                </a:endParaRPr>
              </a:p>
              <a:p>
                <a:pPr algn="just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𝜌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𝑗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200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45026" y="1821347"/>
                <a:ext cx="7681207" cy="4020652"/>
              </a:xfrm>
              <a:prstGeom prst="rect">
                <a:avLst/>
              </a:prstGeom>
              <a:blipFill>
                <a:blip r:embed="rId3"/>
                <a:stretch>
                  <a:fillRect l="-873" t="-910" r="-7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3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362019" y="497132"/>
            <a:ext cx="688942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 dirty="0">
                <a:solidFill>
                  <a:srgbClr val="1A3184"/>
                </a:solidFill>
                <a:latin typeface="Arial"/>
                <a:cs typeface="Arial"/>
              </a:rPr>
              <a:t>Covarianza EWMA vs. Covarianza </a:t>
            </a: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(Paramétrica)</a:t>
            </a:r>
            <a:endParaRPr lang="es-CO" sz="32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81A8C6-76CA-9DBF-9878-AEDB5DC12D95}"/>
              </a:ext>
            </a:extLst>
          </p:cNvPr>
          <p:cNvSpPr txBox="1"/>
          <p:nvPr/>
        </p:nvSpPr>
        <p:spPr>
          <a:xfrm flipH="1">
            <a:off x="1091433" y="1890873"/>
            <a:ext cx="934954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2000" dirty="0"/>
              <a:t>S&amp;P 500 vs Bitcoin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A1129-D8C8-9912-A2D8-A56666BE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71" y="2638877"/>
            <a:ext cx="5890602" cy="36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362019" y="497132"/>
            <a:ext cx="688942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Correlación EWMA vs. Coeficiente de Correlación (paramétrico) </a:t>
            </a:r>
            <a:endParaRPr lang="es-CO" sz="320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81A8C6-76CA-9DBF-9878-AEDB5DC12D95}"/>
              </a:ext>
            </a:extLst>
          </p:cNvPr>
          <p:cNvSpPr txBox="1"/>
          <p:nvPr/>
        </p:nvSpPr>
        <p:spPr>
          <a:xfrm flipH="1">
            <a:off x="1091433" y="1890873"/>
            <a:ext cx="934954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2000" dirty="0"/>
              <a:t>S&amp;P 500 vs Bitcoin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53A43-8B80-8E43-3D6C-A3D40484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81" y="2271357"/>
            <a:ext cx="7053383" cy="44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0ACCE5A4-F54C-52BB-B48E-9132AC4EE497}"/>
              </a:ext>
            </a:extLst>
          </p:cNvPr>
          <p:cNvSpPr/>
          <p:nvPr/>
        </p:nvSpPr>
        <p:spPr>
          <a:xfrm>
            <a:off x="56571" y="2303502"/>
            <a:ext cx="4442603" cy="46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178476" y="587718"/>
            <a:ext cx="9831997" cy="77789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4800" dirty="0">
                <a:solidFill>
                  <a:srgbClr val="1A3184"/>
                </a:solidFill>
                <a:latin typeface="Arial"/>
                <a:ea typeface="+mj-ea"/>
                <a:cs typeface="Arial"/>
              </a:rPr>
              <a:t>Contenido</a:t>
            </a:r>
            <a:endParaRPr lang="en-US" sz="1600" dirty="0">
              <a:ea typeface="+mj-e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5A9F7C-8C51-87A4-5D15-ED9DFD1F24BA}"/>
              </a:ext>
            </a:extLst>
          </p:cNvPr>
          <p:cNvSpPr txBox="1"/>
          <p:nvPr/>
        </p:nvSpPr>
        <p:spPr>
          <a:xfrm>
            <a:off x="3876931" y="1588066"/>
            <a:ext cx="4435088" cy="2795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sz="2800" dirty="0"/>
              <a:t>Introducción</a:t>
            </a:r>
          </a:p>
          <a:p>
            <a:pPr marL="457200" indent="-4572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sz="2800" dirty="0"/>
              <a:t>Modelos de </a:t>
            </a:r>
            <a:r>
              <a:rPr lang="es-CO" sz="2800" dirty="0" err="1"/>
              <a:t>heteroscedasticidad</a:t>
            </a:r>
            <a:r>
              <a:rPr lang="es-CO" sz="2800" dirty="0"/>
              <a:t> condicional</a:t>
            </a:r>
          </a:p>
          <a:p>
            <a:pPr marL="457200" indent="-4572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sz="2800" dirty="0"/>
              <a:t>Modelos de escalamiento temporal de la volatilidad</a:t>
            </a:r>
          </a:p>
          <a:p>
            <a:pPr marL="457200" indent="-4572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sz="28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9663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-257618" y="2970408"/>
            <a:ext cx="722250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rIns="60959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8000" dirty="0">
                <a:solidFill>
                  <a:srgbClr val="1A3184"/>
                </a:solidFill>
              </a:rPr>
              <a:t>Volatilidad</a:t>
            </a:r>
            <a:endParaRPr lang="es-CO" sz="8000" dirty="0">
              <a:solidFill>
                <a:srgbClr val="1A31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7D718F3-6B55-0C59-152F-64E171DDA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8" y="0"/>
            <a:ext cx="5569869" cy="68579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rgbClr val="1A3184"/>
          </a:solidFill>
        </p:spPr>
      </p:pic>
      <p:sp>
        <p:nvSpPr>
          <p:cNvPr id="2" name="CuadroTexto 1"/>
          <p:cNvSpPr txBox="1"/>
          <p:nvPr/>
        </p:nvSpPr>
        <p:spPr>
          <a:xfrm>
            <a:off x="8091997" y="-249984"/>
            <a:ext cx="345496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500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3</a:t>
            </a:r>
            <a:endParaRPr lang="en-US" sz="4500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931591" y="2617662"/>
            <a:ext cx="484408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rIns="60959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2800" b="0">
                <a:solidFill>
                  <a:srgbClr val="1A3184"/>
                </a:solidFill>
              </a:rPr>
              <a:t>Escalamiento temporal de la </a:t>
            </a:r>
            <a:endParaRPr lang="es-CO" sz="2800">
              <a:solidFill>
                <a:srgbClr val="1A31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3052495" y="533658"/>
            <a:ext cx="5862219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Escalamiento temporal de la volatilidad</a:t>
            </a:r>
            <a:endParaRPr lang="es-CO" sz="36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1910179" y="2055000"/>
                <a:ext cx="8146853" cy="378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s-ES" sz="2400" dirty="0"/>
                  <a:t>Bajo el supuesto de retornos </a:t>
                </a:r>
                <a:r>
                  <a:rPr lang="es-ES" sz="2400" dirty="0" err="1"/>
                  <a:t>iid</a:t>
                </a:r>
                <a:r>
                  <a:rPr lang="es-ES" sz="2400" dirty="0"/>
                  <a:t> tenemos que la volatilidad de una serie de tiempo agregada es:</a:t>
                </a:r>
              </a:p>
              <a:p>
                <a:endParaRPr lang="es-ES" sz="2400" dirty="0"/>
              </a:p>
              <a:p>
                <a:endParaRPr lang="es-E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i="1">
                              <a:latin typeface="Cambria Math"/>
                            </a:rPr>
                            <m:t>𝑖</m:t>
                          </m:r>
                          <m:r>
                            <a:rPr lang="es-CO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sz="2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CO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O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CO" sz="2400" i="1">
                          <a:latin typeface="Cambria Math"/>
                        </a:rPr>
                        <m:t>+2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CO" sz="2400" i="1">
                              <a:latin typeface="Cambria Math"/>
                            </a:rPr>
                            <m:t>𝑖</m:t>
                          </m:r>
                          <m:r>
                            <a:rPr lang="es-CO" sz="2400" i="1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s-CO" sz="2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s-CO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O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CO" sz="24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CO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CO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s-CO" sz="2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CO" sz="2400" dirty="0"/>
              </a:p>
              <a:p>
                <a:endParaRPr lang="es-ES" sz="2400" dirty="0"/>
              </a:p>
              <a:p>
                <a:r>
                  <a:rPr lang="es-ES" sz="2400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sz="2400" dirty="0"/>
                  <a:t> </a:t>
                </a:r>
                <a:r>
                  <a:rPr lang="es-CO" sz="2400" dirty="0"/>
                  <a:t>entonces:</a:t>
                </a:r>
                <a:endParaRPr lang="es-E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s-CO" sz="24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s-ES" sz="2400" dirty="0">
                  <a:solidFill>
                    <a:srgbClr val="000000"/>
                  </a:solidFill>
                  <a:cs typeface="Times New Roman"/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10179" y="2055000"/>
                <a:ext cx="8146853" cy="3786999"/>
              </a:xfrm>
              <a:prstGeom prst="rect">
                <a:avLst/>
              </a:prstGeom>
              <a:blipFill>
                <a:blip r:embed="rId3"/>
                <a:stretch>
                  <a:fillRect l="-1122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215710" y="1211011"/>
            <a:ext cx="718203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Exponente de </a:t>
            </a:r>
            <a:r>
              <a:rPr lang="es-ES" sz="3600" dirty="0" err="1">
                <a:solidFill>
                  <a:srgbClr val="1A3184"/>
                </a:solidFill>
                <a:latin typeface="Arial"/>
                <a:cs typeface="Arial"/>
              </a:rPr>
              <a:t>Hurst</a:t>
            </a:r>
            <a:endParaRPr lang="es-CO" sz="36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1894726" y="2452832"/>
                <a:ext cx="7824000" cy="307674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es-ES" sz="2400" dirty="0"/>
                  <a:t>¿Que pasaría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CO" sz="2400" dirty="0"/>
                  <a:t>? </a:t>
                </a:r>
                <a:r>
                  <a:rPr lang="es-CO" sz="2400" dirty="0">
                    <a:sym typeface="Wingdings" panose="05000000000000000000" pitchFamily="2" charset="2"/>
                  </a:rPr>
                  <a:t> Auto-correlación en series temporales.</a:t>
                </a:r>
              </a:p>
              <a:p>
                <a:pPr algn="just"/>
                <a:endParaRPr lang="es-CO" sz="2400" dirty="0">
                  <a:sym typeface="Wingdings" panose="05000000000000000000" pitchFamily="2" charset="2"/>
                </a:endParaRPr>
              </a:p>
              <a:p>
                <a:pPr algn="just"/>
                <a:r>
                  <a:rPr lang="es-CO" sz="2400" dirty="0">
                    <a:sym typeface="Wingdings" panose="05000000000000000000" pitchFamily="2" charset="2"/>
                  </a:rPr>
                  <a:t>Idea: el exponente del tiempo (T) es diferente a 0.5:</a:t>
                </a:r>
                <a:endParaRPr lang="es-CO" sz="2400" dirty="0"/>
              </a:p>
              <a:p>
                <a:pPr algn="just"/>
                <a:endParaRPr lang="es-ES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s-CO" sz="24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𝐻</m:t>
                          </m:r>
                        </m:sup>
                      </m:sSup>
                      <m:r>
                        <a:rPr lang="es-CO" sz="2400" i="1">
                          <a:latin typeface="Cambria Math"/>
                          <a:ea typeface="Cambria Math"/>
                        </a:rPr>
                        <m:t>;  0≤</m:t>
                      </m:r>
                      <m:r>
                        <a:rPr lang="es-CO" sz="2400" i="1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es-CO" sz="2400" i="1">
                          <a:latin typeface="Cambria Math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es-CO" sz="2400" dirty="0">
                  <a:ea typeface="Cambria Math"/>
                </a:endParaRPr>
              </a:p>
              <a:p>
                <a:pPr algn="just"/>
                <a:endParaRPr lang="es-ES" sz="2400" dirty="0"/>
              </a:p>
              <a:p>
                <a:pPr algn="just"/>
                <a:r>
                  <a:rPr lang="es-ES" sz="2400" dirty="0"/>
                  <a:t>Donde H se denominado el exponente de </a:t>
                </a:r>
                <a:r>
                  <a:rPr lang="es-ES" sz="2400" dirty="0" err="1"/>
                  <a:t>Hurst</a:t>
                </a:r>
                <a:r>
                  <a:rPr lang="es-ES" sz="2400" dirty="0"/>
                  <a:t>.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94726" y="2452832"/>
                <a:ext cx="7824000" cy="3076740"/>
              </a:xfrm>
              <a:prstGeom prst="rect">
                <a:avLst/>
              </a:prstGeom>
              <a:blipFill>
                <a:blip r:embed="rId3"/>
                <a:stretch>
                  <a:fillRect l="-1247" t="-1584" r="-1169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3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3221821" y="656797"/>
            <a:ext cx="519295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Auto-Correlación y exponente de </a:t>
            </a:r>
            <a:r>
              <a:rPr lang="es-ES" sz="3600" dirty="0" err="1">
                <a:solidFill>
                  <a:srgbClr val="1A3184"/>
                </a:solidFill>
                <a:latin typeface="Arial"/>
                <a:cs typeface="Arial"/>
              </a:rPr>
              <a:t>Hurst</a:t>
            </a: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 (I)</a:t>
            </a:r>
            <a:endParaRPr lang="es-CO" sz="36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3240674" y="2336424"/>
                <a:ext cx="5155251" cy="35055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s-ES" sz="2400" dirty="0"/>
                  <a:t>Consideremos los tres escenarios de auto-correlación temporal:</a:t>
                </a:r>
              </a:p>
              <a:p>
                <a:endParaRPr lang="es-ES" sz="2400" dirty="0"/>
              </a:p>
              <a:p>
                <a:pPr marL="285750" indent="-285750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es-ES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sz="2400" dirty="0"/>
                  <a:t> </a:t>
                </a:r>
                <a:r>
                  <a:rPr lang="es-CO" sz="2400" dirty="0"/>
                  <a:t>es un proceso con memoria.</a:t>
                </a:r>
              </a:p>
              <a:p>
                <a:pPr marL="285750" indent="-285750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s-CO" sz="2400" dirty="0"/>
              </a:p>
              <a:p>
                <a:pPr marL="285750" indent="-285750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es-CO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sz="2400" dirty="0"/>
                  <a:t> es una caminata aleatoria.</a:t>
                </a:r>
              </a:p>
              <a:p>
                <a:pPr marL="285750" indent="-285750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endParaRPr lang="es-CO" sz="2400" dirty="0"/>
              </a:p>
              <a:p>
                <a:pPr marL="285750" indent="-285750"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es-CO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s-CO" sz="2400" dirty="0"/>
                  <a:t>es reversión a la media.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40674" y="2336424"/>
                <a:ext cx="5155251" cy="3505575"/>
              </a:xfrm>
              <a:prstGeom prst="rect">
                <a:avLst/>
              </a:prstGeom>
              <a:blipFill>
                <a:blip r:embed="rId3"/>
                <a:stretch>
                  <a:fillRect l="-1893" t="-1391" b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2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975099" y="961800"/>
            <a:ext cx="568640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Auto-Correlación y exponente de </a:t>
            </a:r>
            <a:r>
              <a:rPr lang="es-ES" sz="3600" dirty="0" err="1">
                <a:solidFill>
                  <a:srgbClr val="1A3184"/>
                </a:solidFill>
                <a:latin typeface="Arial"/>
                <a:cs typeface="Arial"/>
              </a:rPr>
              <a:t>Hurst</a:t>
            </a: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 (II)</a:t>
            </a:r>
            <a:endParaRPr lang="es-CO" sz="36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81A8C6-76CA-9DBF-9878-AEDB5DC12D95}"/>
              </a:ext>
            </a:extLst>
          </p:cNvPr>
          <p:cNvSpPr txBox="1"/>
          <p:nvPr/>
        </p:nvSpPr>
        <p:spPr>
          <a:xfrm flipH="1">
            <a:off x="2196174" y="2578121"/>
            <a:ext cx="7244256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002060"/>
              </a:buClr>
            </a:pPr>
            <a:r>
              <a:rPr lang="es-CO" sz="2400" dirty="0"/>
              <a:t>El exponente de </a:t>
            </a:r>
            <a:r>
              <a:rPr lang="es-CO" sz="2400" dirty="0" err="1"/>
              <a:t>Hurst</a:t>
            </a:r>
            <a:r>
              <a:rPr lang="es-CO" sz="2400" dirty="0"/>
              <a:t> tomaría los siguientes valores dependiendo del valor de la auto correlación temporal:</a:t>
            </a:r>
          </a:p>
          <a:p>
            <a:pPr>
              <a:buClr>
                <a:srgbClr val="002060"/>
              </a:buClr>
            </a:pPr>
            <a:endParaRPr lang="es-CO" sz="2400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Si </a:t>
            </a:r>
            <a:r>
              <a:rPr lang="el-GR" sz="2400" i="1" dirty="0"/>
              <a:t>ρ</a:t>
            </a:r>
            <a:r>
              <a:rPr lang="es-CO" sz="2400" i="1" baseline="-25000" dirty="0" err="1"/>
              <a:t>ij</a:t>
            </a:r>
            <a:r>
              <a:rPr lang="es-CO" sz="2400" i="1" dirty="0"/>
              <a:t> ≥ 0</a:t>
            </a:r>
            <a:r>
              <a:rPr lang="es-CO" sz="2400" dirty="0"/>
              <a:t> </a:t>
            </a:r>
            <a:r>
              <a:rPr lang="es-CO" sz="2400" dirty="0">
                <a:sym typeface="Wingdings" panose="05000000000000000000" pitchFamily="2" charset="2"/>
              </a:rPr>
              <a:t> H &gt; 1/2</a:t>
            </a:r>
            <a:r>
              <a:rPr lang="es-CO" sz="2400" dirty="0"/>
              <a:t>.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Si </a:t>
            </a:r>
            <a:r>
              <a:rPr lang="el-GR" sz="2400" i="1" dirty="0"/>
              <a:t>ρ</a:t>
            </a:r>
            <a:r>
              <a:rPr lang="es-CO" sz="2400" i="1" baseline="-25000" dirty="0" err="1"/>
              <a:t>ij</a:t>
            </a:r>
            <a:r>
              <a:rPr lang="es-CO" sz="2400" i="1" dirty="0"/>
              <a:t> = 0 </a:t>
            </a:r>
            <a:r>
              <a:rPr lang="es-CO" sz="2400" dirty="0">
                <a:sym typeface="Wingdings" panose="05000000000000000000" pitchFamily="2" charset="2"/>
              </a:rPr>
              <a:t> H = 1/2</a:t>
            </a:r>
            <a:r>
              <a:rPr lang="es-CO" sz="2400" dirty="0"/>
              <a:t>.</a:t>
            </a: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Si </a:t>
            </a:r>
            <a:r>
              <a:rPr lang="el-GR" sz="2400" i="1" dirty="0"/>
              <a:t>ρ</a:t>
            </a:r>
            <a:r>
              <a:rPr lang="es-CO" sz="2400" i="1" baseline="-25000" dirty="0" err="1"/>
              <a:t>ij</a:t>
            </a:r>
            <a:r>
              <a:rPr lang="es-CO" sz="2400" i="1" dirty="0"/>
              <a:t> ≤ 0 </a:t>
            </a:r>
            <a:r>
              <a:rPr lang="es-CO" sz="2400" i="1" dirty="0">
                <a:sym typeface="Wingdings" panose="05000000000000000000" pitchFamily="2" charset="2"/>
              </a:rPr>
              <a:t> </a:t>
            </a:r>
            <a:r>
              <a:rPr lang="es-CO" sz="2400" dirty="0">
                <a:sym typeface="Wingdings" panose="05000000000000000000" pitchFamily="2" charset="2"/>
              </a:rPr>
              <a:t>H &lt; 1/2</a:t>
            </a:r>
            <a:r>
              <a:rPr lang="es-C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3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383395" y="510508"/>
            <a:ext cx="6823512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Escalamiento temporal con el exponente de </a:t>
            </a:r>
            <a:r>
              <a:rPr lang="es-ES" sz="3200" err="1">
                <a:solidFill>
                  <a:srgbClr val="1A3184"/>
                </a:solidFill>
                <a:latin typeface="Arial"/>
                <a:cs typeface="Arial"/>
              </a:rPr>
              <a:t>Hurst</a:t>
            </a: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 </a:t>
            </a:r>
            <a:endParaRPr lang="es-CO" sz="320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81A8C6-76CA-9DBF-9878-AEDB5DC12D95}"/>
              </a:ext>
            </a:extLst>
          </p:cNvPr>
          <p:cNvSpPr txBox="1"/>
          <p:nvPr/>
        </p:nvSpPr>
        <p:spPr>
          <a:xfrm flipH="1">
            <a:off x="2175202" y="1986742"/>
            <a:ext cx="723989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 sz="2000"/>
              <a:t>Volatilidad diaria = 0.01%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16" y="2265927"/>
            <a:ext cx="6037873" cy="37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2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231186" y="1186100"/>
            <a:ext cx="92844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Estimación del exponente de </a:t>
            </a:r>
            <a:r>
              <a:rPr lang="es-ES" sz="3600" dirty="0" err="1">
                <a:solidFill>
                  <a:srgbClr val="1A3184"/>
                </a:solidFill>
                <a:latin typeface="Arial"/>
                <a:cs typeface="Arial"/>
              </a:rPr>
              <a:t>Hurst</a:t>
            </a: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 (I)</a:t>
            </a:r>
            <a:endParaRPr lang="es-CO" sz="36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1465436" y="2355341"/>
                <a:ext cx="8815911" cy="34163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s-CO" sz="2400" dirty="0">
                    <a:sym typeface="Wingdings" panose="05000000000000000000" pitchFamily="2" charset="2"/>
                  </a:rPr>
                  <a:t>Idea: tomar el logaritmo de la relación de volatilidad de largo plazo y de corto plazo</a:t>
                </a:r>
                <a:endParaRPr lang="es-CO" sz="2400" dirty="0"/>
              </a:p>
              <a:p>
                <a:endParaRPr lang="es-E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  <m:r>
                        <a:rPr lang="es-CO" sz="24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𝐻</m:t>
                          </m:r>
                        </m:sup>
                      </m:sSup>
                      <m:r>
                        <a:rPr lang="es-CO" sz="2400" i="1">
                          <a:latin typeface="Cambria Math"/>
                          <a:ea typeface="Cambria Math"/>
                        </a:rPr>
                        <m:t> → </m:t>
                      </m:r>
                      <m:func>
                        <m:func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24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  <m:r>
                        <a:rPr lang="es-CO" sz="2400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24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+ </m:t>
                          </m:r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𝐻</m:t>
                          </m:r>
                          <m:func>
                            <m:funcPr>
                              <m:ctrlPr>
                                <a:rPr lang="es-CO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sz="240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s-CO" sz="24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CO" sz="2400" dirty="0">
                  <a:ea typeface="Cambria Math"/>
                </a:endParaRPr>
              </a:p>
              <a:p>
                <a:endParaRPr lang="es-ES" sz="2400" dirty="0"/>
              </a:p>
              <a:p>
                <a:r>
                  <a:rPr lang="es-ES" sz="2400" dirty="0"/>
                  <a:t>Si se tuvieran diferentes muestras de volatilidades de diferentes horizonte de tiempo, se podría usar una regresión lineal para estimar el exponente de </a:t>
                </a:r>
                <a:r>
                  <a:rPr lang="es-ES" sz="2400" dirty="0" err="1"/>
                  <a:t>Hurst</a:t>
                </a:r>
                <a:r>
                  <a:rPr lang="es-ES" sz="2400" dirty="0"/>
                  <a:t>.</a:t>
                </a:r>
              </a:p>
              <a:p>
                <a:endParaRPr lang="es-CO" sz="2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65436" y="2355341"/>
                <a:ext cx="8815911" cy="3416320"/>
              </a:xfrm>
              <a:prstGeom prst="rect">
                <a:avLst/>
              </a:prstGeom>
              <a:blipFill>
                <a:blip r:embed="rId3"/>
                <a:stretch>
                  <a:fillRect l="-1037" t="-1426" r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7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066457" y="445735"/>
            <a:ext cx="793217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Estimación del exponente de </a:t>
            </a:r>
            <a:r>
              <a:rPr lang="es-ES" sz="3200" err="1">
                <a:solidFill>
                  <a:srgbClr val="1A3184"/>
                </a:solidFill>
                <a:latin typeface="Arial"/>
                <a:cs typeface="Arial"/>
              </a:rPr>
              <a:t>Hurst</a:t>
            </a: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 (II)</a:t>
            </a:r>
            <a:endParaRPr lang="es-CO" sz="320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1310878" y="1275307"/>
                <a:ext cx="9443336" cy="52760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es-CO" sz="2000">
                    <a:sym typeface="Wingdings" panose="05000000000000000000" pitchFamily="2" charset="2"/>
                  </a:rPr>
                  <a:t>Algoritmo de estimación del exponente de </a:t>
                </a:r>
                <a:r>
                  <a:rPr lang="es-CO" sz="2000" err="1">
                    <a:sym typeface="Wingdings" panose="05000000000000000000" pitchFamily="2" charset="2"/>
                  </a:rPr>
                  <a:t>Hurst</a:t>
                </a:r>
                <a:r>
                  <a:rPr lang="es-CO" sz="2000">
                    <a:sym typeface="Wingdings" panose="05000000000000000000" pitchFamily="2" charset="2"/>
                  </a:rPr>
                  <a:t>:</a:t>
                </a:r>
              </a:p>
              <a:p>
                <a:pPr algn="just"/>
                <a:endParaRPr lang="es-CO" sz="2000">
                  <a:sym typeface="Wingdings" panose="05000000000000000000" pitchFamily="2" charset="2"/>
                </a:endParaRPr>
              </a:p>
              <a:p>
                <a:pPr marL="342900" indent="-342900" algn="just">
                  <a:buClr>
                    <a:srgbClr val="1A3184"/>
                  </a:buClr>
                  <a:buAutoNum type="arabicParenR"/>
                </a:pPr>
                <a:r>
                  <a:rPr lang="es-CO" sz="2000">
                    <a:sym typeface="Wingdings" panose="05000000000000000000" pitchFamily="2" charset="2"/>
                  </a:rPr>
                  <a:t>A partir de una muestra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s-CO" sz="2000">
                    <a:sym typeface="Wingdings" panose="05000000000000000000" pitchFamily="2" charset="2"/>
                  </a:rPr>
                  <a:t> de la serie de retornos se toman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s-CO" sz="2000">
                    <a:sym typeface="Wingdings" panose="05000000000000000000" pitchFamily="2" charset="2"/>
                  </a:rPr>
                  <a:t> ventanas independientes (no-superpuestas) de tamaño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s-CO" sz="2000">
                    <a:sym typeface="Wingdings" panose="05000000000000000000" pitchFamily="2" charset="2"/>
                  </a:rPr>
                  <a:t>, de tal forma que </a:t>
                </a:r>
                <a:r>
                  <a:rPr lang="es-CO" sz="2000" i="1">
                    <a:sym typeface="Wingdings" panose="05000000000000000000" pitchFamily="2" charset="2"/>
                  </a:rPr>
                  <a:t>n</a:t>
                </a:r>
                <a:r>
                  <a:rPr lang="es-CO" sz="2000">
                    <a:sym typeface="Wingdings" panose="05000000000000000000" pitchFamily="2" charset="2"/>
                  </a:rPr>
                  <a:t> x </a:t>
                </a:r>
                <a:r>
                  <a:rPr lang="es-CO" sz="2000" i="1">
                    <a:sym typeface="Wingdings" panose="05000000000000000000" pitchFamily="2" charset="2"/>
                  </a:rPr>
                  <a:t>k</a:t>
                </a:r>
                <a:r>
                  <a:rPr lang="es-CO" sz="2000">
                    <a:sym typeface="Wingdings" panose="05000000000000000000" pitchFamily="2" charset="2"/>
                  </a:rPr>
                  <a:t> = </a:t>
                </a:r>
                <a:r>
                  <a:rPr lang="es-CO" sz="2000" i="1">
                    <a:sym typeface="Wingdings" panose="05000000000000000000" pitchFamily="2" charset="2"/>
                  </a:rPr>
                  <a:t>N</a:t>
                </a:r>
                <a:r>
                  <a:rPr lang="es-CO" sz="2000">
                    <a:sym typeface="Wingdings" panose="05000000000000000000" pitchFamily="2" charset="2"/>
                  </a:rPr>
                  <a:t>.</a:t>
                </a:r>
              </a:p>
              <a:p>
                <a:pPr marL="342900" indent="-342900" algn="just">
                  <a:buClr>
                    <a:schemeClr val="tx1"/>
                  </a:buClr>
                  <a:buAutoNum type="arabicParenR"/>
                </a:pPr>
                <a:endParaRPr lang="es-CO" sz="2000">
                  <a:sym typeface="Wingdings" panose="05000000000000000000" pitchFamily="2" charset="2"/>
                </a:endParaRPr>
              </a:p>
              <a:p>
                <a:pPr marL="342900" indent="-342900" algn="just">
                  <a:buClr>
                    <a:srgbClr val="1A3184"/>
                  </a:buClr>
                  <a:buAutoNum type="arabicParenR"/>
                </a:pPr>
                <a:r>
                  <a:rPr lang="es-CO" sz="2000">
                    <a:sym typeface="Wingdings" panose="05000000000000000000" pitchFamily="2" charset="2"/>
                  </a:rPr>
                  <a:t>Para cada ventana se calcula el promedio aritmético y se centralizan los retornos: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CO" sz="2000" i="1"/>
              </a:p>
              <a:p>
                <a:pPr algn="ctr"/>
                <a:endParaRPr lang="es-CO" sz="2000" i="1" baseline="-25000"/>
              </a:p>
              <a:p>
                <a:pPr algn="just"/>
                <a:r>
                  <a:rPr lang="es-CO" sz="2000">
                    <a:solidFill>
                      <a:srgbClr val="1A3184"/>
                    </a:solidFill>
                  </a:rPr>
                  <a:t>3) </a:t>
                </a:r>
                <a:r>
                  <a:rPr lang="es-CO" sz="2000"/>
                  <a:t>Se calculan las diferencias acumuladas para cada segmento: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s-CO" sz="2000" i="1">
                              <a:latin typeface="Cambria Math"/>
                            </a:rPr>
                            <m:t>𝑖</m:t>
                          </m:r>
                          <m:r>
                            <a:rPr lang="es-CO" sz="2000" i="1">
                              <a:latin typeface="Cambria Math"/>
                            </a:rPr>
                            <m:t>,</m:t>
                          </m:r>
                          <m:r>
                            <a:rPr lang="es-CO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s-CO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7"/>
                            </m:rPr>
                            <a:rPr lang="es-CO" sz="2000" i="1">
                              <a:latin typeface="Cambria Math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s-CO" sz="2000" i="1">
                              <a:latin typeface="Cambria Math"/>
                            </a:rPr>
                            <m:t>=</m:t>
                          </m:r>
                          <m:r>
                            <a:rPr lang="es-CO" sz="20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s-CO" sz="2000" i="1">
                              <a:latin typeface="Cambria Math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O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CO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sz="2000"/>
              </a:p>
              <a:p>
                <a:pPr algn="just"/>
                <a:endParaRPr lang="es-CO" sz="2000"/>
              </a:p>
              <a:p>
                <a:pPr algn="just"/>
                <a:r>
                  <a:rPr lang="es-CO" sz="2000">
                    <a:solidFill>
                      <a:srgbClr val="1A3184"/>
                    </a:solidFill>
                  </a:rPr>
                  <a:t>4) </a:t>
                </a:r>
                <a:r>
                  <a:rPr lang="es-CO" sz="2000"/>
                  <a:t>Se calcula el rango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/>
                  <a:t>de la serie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CO" sz="2000"/>
                  <a:t> :</a:t>
                </a:r>
              </a:p>
              <a:p>
                <a:pPr algn="just"/>
                <a:endParaRPr lang="es-CO" sz="200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000"/>
              </a:p>
              <a:p>
                <a:endParaRPr lang="es-CO" sz="200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10878" y="1275307"/>
                <a:ext cx="9443336" cy="5276060"/>
              </a:xfrm>
              <a:prstGeom prst="rect">
                <a:avLst/>
              </a:prstGeom>
              <a:blipFill>
                <a:blip r:embed="rId3"/>
                <a:stretch>
                  <a:fillRect l="-710" t="-577" r="-7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4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066457" y="445735"/>
            <a:ext cx="793217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Estimación del exponente de </a:t>
            </a:r>
            <a:r>
              <a:rPr lang="es-ES" sz="3200" err="1">
                <a:solidFill>
                  <a:srgbClr val="1A3184"/>
                </a:solidFill>
                <a:latin typeface="Arial"/>
                <a:cs typeface="Arial"/>
              </a:rPr>
              <a:t>Hurst</a:t>
            </a:r>
            <a:r>
              <a:rPr lang="es-ES" sz="3200">
                <a:solidFill>
                  <a:srgbClr val="1A3184"/>
                </a:solidFill>
                <a:latin typeface="Arial"/>
                <a:cs typeface="Arial"/>
              </a:rPr>
              <a:t> (III)</a:t>
            </a:r>
            <a:endParaRPr lang="es-CO" sz="320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2278642" y="1451153"/>
                <a:ext cx="7507807" cy="459318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:r>
                  <a:rPr lang="es-CO" sz="2000" dirty="0">
                    <a:solidFill>
                      <a:srgbClr val="1A3184"/>
                    </a:solidFill>
                  </a:rPr>
                  <a:t>5) </a:t>
                </a:r>
                <a:r>
                  <a:rPr lang="es-CO" sz="2000" dirty="0"/>
                  <a:t>Se estima la desviación estándar de cada </a:t>
                </a:r>
                <a:r>
                  <a:rPr lang="es-CO" sz="2000" i="1" dirty="0"/>
                  <a:t>k</a:t>
                </a:r>
                <a:r>
                  <a:rPr lang="es-CO" sz="2000" dirty="0"/>
                  <a:t>-</a:t>
                </a:r>
                <a:r>
                  <a:rPr lang="es-CO" sz="2000" dirty="0" err="1"/>
                  <a:t>ésima</a:t>
                </a:r>
                <a:r>
                  <a:rPr lang="es-CO" sz="2000" dirty="0"/>
                  <a:t> ventana:</a:t>
                </a:r>
              </a:p>
              <a:p>
                <a:pPr algn="just">
                  <a:lnSpc>
                    <a:spcPct val="100000"/>
                  </a:lnSpc>
                </a:pPr>
                <a:endParaRPr lang="es-CO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s-CO" sz="2000" i="1">
                              <a:latin typeface="Cambria Math"/>
                            </a:rPr>
                            <m:t>𝑛</m:t>
                          </m:r>
                          <m:r>
                            <a:rPr lang="es-CO" sz="2000" i="1">
                              <a:latin typeface="Cambria Math"/>
                            </a:rPr>
                            <m:t>,</m:t>
                          </m:r>
                          <m:r>
                            <a:rPr lang="es-CO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s-CO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i="1">
                              <a:latin typeface="Cambria Math"/>
                            </a:rPr>
                            <m:t>𝑖</m:t>
                          </m:r>
                          <m:r>
                            <a:rPr lang="es-CO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O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CO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CO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sz="2000" dirty="0"/>
              </a:p>
              <a:p>
                <a:pPr algn="just"/>
                <a:endParaRPr lang="es-CO" sz="2000" dirty="0"/>
              </a:p>
              <a:p>
                <a:pPr algn="just"/>
                <a:r>
                  <a:rPr lang="es-CO" sz="2000" dirty="0">
                    <a:solidFill>
                      <a:srgbClr val="1A3184"/>
                    </a:solidFill>
                  </a:rPr>
                  <a:t>6) </a:t>
                </a:r>
                <a:r>
                  <a:rPr lang="es-CO" sz="2000" dirty="0"/>
                  <a:t>Se calcula el rango re-escalado para cada </a:t>
                </a:r>
                <a:r>
                  <a:rPr lang="es-CO" sz="2000" i="1" dirty="0"/>
                  <a:t>k</a:t>
                </a:r>
                <a:r>
                  <a:rPr lang="es-CO" sz="2000" dirty="0"/>
                  <a:t>-</a:t>
                </a:r>
                <a:r>
                  <a:rPr lang="es-CO" sz="2000" dirty="0" err="1"/>
                  <a:t>ésima</a:t>
                </a:r>
                <a:r>
                  <a:rPr lang="es-CO" sz="2000" dirty="0"/>
                  <a:t> ventana:</a:t>
                </a:r>
              </a:p>
              <a:p>
                <a:pPr algn="just"/>
                <a:endParaRPr lang="es-CO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CO" sz="2000" i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CO" sz="2000" i="1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s-CO" sz="2000" i="1" baseline="-25000" dirty="0"/>
              </a:p>
              <a:p>
                <a:pPr algn="ctr"/>
                <a:endParaRPr lang="es-CO" sz="2000" i="1" baseline="-25000" dirty="0"/>
              </a:p>
              <a:p>
                <a:pPr algn="just"/>
                <a:r>
                  <a:rPr lang="es-CO" sz="2000" dirty="0">
                    <a:solidFill>
                      <a:srgbClr val="1A3184"/>
                    </a:solidFill>
                  </a:rPr>
                  <a:t>7) </a:t>
                </a:r>
                <a:r>
                  <a:rPr lang="es-CO" sz="2000" dirty="0"/>
                  <a:t>Se calcula el promedio de los rangos re-escalados para los k segmentos de tamaño n:</a:t>
                </a:r>
              </a:p>
              <a:p>
                <a:pPr algn="just"/>
                <a:endParaRPr lang="es-CO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000" i="1">
                                  <a:latin typeface="Cambria Math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s-CO" sz="2000" i="1">
                                  <a:latin typeface="Cambria Math"/>
                                </a:rPr>
                                <m:t>𝑆</m:t>
                              </m:r>
                            </m:den>
                          </m:f>
                          <m:r>
                            <a:rPr lang="es-CO" sz="2000" i="1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s-CO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s-CO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sz="2000" i="1">
                              <a:latin typeface="Cambria Math"/>
                            </a:rPr>
                            <m:t>𝑘</m:t>
                          </m:r>
                          <m:nary>
                            <m:naryPr>
                              <m:chr m:val="∑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CO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2000" i="1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s-CO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O" sz="20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es-CO" sz="20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s-CO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CO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CO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78642" y="1451153"/>
                <a:ext cx="7507807" cy="4593180"/>
              </a:xfrm>
              <a:prstGeom prst="rect">
                <a:avLst/>
              </a:prstGeom>
              <a:blipFill>
                <a:blip r:embed="rId3"/>
                <a:stretch>
                  <a:fillRect l="-894" t="-663" r="-8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5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385943" y="891471"/>
            <a:ext cx="929320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Estimación del exponente de </a:t>
            </a:r>
            <a:r>
              <a:rPr lang="es-ES" sz="3600" dirty="0" err="1">
                <a:solidFill>
                  <a:srgbClr val="1A3184"/>
                </a:solidFill>
                <a:latin typeface="Arial"/>
                <a:cs typeface="Arial"/>
              </a:rPr>
              <a:t>Hurst</a:t>
            </a:r>
            <a:r>
              <a:rPr lang="es-ES" sz="3600" dirty="0">
                <a:solidFill>
                  <a:srgbClr val="1A3184"/>
                </a:solidFill>
                <a:latin typeface="Arial"/>
                <a:cs typeface="Arial"/>
              </a:rPr>
              <a:t> (IV)</a:t>
            </a:r>
            <a:endParaRPr lang="es-CO" sz="36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1877120" y="2049030"/>
                <a:ext cx="8310852" cy="38706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CO" sz="2400" dirty="0"/>
                  <a:t>corresponde al promedio de la distancia estandarizada cubierta por cada horizonte de tiempo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2400" dirty="0"/>
                  <a:t>. Este procedimiento se repite para diferentes valores de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sz="2400" dirty="0"/>
                  <a:t>, desde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s-CO" sz="2400" dirty="0"/>
                  <a:t> hasta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CO" sz="2400" dirty="0"/>
                  <a:t>. Por lo tanto tendremos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CO" sz="2400" dirty="0"/>
                  <a:t> valores de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O" sz="2400" dirty="0"/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O" sz="2400" dirty="0"/>
                  <a:t> .</a:t>
                </a:r>
              </a:p>
              <a:p>
                <a:pPr algn="just"/>
                <a:endParaRPr lang="es-CO" sz="2400" dirty="0">
                  <a:sym typeface="Wingdings" panose="05000000000000000000" pitchFamily="2" charset="2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à"/>
                </a:pPr>
                <a:r>
                  <a:rPr lang="es-CO" sz="2400" dirty="0"/>
                  <a:t>Como ya tenemos dos series, {</a:t>
                </a:r>
                <a:r>
                  <a:rPr lang="es-CO" sz="2400" i="1" dirty="0"/>
                  <a:t>(R/S)</a:t>
                </a:r>
                <a:r>
                  <a:rPr lang="es-CO" sz="2400" i="1" baseline="-25000" dirty="0" err="1"/>
                  <a:t>n,j</a:t>
                </a:r>
                <a:r>
                  <a:rPr lang="es-CO" sz="2400" dirty="0"/>
                  <a:t>} 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CO" sz="2400" dirty="0"/>
                  <a:t>, se corre una regresión logarítmica entre las dos para estimar el exponente de </a:t>
                </a:r>
                <a:r>
                  <a:rPr lang="es-CO" sz="2400" dirty="0" err="1"/>
                  <a:t>Hurst</a:t>
                </a:r>
                <a:r>
                  <a:rPr lang="es-CO" sz="2400" dirty="0"/>
                  <a:t>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à"/>
                </a:pPr>
                <a:endParaRPr lang="es-CO" sz="2400" dirty="0"/>
              </a:p>
              <a:p>
                <a:pPr algn="ctr"/>
                <a:r>
                  <a:rPr lang="es-CO" sz="2400" i="1" dirty="0"/>
                  <a:t>log (R/S)</a:t>
                </a:r>
                <a:r>
                  <a:rPr lang="es-CO" sz="2400" i="1" baseline="-25000" dirty="0"/>
                  <a:t>n</a:t>
                </a:r>
                <a:r>
                  <a:rPr lang="es-CO" sz="2400" i="1" dirty="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77120" y="2049030"/>
                <a:ext cx="8310852" cy="3870675"/>
              </a:xfrm>
              <a:prstGeom prst="rect">
                <a:avLst/>
              </a:prstGeom>
              <a:blipFill>
                <a:blip r:embed="rId3"/>
                <a:stretch>
                  <a:fillRect l="-1174" t="-1260" r="-1101" b="-2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8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4">
            <a:extLst>
              <a:ext uri="{FF2B5EF4-FFF2-40B4-BE49-F238E27FC236}">
                <a16:creationId xmlns:a16="http://schemas.microsoft.com/office/drawing/2014/main" id="{77D718F3-6B55-0C59-152F-64E171DDA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8" y="0"/>
            <a:ext cx="5569869" cy="68579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rgbClr val="1A3184"/>
          </a:solidFill>
        </p:spPr>
      </p:pic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72494" y="2488611"/>
            <a:ext cx="5991953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rIns="60959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7200">
                <a:solidFill>
                  <a:srgbClr val="1A3184"/>
                </a:solidFill>
              </a:rPr>
              <a:t>Estimador de Varianzas</a:t>
            </a:r>
            <a:endParaRPr lang="es-CO" sz="7200">
              <a:solidFill>
                <a:srgbClr val="1A31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154328" y="-79653"/>
            <a:ext cx="153865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500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1</a:t>
            </a:r>
            <a:endParaRPr lang="en-US" sz="4500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560864" y="2034132"/>
            <a:ext cx="341521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rIns="60959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3200" b="0">
                <a:solidFill>
                  <a:srgbClr val="1A3184"/>
                </a:solidFill>
              </a:rPr>
              <a:t>Varianza del </a:t>
            </a:r>
            <a:endParaRPr lang="es-CO" sz="3200">
              <a:solidFill>
                <a:srgbClr val="1A31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4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539788" y="268844"/>
            <a:ext cx="711192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CO" sz="3600" dirty="0">
                <a:solidFill>
                  <a:srgbClr val="1A3184"/>
                </a:solidFill>
                <a:latin typeface="Arial"/>
                <a:cs typeface="Arial"/>
              </a:rPr>
              <a:t>Escalamiento de la covarianza</a:t>
            </a: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/>
              <p:nvPr/>
            </p:nvSpPr>
            <p:spPr>
              <a:xfrm flipH="1">
                <a:off x="1131956" y="1182629"/>
                <a:ext cx="9927592" cy="52529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s-CO" sz="2400" dirty="0"/>
                  <a:t>Recordemos que la covarianza entre dos series de retornos es:</a:t>
                </a:r>
              </a:p>
              <a:p>
                <a:endParaRPr lang="es-CO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  <a:p>
                <a:endParaRPr lang="es-CO" sz="2400" i="1" baseline="-25000" dirty="0"/>
              </a:p>
              <a:p>
                <a:r>
                  <a:rPr lang="es-CO" sz="2400" dirty="0"/>
                  <a:t>Y teniendo en cuenta que la volatilidad escalada a un horizonte </a:t>
                </a:r>
                <a:r>
                  <a:rPr lang="es-CO" sz="2400" i="1" dirty="0"/>
                  <a:t>T</a:t>
                </a:r>
                <a:r>
                  <a:rPr lang="es-CO" sz="2400" dirty="0"/>
                  <a:t> a partir de una volatilidad de horizonte menor </a:t>
                </a:r>
                <a:r>
                  <a:rPr lang="es-CO" sz="2400" i="1" dirty="0"/>
                  <a:t>t</a:t>
                </a:r>
                <a:r>
                  <a:rPr lang="es-CO" sz="2400" dirty="0"/>
                  <a:t> usando el exponente de </a:t>
                </a:r>
                <a:r>
                  <a:rPr lang="es-CO" sz="2400" dirty="0" err="1"/>
                  <a:t>Hurst</a:t>
                </a:r>
                <a:r>
                  <a:rPr lang="es-CO" sz="2400" dirty="0"/>
                  <a:t> es: </a:t>
                </a:r>
              </a:p>
              <a:p>
                <a:endParaRPr lang="es-CO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  <a:p>
                <a:endParaRPr lang="es-CO" sz="2400" dirty="0"/>
              </a:p>
              <a:p>
                <a:r>
                  <a:rPr lang="es-CO" sz="2400" dirty="0"/>
                  <a:t>Entonces la covarianza escalada sería:</a:t>
                </a:r>
              </a:p>
              <a:p>
                <a:endParaRPr lang="es-CO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𝐻𝑖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𝐻𝑗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CO" sz="2400" dirty="0"/>
              </a:p>
              <a:p>
                <a:endParaRPr lang="es-CO" sz="2400" dirty="0"/>
              </a:p>
              <a:p>
                <a:r>
                  <a:rPr lang="es-CO" sz="240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400" dirty="0"/>
                  <a:t> es el exponente de </a:t>
                </a:r>
                <a:r>
                  <a:rPr lang="es-CO" sz="2400" dirty="0" err="1"/>
                  <a:t>Hurst</a:t>
                </a:r>
                <a:r>
                  <a:rPr lang="es-CO" sz="2400" dirty="0"/>
                  <a:t> de la primera serie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O" sz="2400" dirty="0"/>
                  <a:t> el de la segunda.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581A8C6-76CA-9DBF-9878-AEDB5DC1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1956" y="1182629"/>
                <a:ext cx="9927592" cy="5252976"/>
              </a:xfrm>
              <a:prstGeom prst="rect">
                <a:avLst/>
              </a:prstGeom>
              <a:blipFill>
                <a:blip r:embed="rId3"/>
                <a:stretch>
                  <a:fillRect l="-983" t="-928" b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-257618" y="2658504"/>
            <a:ext cx="722250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rIns="60959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7200" dirty="0">
                <a:solidFill>
                  <a:srgbClr val="1A3184"/>
                </a:solidFill>
              </a:rPr>
              <a:t>Conclusiones</a:t>
            </a:r>
            <a:endParaRPr lang="es-CO" sz="7200" dirty="0">
              <a:solidFill>
                <a:srgbClr val="1A31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7D718F3-6B55-0C59-152F-64E171DDA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8" y="0"/>
            <a:ext cx="5569869" cy="68579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rgbClr val="1A3184"/>
          </a:solidFill>
        </p:spPr>
      </p:pic>
      <p:sp>
        <p:nvSpPr>
          <p:cNvPr id="2" name="CuadroTexto 1"/>
          <p:cNvSpPr txBox="1"/>
          <p:nvPr/>
        </p:nvSpPr>
        <p:spPr>
          <a:xfrm>
            <a:off x="8091997" y="-249984"/>
            <a:ext cx="345496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500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4</a:t>
            </a:r>
            <a:endParaRPr lang="en-US" sz="4500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9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544817" y="596969"/>
            <a:ext cx="711192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CO" sz="3600" dirty="0">
                <a:solidFill>
                  <a:srgbClr val="1A3184"/>
                </a:solidFill>
                <a:latin typeface="Arial"/>
                <a:cs typeface="Arial"/>
              </a:rPr>
              <a:t>Conclusiones (I) </a:t>
            </a: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81A8C6-76CA-9DBF-9878-AEDB5DC12D95}"/>
              </a:ext>
            </a:extLst>
          </p:cNvPr>
          <p:cNvSpPr txBox="1"/>
          <p:nvPr/>
        </p:nvSpPr>
        <p:spPr>
          <a:xfrm flipH="1">
            <a:off x="1903413" y="1456354"/>
            <a:ext cx="8394735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tx1"/>
              </a:buClr>
            </a:pPr>
            <a:r>
              <a:rPr lang="es-CO" sz="2400" dirty="0"/>
              <a:t>La desviación estándar puede no ser un estimador adecuado de la volatilidad de los datos financieros debido a:</a:t>
            </a:r>
          </a:p>
          <a:p>
            <a:pPr>
              <a:buClr>
                <a:schemeClr val="tx1"/>
              </a:buClr>
            </a:pPr>
            <a:endParaRPr lang="es-CO" sz="2400" dirty="0"/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La presencia de periodos de alta y baja volatilidad (</a:t>
            </a:r>
            <a:r>
              <a:rPr lang="es-CO" sz="2400" dirty="0" err="1"/>
              <a:t>heteroscedasticidad</a:t>
            </a:r>
            <a:r>
              <a:rPr lang="es-CO" sz="2400" dirty="0"/>
              <a:t> de las series).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Los agentes de mercado ponderan con más peso los datos recientes que a los antiguos.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Presencia de auto correlación temporal (no-</a:t>
            </a:r>
            <a:r>
              <a:rPr lang="es-CO" sz="2400" dirty="0" err="1"/>
              <a:t>estacionaridad</a:t>
            </a:r>
            <a:r>
              <a:rPr lang="es-CO" sz="2400" dirty="0"/>
              <a:t>).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s-CO" sz="2400" dirty="0"/>
          </a:p>
          <a:p>
            <a:pPr>
              <a:buClr>
                <a:schemeClr val="tx1"/>
              </a:buClr>
            </a:pPr>
            <a:r>
              <a:rPr lang="es-CO" sz="2400" dirty="0"/>
              <a:t>Por lo tanto se debe buscar otros estimadores que incorporen la presencia de estos aspectos del mercado.</a:t>
            </a:r>
          </a:p>
        </p:txBody>
      </p:sp>
    </p:spTree>
    <p:extLst>
      <p:ext uri="{BB962C8B-B14F-4D97-AF65-F5344CB8AC3E}">
        <p14:creationId xmlns:p14="http://schemas.microsoft.com/office/powerpoint/2010/main" val="189802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544817" y="658513"/>
            <a:ext cx="711192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CO" sz="3600" dirty="0">
                <a:solidFill>
                  <a:srgbClr val="1A3184"/>
                </a:solidFill>
                <a:latin typeface="Arial"/>
                <a:cs typeface="Arial"/>
              </a:rPr>
              <a:t>Conclusiones (II) </a:t>
            </a: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81A8C6-76CA-9DBF-9878-AEDB5DC12D95}"/>
              </a:ext>
            </a:extLst>
          </p:cNvPr>
          <p:cNvSpPr txBox="1"/>
          <p:nvPr/>
        </p:nvSpPr>
        <p:spPr>
          <a:xfrm flipH="1">
            <a:off x="1802033" y="1761149"/>
            <a:ext cx="859749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tx1"/>
              </a:buClr>
            </a:pPr>
            <a:r>
              <a:rPr lang="es-CO" sz="2400" dirty="0"/>
              <a:t>Dependiendo del objetivo de la estimación de la volatilidad, hay metodologías más adecuadas que otras:</a:t>
            </a:r>
          </a:p>
          <a:p>
            <a:pPr>
              <a:buClr>
                <a:schemeClr val="tx1"/>
              </a:buClr>
            </a:pPr>
            <a:endParaRPr lang="es-CO" sz="2400" dirty="0"/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El método EWMA es más adecuado para la gestión de riesgo de mercado, ya que pondera con mayor peso los datos recientes que a los antiguos.</a:t>
            </a:r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285750" indent="-285750"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El exponente de </a:t>
            </a:r>
            <a:r>
              <a:rPr lang="es-CO" sz="2400" dirty="0" err="1"/>
              <a:t>Hurst</a:t>
            </a:r>
            <a:r>
              <a:rPr lang="es-CO" sz="2400" dirty="0"/>
              <a:t> es más apropiado para estimar la volatilidad de horizontes largos de tiempo (anual, trienal) a partir de volatilidades con mayor frecuencia (diaria, semanal, mensual).</a:t>
            </a:r>
          </a:p>
        </p:txBody>
      </p:sp>
    </p:spTree>
    <p:extLst>
      <p:ext uri="{BB962C8B-B14F-4D97-AF65-F5344CB8AC3E}">
        <p14:creationId xmlns:p14="http://schemas.microsoft.com/office/powerpoint/2010/main" val="6416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259516" y="903682"/>
            <a:ext cx="711192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CO" sz="2800">
                <a:solidFill>
                  <a:srgbClr val="1A3184"/>
                </a:solidFill>
                <a:latin typeface="Arial"/>
                <a:cs typeface="Arial"/>
              </a:rPr>
              <a:t>Referencias</a:t>
            </a:r>
            <a:endParaRPr lang="es-ES" sz="1100"/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81A8C6-76CA-9DBF-9878-AEDB5DC12D95}"/>
              </a:ext>
            </a:extLst>
          </p:cNvPr>
          <p:cNvSpPr txBox="1"/>
          <p:nvPr/>
        </p:nvSpPr>
        <p:spPr>
          <a:xfrm flipH="1">
            <a:off x="1258611" y="1642576"/>
            <a:ext cx="956499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Peña, D., &amp; Sánchez, I. (2007). El análisis de series temporales: situación y perspectivas. </a:t>
            </a:r>
            <a:r>
              <a:rPr lang="es-CO" i="1">
                <a:ea typeface="+mn-lt"/>
                <a:cs typeface="+mn-lt"/>
              </a:rPr>
              <a:t>Boletín de Estadística e Investigación Operativa. BEIO</a:t>
            </a:r>
            <a:r>
              <a:rPr lang="es-CO">
                <a:ea typeface="+mn-lt"/>
                <a:cs typeface="+mn-lt"/>
              </a:rPr>
              <a:t>, </a:t>
            </a:r>
            <a:r>
              <a:rPr lang="es-CO" i="1">
                <a:ea typeface="+mn-lt"/>
                <a:cs typeface="+mn-lt"/>
              </a:rPr>
              <a:t>23</a:t>
            </a:r>
            <a:r>
              <a:rPr lang="es-CO">
                <a:ea typeface="+mn-lt"/>
                <a:cs typeface="+mn-lt"/>
              </a:rPr>
              <a:t>(4), 4-8.</a:t>
            </a:r>
          </a:p>
        </p:txBody>
      </p:sp>
    </p:spTree>
    <p:extLst>
      <p:ext uri="{BB962C8B-B14F-4D97-AF65-F5344CB8AC3E}">
        <p14:creationId xmlns:p14="http://schemas.microsoft.com/office/powerpoint/2010/main" val="3452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3000">
                <a:srgbClr val="112261"/>
              </a:gs>
              <a:gs pos="100000">
                <a:srgbClr val="1A3184"/>
              </a:gs>
            </a:gsLst>
            <a:lin ang="5400000"/>
          </a:gradFill>
          <a:ln w="12700">
            <a:solidFill>
              <a:srgbClr val="32538F"/>
            </a:solidFill>
            <a:miter/>
          </a:ln>
        </p:spPr>
        <p:txBody>
          <a:bodyPr lIns="60959" rIns="6095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333"/>
          </a:p>
        </p:txBody>
      </p:sp>
      <p:sp>
        <p:nvSpPr>
          <p:cNvPr id="1722" name="Freeform: Shape 13"/>
          <p:cNvSpPr/>
          <p:nvPr/>
        </p:nvSpPr>
        <p:spPr>
          <a:xfrm>
            <a:off x="6256726" y="2307897"/>
            <a:ext cx="5935277" cy="4543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5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557" y="21600"/>
                </a:lnTo>
                <a:lnTo>
                  <a:pt x="0" y="21595"/>
                </a:lnTo>
                <a:lnTo>
                  <a:pt x="14654" y="1687"/>
                </a:lnTo>
                <a:cubicBezTo>
                  <a:pt x="15482" y="618"/>
                  <a:pt x="16558" y="0"/>
                  <a:pt x="17675" y="0"/>
                </a:cubicBezTo>
                <a:close/>
              </a:path>
            </a:pathLst>
          </a:custGeom>
          <a:gradFill>
            <a:gsLst>
              <a:gs pos="26000">
                <a:srgbClr val="112261"/>
              </a:gs>
              <a:gs pos="99000">
                <a:srgbClr val="1A3184"/>
              </a:gs>
            </a:gsLst>
            <a:lin ang="5400000"/>
          </a:gra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333"/>
          </a:p>
        </p:txBody>
      </p:sp>
      <p:sp>
        <p:nvSpPr>
          <p:cNvPr id="1723" name="Freeform: Shape 14"/>
          <p:cNvSpPr/>
          <p:nvPr/>
        </p:nvSpPr>
        <p:spPr>
          <a:xfrm>
            <a:off x="7303813" y="2993890"/>
            <a:ext cx="4888193" cy="3864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7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773" y="2162"/>
                </a:lnTo>
                <a:cubicBezTo>
                  <a:pt x="15870" y="792"/>
                  <a:pt x="17295" y="0"/>
                  <a:pt x="18774" y="0"/>
                </a:cubicBezTo>
                <a:close/>
              </a:path>
            </a:pathLst>
          </a:custGeom>
          <a:gradFill>
            <a:gsLst>
              <a:gs pos="0">
                <a:srgbClr val="1A3184"/>
              </a:gs>
              <a:gs pos="61000">
                <a:srgbClr val="0C1A51"/>
              </a:gs>
            </a:gsLst>
            <a:lin ang="5400000"/>
          </a:gradFill>
          <a:ln w="12700">
            <a:miter lim="400000"/>
          </a:ln>
        </p:spPr>
        <p:txBody>
          <a:bodyPr lIns="60959" rIns="6095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333"/>
          </a:p>
        </p:txBody>
      </p:sp>
      <p:grpSp>
        <p:nvGrpSpPr>
          <p:cNvPr id="1726" name="Group 1"/>
          <p:cNvGrpSpPr/>
          <p:nvPr/>
        </p:nvGrpSpPr>
        <p:grpSpPr>
          <a:xfrm>
            <a:off x="-13244" y="-3"/>
            <a:ext cx="5909695" cy="3429004"/>
            <a:chOff x="0" y="0"/>
            <a:chExt cx="4432270" cy="2571751"/>
          </a:xfrm>
        </p:grpSpPr>
        <p:sp>
          <p:nvSpPr>
            <p:cNvPr id="1724" name="Freeform 10"/>
            <p:cNvSpPr/>
            <p:nvPr/>
          </p:nvSpPr>
          <p:spPr>
            <a:xfrm>
              <a:off x="0" y="-1"/>
              <a:ext cx="4432271" cy="257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0C1A5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1725" name="Freeform 10"/>
            <p:cNvSpPr/>
            <p:nvPr/>
          </p:nvSpPr>
          <p:spPr>
            <a:xfrm>
              <a:off x="9932" y="5480"/>
              <a:ext cx="3265511" cy="189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1727" name="Freeform 22"/>
          <p:cNvSpPr/>
          <p:nvPr/>
        </p:nvSpPr>
        <p:spPr>
          <a:xfrm>
            <a:off x="1092429" y="-1"/>
            <a:ext cx="5568836" cy="4324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08" y="0"/>
                </a:moveTo>
                <a:lnTo>
                  <a:pt x="0" y="21600"/>
                </a:lnTo>
                <a:lnTo>
                  <a:pt x="4792" y="21600"/>
                </a:lnTo>
                <a:lnTo>
                  <a:pt x="21600" y="0"/>
                </a:lnTo>
                <a:lnTo>
                  <a:pt x="16808" y="0"/>
                </a:lnTo>
                <a:close/>
              </a:path>
            </a:pathLst>
          </a:custGeom>
          <a:gradFill>
            <a:gsLst>
              <a:gs pos="0">
                <a:srgbClr val="1A3184"/>
              </a:gs>
              <a:gs pos="58000">
                <a:srgbClr val="0C1A51"/>
              </a:gs>
            </a:gsLst>
            <a:lin ang="5400000"/>
          </a:gradFill>
          <a:ln w="12700">
            <a:miter lim="400000"/>
          </a:ln>
        </p:spPr>
        <p:txBody>
          <a:bodyPr lIns="60959" rIns="60959"/>
          <a:lstStyle/>
          <a:p>
            <a:pPr>
              <a:defRPr sz="1000"/>
            </a:pPr>
            <a:endParaRPr sz="1333"/>
          </a:p>
        </p:txBody>
      </p:sp>
      <p:sp>
        <p:nvSpPr>
          <p:cNvPr id="1728" name="Freeform 22"/>
          <p:cNvSpPr/>
          <p:nvPr/>
        </p:nvSpPr>
        <p:spPr>
          <a:xfrm>
            <a:off x="4984763" y="3960363"/>
            <a:ext cx="3731535" cy="2897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08" y="0"/>
                </a:moveTo>
                <a:lnTo>
                  <a:pt x="0" y="21600"/>
                </a:lnTo>
                <a:lnTo>
                  <a:pt x="4792" y="21600"/>
                </a:lnTo>
                <a:lnTo>
                  <a:pt x="21600" y="0"/>
                </a:lnTo>
                <a:lnTo>
                  <a:pt x="16808" y="0"/>
                </a:lnTo>
                <a:close/>
              </a:path>
            </a:pathLst>
          </a:custGeom>
          <a:gradFill>
            <a:gsLst>
              <a:gs pos="26000">
                <a:srgbClr val="0C1A51"/>
              </a:gs>
              <a:gs pos="100000">
                <a:srgbClr val="1A3184"/>
              </a:gs>
            </a:gsLst>
            <a:lin ang="5400000"/>
          </a:gradFill>
          <a:ln w="12700">
            <a:miter lim="400000"/>
          </a:ln>
        </p:spPr>
        <p:txBody>
          <a:bodyPr lIns="60959" rIns="60959"/>
          <a:lstStyle/>
          <a:p>
            <a:pPr>
              <a:defRPr sz="1000"/>
            </a:pPr>
            <a:endParaRPr sz="1333"/>
          </a:p>
        </p:txBody>
      </p:sp>
      <p:sp>
        <p:nvSpPr>
          <p:cNvPr id="1729" name="Freeform 22"/>
          <p:cNvSpPr/>
          <p:nvPr/>
        </p:nvSpPr>
        <p:spPr>
          <a:xfrm>
            <a:off x="5330381" y="2"/>
            <a:ext cx="2428284" cy="1885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08" y="0"/>
                </a:moveTo>
                <a:lnTo>
                  <a:pt x="0" y="21600"/>
                </a:lnTo>
                <a:lnTo>
                  <a:pt x="4792" y="21600"/>
                </a:lnTo>
                <a:lnTo>
                  <a:pt x="21600" y="0"/>
                </a:lnTo>
                <a:lnTo>
                  <a:pt x="16808" y="0"/>
                </a:lnTo>
                <a:close/>
              </a:path>
            </a:pathLst>
          </a:custGeom>
          <a:gradFill>
            <a:gsLst>
              <a:gs pos="0">
                <a:srgbClr val="1A3184"/>
              </a:gs>
              <a:gs pos="100000">
                <a:srgbClr val="0C1A51"/>
              </a:gs>
            </a:gsLst>
            <a:lin ang="5400000"/>
          </a:gradFill>
          <a:ln w="12700">
            <a:miter lim="400000"/>
          </a:ln>
        </p:spPr>
        <p:txBody>
          <a:bodyPr lIns="60959" rIns="60959"/>
          <a:lstStyle/>
          <a:p>
            <a:pPr>
              <a:defRPr sz="1000"/>
            </a:pPr>
            <a:endParaRPr sz="1333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24D9B2C-6CB7-9242-9BC8-E1F0A176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91481" y="1217810"/>
            <a:ext cx="4009039" cy="256015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832DDD-1B83-8E4F-8FD7-3CF9E8F6F0E4}"/>
              </a:ext>
            </a:extLst>
          </p:cNvPr>
          <p:cNvCxnSpPr/>
          <p:nvPr/>
        </p:nvCxnSpPr>
        <p:spPr>
          <a:xfrm>
            <a:off x="343584" y="4149364"/>
            <a:ext cx="11478027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540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657928" y="789048"/>
            <a:ext cx="10658563" cy="73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rIns="60959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CO" sz="3200">
                <a:solidFill>
                  <a:srgbClr val="1A31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Estimación de la volatilidad</a:t>
            </a: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65A9F7C-8C51-87A4-5D15-ED9DFD1F24BA}"/>
                  </a:ext>
                </a:extLst>
              </p:cNvPr>
              <p:cNvSpPr txBox="1"/>
              <p:nvPr/>
            </p:nvSpPr>
            <p:spPr>
              <a:xfrm flipH="1">
                <a:off x="2003402" y="1770064"/>
                <a:ext cx="7956386" cy="48626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s-CO" dirty="0"/>
                  <a:t>Añadiendo un supuesto a nuestra modelación de que los retornos se distribuyen normal: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las propiedades de la distribución </a:t>
                </a:r>
                <a:r>
                  <a:rPr lang="es-CO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Wishart</a:t>
                </a:r>
                <a:r>
                  <a:rPr lang="es-CO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obtenemos: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misma ecuación se cumple para las covarianzas anualizadas y las volatilidades anualizadas, aquí f: </a:t>
                </a:r>
                <a:endParaRPr lang="es-C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𝑎𝑛𝑢𝑎𝑙𝑖𝑧𝑎𝑑𝑎𝑠</m:t>
                              </m:r>
                            </m:e>
                          </m:d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𝑎𝑛𝑛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𝑎𝑛𝑛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𝑎𝑛𝑛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C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𝑎𝑛𝑢𝑎𝑙𝑖𝑧𝑎𝑑𝑎𝑠</m:t>
                              </m:r>
                            </m:e>
                          </m:d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𝐴𝑡</m:t>
                              </m:r>
                            </m:den>
                          </m:f>
                          <m: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s-CO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𝑎𝑛𝑛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𝑎𝑛𝑛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𝑗𝑎𝑛𝑛</m:t>
                              </m:r>
                            </m:sub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C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aquí podemos obtener que estimarlo en una frecuencia mayor si mejora la estimación de las matrices de covarianza.  </a:t>
                </a:r>
                <a:endParaRPr lang="es-CO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65A9F7C-8C51-87A4-5D15-ED9DFD1F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03402" y="1770064"/>
                <a:ext cx="7956386" cy="4862678"/>
              </a:xfrm>
              <a:prstGeom prst="rect">
                <a:avLst/>
              </a:prstGeom>
              <a:blipFill>
                <a:blip r:embed="rId3"/>
                <a:stretch>
                  <a:fillRect l="-690" t="-62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741151" y="753260"/>
            <a:ext cx="8699832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4000" dirty="0">
                <a:solidFill>
                  <a:srgbClr val="1A3184"/>
                </a:solidFill>
                <a:latin typeface="Arial"/>
                <a:cs typeface="Arial"/>
              </a:rPr>
              <a:t>Supuestos sobre las distribuciones de los retornos </a:t>
            </a:r>
            <a:endParaRPr lang="es-CO" sz="4000" dirty="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65A9F7C-8C51-87A4-5D15-ED9DFD1F24BA}"/>
              </a:ext>
            </a:extLst>
          </p:cNvPr>
          <p:cNvSpPr txBox="1"/>
          <p:nvPr/>
        </p:nvSpPr>
        <p:spPr>
          <a:xfrm flipH="1">
            <a:off x="1054866" y="2344153"/>
            <a:ext cx="1007240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tx1"/>
              </a:buClr>
            </a:pPr>
            <a:r>
              <a:rPr lang="es-CO" sz="2400" dirty="0"/>
              <a:t>Sin embargo, en la series financieras se observan dos fenómenos:</a:t>
            </a:r>
          </a:p>
          <a:p>
            <a:pPr>
              <a:buClr>
                <a:schemeClr val="tx1"/>
              </a:buClr>
            </a:pPr>
            <a:endParaRPr lang="es-CO" sz="24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Hay periodos donde la volatilidad es mayor que en otros: crisis financieras vs periodos de auge económico.</a:t>
            </a:r>
          </a:p>
          <a:p>
            <a:pPr>
              <a:buClr>
                <a:schemeClr val="tx1"/>
              </a:buClr>
            </a:pPr>
            <a:endParaRPr lang="es-CO" sz="24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La ocurrencia de eventos extremos es mayor a una distribución normal (presencia de colas anchas).</a:t>
            </a:r>
          </a:p>
          <a:p>
            <a:pPr>
              <a:buClr>
                <a:schemeClr val="tx1"/>
              </a:buClr>
            </a:pPr>
            <a:endParaRPr lang="es-CO" sz="24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CO" sz="2400" dirty="0"/>
              <a:t>Las correlaciones cambian: fragilidad de los mercados.</a:t>
            </a:r>
          </a:p>
        </p:txBody>
      </p:sp>
    </p:spTree>
    <p:extLst>
      <p:ext uri="{BB962C8B-B14F-4D97-AF65-F5344CB8AC3E}">
        <p14:creationId xmlns:p14="http://schemas.microsoft.com/office/powerpoint/2010/main" val="10533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2628691" y="622924"/>
            <a:ext cx="649884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CO" sz="3200">
                <a:solidFill>
                  <a:srgbClr val="1A3184"/>
                </a:solidFill>
              </a:rPr>
              <a:t>Volatilidad: evidencia de </a:t>
            </a:r>
            <a:r>
              <a:rPr lang="es-CO" sz="3200" i="1" err="1">
                <a:solidFill>
                  <a:srgbClr val="1A3184"/>
                </a:solidFill>
              </a:rPr>
              <a:t>clusters</a:t>
            </a:r>
            <a:r>
              <a:rPr lang="es-CO" sz="3200">
                <a:solidFill>
                  <a:srgbClr val="1A3184"/>
                </a:solidFill>
              </a:rPr>
              <a:t> </a:t>
            </a:r>
            <a:endParaRPr lang="es-CO" sz="3200">
              <a:solidFill>
                <a:srgbClr val="1A3184"/>
              </a:solidFill>
              <a:latin typeface="Arial"/>
              <a:cs typeface="Arial"/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65A9F7C-8C51-87A4-5D15-ED9DFD1F24BA}"/>
              </a:ext>
            </a:extLst>
          </p:cNvPr>
          <p:cNvSpPr txBox="1"/>
          <p:nvPr/>
        </p:nvSpPr>
        <p:spPr>
          <a:xfrm flipH="1">
            <a:off x="2928195" y="1492075"/>
            <a:ext cx="589984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O"/>
              <a:t>Superficie de volatilidad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/>
          <a:stretch/>
        </p:blipFill>
        <p:spPr bwMode="auto">
          <a:xfrm>
            <a:off x="2176631" y="1773328"/>
            <a:ext cx="7402971" cy="457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93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489168" y="323449"/>
            <a:ext cx="10658563" cy="73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CO" sz="3200">
                <a:solidFill>
                  <a:srgbClr val="1A3184"/>
                </a:solidFill>
                <a:latin typeface="Arial"/>
                <a:cs typeface="Arial"/>
              </a:rPr>
              <a:t>Correlaciones dinámicas </a:t>
            </a: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B09BAB-D24F-6CA3-2C2E-4416CADF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17" y="1178092"/>
            <a:ext cx="6412166" cy="45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489168" y="318512"/>
            <a:ext cx="10658563" cy="749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0959" tIns="45720" rIns="60959" bIns="45720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CO" sz="3200" dirty="0">
                <a:solidFill>
                  <a:srgbClr val="1A3184"/>
                </a:solidFill>
                <a:latin typeface="Arial"/>
                <a:cs typeface="Arial"/>
              </a:rPr>
              <a:t>Opción Rápida</a:t>
            </a: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31B21711-F07A-7348-837B-E9450B0E7881}"/>
              </a:ext>
            </a:extLst>
          </p:cNvPr>
          <p:cNvGrpSpPr/>
          <p:nvPr/>
        </p:nvGrpSpPr>
        <p:grpSpPr>
          <a:xfrm>
            <a:off x="4" y="0"/>
            <a:ext cx="1536397" cy="891469"/>
            <a:chOff x="-1" y="0"/>
            <a:chExt cx="1177810" cy="683404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5BE0098-620C-FA48-8A89-F7B1034BF9B1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A88771AF-E9C5-8B47-820B-D9630FCD4084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6139BC1-AE18-8272-8973-FE05BE9C6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927" y="1094504"/>
            <a:ext cx="9037057" cy="51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0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4">
            <a:extLst>
              <a:ext uri="{FF2B5EF4-FFF2-40B4-BE49-F238E27FC236}">
                <a16:creationId xmlns:a16="http://schemas.microsoft.com/office/drawing/2014/main" id="{65D1A515-556A-1A41-A266-CF4B07C15E4A}"/>
              </a:ext>
            </a:extLst>
          </p:cNvPr>
          <p:cNvGrpSpPr/>
          <p:nvPr/>
        </p:nvGrpSpPr>
        <p:grpSpPr>
          <a:xfrm rot="10800000">
            <a:off x="10440983" y="5842000"/>
            <a:ext cx="1751017" cy="1016000"/>
            <a:chOff x="-1" y="0"/>
            <a:chExt cx="1177810" cy="683404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3E056D-8E3F-7C4E-A77C-5393EE76C37B}"/>
                </a:ext>
              </a:extLst>
            </p:cNvPr>
            <p:cNvSpPr/>
            <p:nvPr/>
          </p:nvSpPr>
          <p:spPr>
            <a:xfrm>
              <a:off x="-1" y="-1"/>
              <a:ext cx="1177810" cy="68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5D1D3AF1-2219-1047-A5C7-A5059EDFA4EF}"/>
                </a:ext>
              </a:extLst>
            </p:cNvPr>
            <p:cNvSpPr/>
            <p:nvPr/>
          </p:nvSpPr>
          <p:spPr>
            <a:xfrm>
              <a:off x="-2" y="-1"/>
              <a:ext cx="867761" cy="50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" y="21600"/>
                  </a:moveTo>
                  <a:lnTo>
                    <a:pt x="7701" y="21600"/>
                  </a:lnTo>
                  <a:cubicBezTo>
                    <a:pt x="8579" y="21600"/>
                    <a:pt x="9425" y="20984"/>
                    <a:pt x="10077" y="19917"/>
                  </a:cubicBezTo>
                  <a:lnTo>
                    <a:pt x="21600" y="50"/>
                  </a:lnTo>
                  <a:lnTo>
                    <a:pt x="0" y="0"/>
                  </a:lnTo>
                  <a:cubicBezTo>
                    <a:pt x="6" y="7090"/>
                    <a:pt x="11" y="14510"/>
                    <a:pt x="17" y="2160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rgbClr val="112261"/>
                </a:gs>
                <a:gs pos="100000">
                  <a:srgbClr val="1A318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>
                <a:defRPr sz="1000"/>
              </a:pPr>
              <a:endParaRPr sz="1333"/>
            </a:p>
          </p:txBody>
        </p:sp>
      </p:grpSp>
      <p:sp>
        <p:nvSpPr>
          <p:cNvPr id="41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-341053" y="2644169"/>
            <a:ext cx="7236978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rIns="60959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4800" err="1">
                <a:solidFill>
                  <a:srgbClr val="1A3184"/>
                </a:solidFill>
              </a:rPr>
              <a:t>Heteroscedasticidad</a:t>
            </a:r>
            <a:r>
              <a:rPr lang="es-ES" sz="4800">
                <a:solidFill>
                  <a:srgbClr val="1A3184"/>
                </a:solidFill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s-ES" sz="4800">
                <a:solidFill>
                  <a:srgbClr val="1A3184"/>
                </a:solidFill>
              </a:rPr>
              <a:t>condicional</a:t>
            </a:r>
            <a:endParaRPr lang="es-CO" sz="4800">
              <a:solidFill>
                <a:srgbClr val="1A31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77D718F3-6B55-0C59-152F-64E171DDA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8" y="0"/>
            <a:ext cx="5569869" cy="68579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rgbClr val="1A3184"/>
          </a:solidFill>
        </p:spPr>
      </p:pic>
      <p:sp>
        <p:nvSpPr>
          <p:cNvPr id="2" name="CuadroTexto 1"/>
          <p:cNvSpPr txBox="1"/>
          <p:nvPr/>
        </p:nvSpPr>
        <p:spPr>
          <a:xfrm>
            <a:off x="8091997" y="-249984"/>
            <a:ext cx="345496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500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" panose="020B0502040204020203" pitchFamily="34" charset="0"/>
              </a:rPr>
              <a:t>2</a:t>
            </a:r>
            <a:endParaRPr lang="en-US" sz="4500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7978F65-EEBD-3F49-BFAF-CB09ABD6CA62}"/>
              </a:ext>
            </a:extLst>
          </p:cNvPr>
          <p:cNvSpPr txBox="1"/>
          <p:nvPr/>
        </p:nvSpPr>
        <p:spPr>
          <a:xfrm>
            <a:off x="1363974" y="2120949"/>
            <a:ext cx="382692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60959" rIns="60959" anchor="ctr">
            <a:spAutoFit/>
          </a:bodyPr>
          <a:lstStyle>
            <a:lvl1pPr algn="just">
              <a:lnSpc>
                <a:spcPct val="150000"/>
              </a:lnSpc>
              <a:defRPr sz="1200" b="1">
                <a:solidFill>
                  <a:srgbClr val="091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ES" sz="2800" b="0">
                <a:solidFill>
                  <a:srgbClr val="1A3184"/>
                </a:solidFill>
              </a:rPr>
              <a:t>Modelos de </a:t>
            </a:r>
            <a:endParaRPr lang="es-CO" sz="2800">
              <a:solidFill>
                <a:srgbClr val="1A31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95DC1C12F97D43B6F43514F1EF1288" ma:contentTypeVersion="10" ma:contentTypeDescription="Crear nuevo documento." ma:contentTypeScope="" ma:versionID="05141dced9a48e4e302dd57cb3ab5fef">
  <xsd:schema xmlns:xsd="http://www.w3.org/2001/XMLSchema" xmlns:xs="http://www.w3.org/2001/XMLSchema" xmlns:p="http://schemas.microsoft.com/office/2006/metadata/properties" xmlns:ns3="f105a18c-f1b5-457e-8caf-8e59dd9618ba" xmlns:ns4="769f9823-2d1b-4141-9a95-a27efe7bdabc" targetNamespace="http://schemas.microsoft.com/office/2006/metadata/properties" ma:root="true" ma:fieldsID="e46759a0e3843dcbf3a8f689f52ee5f3" ns3:_="" ns4:_="">
    <xsd:import namespace="f105a18c-f1b5-457e-8caf-8e59dd9618ba"/>
    <xsd:import namespace="769f9823-2d1b-4141-9a95-a27efe7bd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5a18c-f1b5-457e-8caf-8e59dd9618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f9823-2d1b-4141-9a95-a27efe7bd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BF195-E872-4F3E-B6BC-7726BFD8CD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52A539-F9EE-4485-B741-75B5F66C695A}">
  <ds:schemaRefs>
    <ds:schemaRef ds:uri="f105a18c-f1b5-457e-8caf-8e59dd9618ba"/>
    <ds:schemaRef ds:uri="http://purl.org/dc/terms/"/>
    <ds:schemaRef ds:uri="769f9823-2d1b-4141-9a95-a27efe7bdabc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935D421-8F86-4FE0-BE1B-F0D2D062C488}">
  <ds:schemaRefs>
    <ds:schemaRef ds:uri="769f9823-2d1b-4141-9a95-a27efe7bdabc"/>
    <ds:schemaRef ds:uri="f105a18c-f1b5-457e-8caf-8e59dd9618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867</Words>
  <Application>Microsoft Office PowerPoint</Application>
  <PresentationFormat>Panorámica</PresentationFormat>
  <Paragraphs>205</Paragraphs>
  <Slides>35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8" baseType="lpstr">
      <vt:lpstr>Yu Gothic UI Semibold</vt:lpstr>
      <vt:lpstr>Arial</vt:lpstr>
      <vt:lpstr>Calibri</vt:lpstr>
      <vt:lpstr>Calibri Light</vt:lpstr>
      <vt:lpstr>Cambria Math</vt:lpstr>
      <vt:lpstr>Century Gothic</vt:lpstr>
      <vt:lpstr>Ebrima</vt:lpstr>
      <vt:lpstr>Open Sans</vt:lpstr>
      <vt:lpstr>Segoe UI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programa de becas FLAR</dc:title>
  <dc:creator>Marilin Huertas Ruiz</dc:creator>
  <cp:lastModifiedBy>Michelle Natalia Picon Salinas</cp:lastModifiedBy>
  <cp:revision>11</cp:revision>
  <dcterms:created xsi:type="dcterms:W3CDTF">2022-07-05T23:54:33Z</dcterms:created>
  <dcterms:modified xsi:type="dcterms:W3CDTF">2023-02-14T22:39:52Z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0x0101000795DC1C12F97D43B6F43514F1EF1288</vt:lpwstr>
  </property>
</Properties>
</file>