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76_86895E59.xml" ContentType="application/vnd.ms-powerpoint.comments+xml"/>
  <Override PartName="/ppt/comments/modernComment_181_3FA044BD.xml" ContentType="application/vnd.ms-powerpoint.comments+xml"/>
  <Override PartName="/ppt/comments/modernComment_186_3BEBF683.xml" ContentType="application/vnd.ms-powerpoint.comments+xml"/>
  <Override PartName="/ppt/comments/modernComment_18C_190007C1.xml" ContentType="application/vnd.ms-powerpoint.comments+xml"/>
  <Override PartName="/ppt/comments/modernComment_193_80790A4D.xml" ContentType="application/vnd.ms-powerpoint.comments+xml"/>
  <Override PartName="/ppt/changesInfos/changesInfo1.xml" ContentType="application/vnd.ms-powerpoint.changesinfo+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373" r:id="rId5"/>
    <p:sldId id="408" r:id="rId6"/>
    <p:sldId id="366" r:id="rId7"/>
    <p:sldId id="374" r:id="rId8"/>
    <p:sldId id="375" r:id="rId9"/>
    <p:sldId id="381" r:id="rId10"/>
    <p:sldId id="384" r:id="rId11"/>
    <p:sldId id="382" r:id="rId12"/>
    <p:sldId id="385" r:id="rId13"/>
    <p:sldId id="383" r:id="rId14"/>
    <p:sldId id="378" r:id="rId15"/>
    <p:sldId id="379" r:id="rId16"/>
    <p:sldId id="386" r:id="rId17"/>
    <p:sldId id="387" r:id="rId18"/>
    <p:sldId id="388" r:id="rId19"/>
    <p:sldId id="389" r:id="rId20"/>
    <p:sldId id="390" r:id="rId21"/>
    <p:sldId id="391" r:id="rId22"/>
    <p:sldId id="392" r:id="rId23"/>
    <p:sldId id="393" r:id="rId24"/>
    <p:sldId id="394" r:id="rId25"/>
    <p:sldId id="396" r:id="rId26"/>
    <p:sldId id="395" r:id="rId27"/>
    <p:sldId id="397" r:id="rId28"/>
    <p:sldId id="398" r:id="rId29"/>
    <p:sldId id="399" r:id="rId30"/>
    <p:sldId id="400" r:id="rId31"/>
    <p:sldId id="401" r:id="rId32"/>
    <p:sldId id="402" r:id="rId33"/>
    <p:sldId id="403" r:id="rId34"/>
    <p:sldId id="404" r:id="rId35"/>
    <p:sldId id="314" r:id="rId3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45EF22-4AD9-D2FB-EE95-5553B872301F}" name="Katheryne Díaz Caro" initials="KC" userId="S::gdiaz@flar.net::871b6e40-7985-419d-b7b2-fb6f2ab98702" providerId="AD"/>
  <p188:author id="{BA0DAFEF-67A7-DF0E-B4D6-B7121DA3EDBE}" name="Marilin Huertas Ruiz" initials="MHR" userId="S::mhuertas@flar.net::a79d6648-6c6c-49e7-8b08-8c939bee17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184"/>
    <a:srgbClr val="506EDC"/>
    <a:srgbClr val="EFB8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493F8-CFA2-49E4-B0B1-A4F1CA3DC4F2}" v="8" dt="2023-02-14T19:40:33.703"/>
    <p1510:client id="{B363B65E-C22F-A809-9ACB-EEB3D200D6E8}" v="36" dt="2023-02-14T23:55:35.21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Natalia Picon Salinas" userId="S::mpicon@flar.net::2587e1e9-9f21-4b7b-b919-8ef356ce05c7" providerId="AD" clId="Web-{5A386EB6-7BF4-D1C7-FC75-4F65A653AA3E}"/>
    <pc:docChg chg="modSld">
      <pc:chgData name="Michelle Natalia Picon Salinas" userId="S::mpicon@flar.net::2587e1e9-9f21-4b7b-b919-8ef356ce05c7" providerId="AD" clId="Web-{5A386EB6-7BF4-D1C7-FC75-4F65A653AA3E}" dt="2023-01-11T19:40:01.675" v="11" actId="1076"/>
      <pc:docMkLst>
        <pc:docMk/>
      </pc:docMkLst>
      <pc:sldChg chg="modSp">
        <pc:chgData name="Michelle Natalia Picon Salinas" userId="S::mpicon@flar.net::2587e1e9-9f21-4b7b-b919-8ef356ce05c7" providerId="AD" clId="Web-{5A386EB6-7BF4-D1C7-FC75-4F65A653AA3E}" dt="2023-01-11T19:39:36.018" v="7" actId="20577"/>
        <pc:sldMkLst>
          <pc:docMk/>
          <pc:sldMk cId="2149944305" sldId="376"/>
        </pc:sldMkLst>
        <pc:spChg chg="mod">
          <ac:chgData name="Michelle Natalia Picon Salinas" userId="S::mpicon@flar.net::2587e1e9-9f21-4b7b-b919-8ef356ce05c7" providerId="AD" clId="Web-{5A386EB6-7BF4-D1C7-FC75-4F65A653AA3E}" dt="2023-01-11T19:39:36.018" v="7" actId="20577"/>
          <ac:spMkLst>
            <pc:docMk/>
            <pc:sldMk cId="2149944305" sldId="376"/>
            <ac:spMk id="3" creationId="{B4E2EB60-1ECD-4176-924B-2C82BD540605}"/>
          </ac:spMkLst>
        </pc:spChg>
      </pc:sldChg>
      <pc:sldChg chg="addSp modSp">
        <pc:chgData name="Michelle Natalia Picon Salinas" userId="S::mpicon@flar.net::2587e1e9-9f21-4b7b-b919-8ef356ce05c7" providerId="AD" clId="Web-{5A386EB6-7BF4-D1C7-FC75-4F65A653AA3E}" dt="2023-01-11T19:40:01.675" v="11" actId="1076"/>
        <pc:sldMkLst>
          <pc:docMk/>
          <pc:sldMk cId="2082673487" sldId="378"/>
        </pc:sldMkLst>
        <pc:spChg chg="add mod">
          <ac:chgData name="Michelle Natalia Picon Salinas" userId="S::mpicon@flar.net::2587e1e9-9f21-4b7b-b919-8ef356ce05c7" providerId="AD" clId="Web-{5A386EB6-7BF4-D1C7-FC75-4F65A653AA3E}" dt="2023-01-11T19:40:01.675" v="11" actId="1076"/>
          <ac:spMkLst>
            <pc:docMk/>
            <pc:sldMk cId="2082673487" sldId="378"/>
            <ac:spMk id="3" creationId="{CF5A500E-0393-CDB3-77AC-AD3145D52329}"/>
          </ac:spMkLst>
        </pc:spChg>
      </pc:sldChg>
    </pc:docChg>
  </pc:docChgLst>
  <pc:docChgLst>
    <pc:chgData name="Katheryne Díaz Caro" userId="S::gdiaz@flar.net::871b6e40-7985-419d-b7b2-fb6f2ab98702" providerId="AD" clId="Web-{5A4FD356-7C00-3FA3-2DB7-8FA07619979A}"/>
    <pc:docChg chg="mod addSld delSld modSld sldOrd">
      <pc:chgData name="Katheryne Díaz Caro" userId="S::gdiaz@flar.net::871b6e40-7985-419d-b7b2-fb6f2ab98702" providerId="AD" clId="Web-{5A4FD356-7C00-3FA3-2DB7-8FA07619979A}" dt="2023-01-12T21:42:32.944" v="1501"/>
      <pc:docMkLst>
        <pc:docMk/>
      </pc:docMkLst>
      <pc:sldChg chg="addSp delSp modSp mod setBg">
        <pc:chgData name="Katheryne Díaz Caro" userId="S::gdiaz@flar.net::871b6e40-7985-419d-b7b2-fb6f2ab98702" providerId="AD" clId="Web-{5A4FD356-7C00-3FA3-2DB7-8FA07619979A}" dt="2023-01-12T16:37:32.984" v="1480" actId="20577"/>
        <pc:sldMkLst>
          <pc:docMk/>
          <pc:sldMk cId="966361483" sldId="366"/>
        </pc:sldMkLst>
        <pc:spChg chg="mod ord">
          <ac:chgData name="Katheryne Díaz Caro" userId="S::gdiaz@flar.net::871b6e40-7985-419d-b7b2-fb6f2ab98702" providerId="AD" clId="Web-{5A4FD356-7C00-3FA3-2DB7-8FA07619979A}" dt="2023-01-12T16:37:32.984" v="1480" actId="20577"/>
          <ac:spMkLst>
            <pc:docMk/>
            <pc:sldMk cId="966361483" sldId="366"/>
            <ac:spMk id="2" creationId="{265A9F7C-8C51-87A4-5D15-ED9DFD1F24BA}"/>
          </ac:spMkLst>
        </pc:spChg>
        <pc:spChg chg="add mod">
          <ac:chgData name="Katheryne Díaz Caro" userId="S::gdiaz@flar.net::871b6e40-7985-419d-b7b2-fb6f2ab98702" providerId="AD" clId="Web-{5A4FD356-7C00-3FA3-2DB7-8FA07619979A}" dt="2023-01-12T14:36:52.177" v="552" actId="1076"/>
          <ac:spMkLst>
            <pc:docMk/>
            <pc:sldMk cId="966361483" sldId="366"/>
            <ac:spMk id="5" creationId="{0ACCE5A4-F54C-52BB-B48E-9132AC4EE497}"/>
          </ac:spMkLst>
        </pc:spChg>
        <pc:spChg chg="mod">
          <ac:chgData name="Katheryne Díaz Caro" userId="S::gdiaz@flar.net::871b6e40-7985-419d-b7b2-fb6f2ab98702" providerId="AD" clId="Web-{5A4FD356-7C00-3FA3-2DB7-8FA07619979A}" dt="2023-01-12T14:39:35.290" v="596" actId="1076"/>
          <ac:spMkLst>
            <pc:docMk/>
            <pc:sldMk cId="966361483" sldId="366"/>
            <ac:spMk id="41" creationId="{77978F65-EEBD-3F49-BFAF-CB09ABD6CA62}"/>
          </ac:spMkLst>
        </pc:spChg>
        <pc:spChg chg="add">
          <ac:chgData name="Katheryne Díaz Caro" userId="S::gdiaz@flar.net::871b6e40-7985-419d-b7b2-fb6f2ab98702" providerId="AD" clId="Web-{5A4FD356-7C00-3FA3-2DB7-8FA07619979A}" dt="2023-01-12T14:35:42.050" v="525"/>
          <ac:spMkLst>
            <pc:docMk/>
            <pc:sldMk cId="966361483" sldId="366"/>
            <ac:spMk id="60" creationId="{F13C74B1-5B17-4795-BED0-7140497B445A}"/>
          </ac:spMkLst>
        </pc:spChg>
        <pc:spChg chg="add">
          <ac:chgData name="Katheryne Díaz Caro" userId="S::gdiaz@flar.net::871b6e40-7985-419d-b7b2-fb6f2ab98702" providerId="AD" clId="Web-{5A4FD356-7C00-3FA3-2DB7-8FA07619979A}" dt="2023-01-12T14:35:42.050" v="525"/>
          <ac:spMkLst>
            <pc:docMk/>
            <pc:sldMk cId="966361483" sldId="366"/>
            <ac:spMk id="62" creationId="{D4974D33-8DC5-464E-8C6D-BE58F0669C17}"/>
          </ac:spMkLst>
        </pc:spChg>
        <pc:grpChg chg="ord">
          <ac:chgData name="Katheryne Díaz Caro" userId="S::gdiaz@flar.net::871b6e40-7985-419d-b7b2-fb6f2ab98702" providerId="AD" clId="Web-{5A4FD356-7C00-3FA3-2DB7-8FA07619979A}" dt="2023-01-12T14:35:42.050" v="525"/>
          <ac:grpSpMkLst>
            <pc:docMk/>
            <pc:sldMk cId="966361483" sldId="366"/>
            <ac:grpSpMk id="42" creationId="{31B21711-F07A-7348-837B-E9450B0E7881}"/>
          </ac:grpSpMkLst>
        </pc:grpChg>
        <pc:grpChg chg="ord">
          <ac:chgData name="Katheryne Díaz Caro" userId="S::gdiaz@flar.net::871b6e40-7985-419d-b7b2-fb6f2ab98702" providerId="AD" clId="Web-{5A4FD356-7C00-3FA3-2DB7-8FA07619979A}" dt="2023-01-12T14:35:42.050" v="525"/>
          <ac:grpSpMkLst>
            <pc:docMk/>
            <pc:sldMk cId="966361483" sldId="366"/>
            <ac:grpSpMk id="53" creationId="{65D1A515-556A-1A41-A266-CF4B07C15E4A}"/>
          </ac:grpSpMkLst>
        </pc:grpChg>
        <pc:picChg chg="add del mod">
          <ac:chgData name="Katheryne Díaz Caro" userId="S::gdiaz@flar.net::871b6e40-7985-419d-b7b2-fb6f2ab98702" providerId="AD" clId="Web-{5A4FD356-7C00-3FA3-2DB7-8FA07619979A}" dt="2023-01-12T14:34:51.362" v="520"/>
          <ac:picMkLst>
            <pc:docMk/>
            <pc:sldMk cId="966361483" sldId="366"/>
            <ac:picMk id="3" creationId="{F8962D14-D60C-04D0-5B7D-E9B4FFF4AC98}"/>
          </ac:picMkLst>
        </pc:picChg>
        <pc:picChg chg="add del mod">
          <ac:chgData name="Katheryne Díaz Caro" userId="S::gdiaz@flar.net::871b6e40-7985-419d-b7b2-fb6f2ab98702" providerId="AD" clId="Web-{5A4FD356-7C00-3FA3-2DB7-8FA07619979A}" dt="2023-01-12T14:39:20.086" v="593"/>
          <ac:picMkLst>
            <pc:docMk/>
            <pc:sldMk cId="966361483" sldId="366"/>
            <ac:picMk id="4" creationId="{B49CA4E5-84FA-D60A-88C2-093FA913F2E0}"/>
          </ac:picMkLst>
        </pc:picChg>
      </pc:sldChg>
      <pc:sldChg chg="modSp">
        <pc:chgData name="Katheryne Díaz Caro" userId="S::gdiaz@flar.net::871b6e40-7985-419d-b7b2-fb6f2ab98702" providerId="AD" clId="Web-{5A4FD356-7C00-3FA3-2DB7-8FA07619979A}" dt="2023-01-12T14:18:38.841" v="387" actId="20577"/>
        <pc:sldMkLst>
          <pc:docMk/>
          <pc:sldMk cId="2744549316" sldId="373"/>
        </pc:sldMkLst>
        <pc:spChg chg="mod">
          <ac:chgData name="Katheryne Díaz Caro" userId="S::gdiaz@flar.net::871b6e40-7985-419d-b7b2-fb6f2ab98702" providerId="AD" clId="Web-{5A4FD356-7C00-3FA3-2DB7-8FA07619979A}" dt="2023-01-12T14:18:21.669" v="383" actId="20577"/>
          <ac:spMkLst>
            <pc:docMk/>
            <pc:sldMk cId="2744549316" sldId="373"/>
            <ac:spMk id="23" creationId="{C20D9D3A-55DE-3743-93C0-5030CD85885B}"/>
          </ac:spMkLst>
        </pc:spChg>
        <pc:spChg chg="mod">
          <ac:chgData name="Katheryne Díaz Caro" userId="S::gdiaz@flar.net::871b6e40-7985-419d-b7b2-fb6f2ab98702" providerId="AD" clId="Web-{5A4FD356-7C00-3FA3-2DB7-8FA07619979A}" dt="2023-01-12T14:18:38.841" v="387" actId="20577"/>
          <ac:spMkLst>
            <pc:docMk/>
            <pc:sldMk cId="2744549316" sldId="373"/>
            <ac:spMk id="24" creationId="{F6605C6D-372C-464C-B655-863DA9524B1E}"/>
          </ac:spMkLst>
        </pc:spChg>
        <pc:spChg chg="mod">
          <ac:chgData name="Katheryne Díaz Caro" userId="S::gdiaz@flar.net::871b6e40-7985-419d-b7b2-fb6f2ab98702" providerId="AD" clId="Web-{5A4FD356-7C00-3FA3-2DB7-8FA07619979A}" dt="2023-01-12T14:17:50.575" v="367" actId="1076"/>
          <ac:spMkLst>
            <pc:docMk/>
            <pc:sldMk cId="2744549316" sldId="373"/>
            <ac:spMk id="320" creationId="{00000000-0000-0000-0000-000000000000}"/>
          </ac:spMkLst>
        </pc:spChg>
      </pc:sldChg>
      <pc:sldChg chg="addSp modSp addCm">
        <pc:chgData name="Katheryne Díaz Caro" userId="S::gdiaz@flar.net::871b6e40-7985-419d-b7b2-fb6f2ab98702" providerId="AD" clId="Web-{5A4FD356-7C00-3FA3-2DB7-8FA07619979A}" dt="2023-01-12T21:42:32.944" v="1501"/>
        <pc:sldMkLst>
          <pc:docMk/>
          <pc:sldMk cId="2257149529" sldId="374"/>
        </pc:sldMkLst>
        <pc:spChg chg="mod">
          <ac:chgData name="Katheryne Díaz Caro" userId="S::gdiaz@flar.net::871b6e40-7985-419d-b7b2-fb6f2ab98702" providerId="AD" clId="Web-{5A4FD356-7C00-3FA3-2DB7-8FA07619979A}" dt="2023-01-12T14:42:01.699" v="636" actId="20577"/>
          <ac:spMkLst>
            <pc:docMk/>
            <pc:sldMk cId="2257149529" sldId="374"/>
            <ac:spMk id="2" creationId="{265A9F7C-8C51-87A4-5D15-ED9DFD1F24BA}"/>
          </ac:spMkLst>
        </pc:spChg>
        <pc:spChg chg="add mod">
          <ac:chgData name="Katheryne Díaz Caro" userId="S::gdiaz@flar.net::871b6e40-7985-419d-b7b2-fb6f2ab98702" providerId="AD" clId="Web-{5A4FD356-7C00-3FA3-2DB7-8FA07619979A}" dt="2023-01-12T14:44:11.780" v="644" actId="1076"/>
          <ac:spMkLst>
            <pc:docMk/>
            <pc:sldMk cId="2257149529" sldId="374"/>
            <ac:spMk id="3" creationId="{6C41AD1A-10EA-D3AF-F536-80BF4106DAE3}"/>
          </ac:spMkLst>
        </pc:spChg>
        <pc:spChg chg="add mod">
          <ac:chgData name="Katheryne Díaz Caro" userId="S::gdiaz@flar.net::871b6e40-7985-419d-b7b2-fb6f2ab98702" providerId="AD" clId="Web-{5A4FD356-7C00-3FA3-2DB7-8FA07619979A}" dt="2023-01-12T14:44:17.202" v="645" actId="1076"/>
          <ac:spMkLst>
            <pc:docMk/>
            <pc:sldMk cId="2257149529" sldId="374"/>
            <ac:spMk id="4" creationId="{2A2BCA48-C663-BF5B-9804-A2D5162E3D9F}"/>
          </ac:spMkLst>
        </pc:spChg>
        <pc:picChg chg="add mod">
          <ac:chgData name="Katheryne Díaz Caro" userId="S::gdiaz@flar.net::871b6e40-7985-419d-b7b2-fb6f2ab98702" providerId="AD" clId="Web-{5A4FD356-7C00-3FA3-2DB7-8FA07619979A}" dt="2023-01-12T14:41:43.371" v="627" actId="14100"/>
          <ac:picMkLst>
            <pc:docMk/>
            <pc:sldMk cId="2257149529" sldId="374"/>
            <ac:picMk id="6" creationId="{77D718F3-6B55-0C59-152F-64E171DDA517}"/>
          </ac:picMkLst>
        </pc:picChg>
        <pc:extLst>
          <p:ext xmlns:p="http://schemas.openxmlformats.org/presentationml/2006/main" uri="{D6D511B9-2390-475A-947B-AFAB55BFBCF1}">
            <pc226:cmChg xmlns:pc226="http://schemas.microsoft.com/office/powerpoint/2022/06/main/command" chg="add">
              <pc226:chgData name="Katheryne Díaz Caro" userId="S::gdiaz@flar.net::871b6e40-7985-419d-b7b2-fb6f2ab98702" providerId="AD" clId="Web-{5A4FD356-7C00-3FA3-2DB7-8FA07619979A}" dt="2023-01-12T21:42:32.944" v="1501"/>
              <pc2:cmMkLst xmlns:pc2="http://schemas.microsoft.com/office/powerpoint/2019/9/main/command">
                <pc:docMk/>
                <pc:sldMk cId="2257149529" sldId="374"/>
                <pc2:cmMk id="{263B317A-41A6-45CA-B063-1F85755CF463}"/>
              </pc2:cmMkLst>
            </pc226:cmChg>
          </p:ext>
        </pc:extLst>
      </pc:sldChg>
      <pc:sldChg chg="addSp modSp">
        <pc:chgData name="Katheryne Díaz Caro" userId="S::gdiaz@flar.net::871b6e40-7985-419d-b7b2-fb6f2ab98702" providerId="AD" clId="Web-{5A4FD356-7C00-3FA3-2DB7-8FA07619979A}" dt="2023-01-12T16:07:02.664" v="1100" actId="1076"/>
        <pc:sldMkLst>
          <pc:docMk/>
          <pc:sldMk cId="4045417683" sldId="375"/>
        </pc:sldMkLst>
        <pc:spChg chg="mod">
          <ac:chgData name="Katheryne Díaz Caro" userId="S::gdiaz@flar.net::871b6e40-7985-419d-b7b2-fb6f2ab98702" providerId="AD" clId="Web-{5A4FD356-7C00-3FA3-2DB7-8FA07619979A}" dt="2023-01-12T14:49:04.849" v="748" actId="20577"/>
          <ac:spMkLst>
            <pc:docMk/>
            <pc:sldMk cId="4045417683" sldId="375"/>
            <ac:spMk id="2" creationId="{265A9F7C-8C51-87A4-5D15-ED9DFD1F24BA}"/>
          </ac:spMkLst>
        </pc:spChg>
        <pc:spChg chg="add mod">
          <ac:chgData name="Katheryne Díaz Caro" userId="S::gdiaz@flar.net::871b6e40-7985-419d-b7b2-fb6f2ab98702" providerId="AD" clId="Web-{5A4FD356-7C00-3FA3-2DB7-8FA07619979A}" dt="2023-01-12T16:07:02.664" v="1100" actId="1076"/>
          <ac:spMkLst>
            <pc:docMk/>
            <pc:sldMk cId="4045417683" sldId="375"/>
            <ac:spMk id="3" creationId="{D192E017-2629-34BF-326E-35B0E0C4CFBD}"/>
          </ac:spMkLst>
        </pc:spChg>
      </pc:sldChg>
      <pc:sldChg chg="addSp modSp del">
        <pc:chgData name="Katheryne Díaz Caro" userId="S::gdiaz@flar.net::871b6e40-7985-419d-b7b2-fb6f2ab98702" providerId="AD" clId="Web-{5A4FD356-7C00-3FA3-2DB7-8FA07619979A}" dt="2023-01-12T15:01:00.879" v="875"/>
        <pc:sldMkLst>
          <pc:docMk/>
          <pc:sldMk cId="2149944305" sldId="376"/>
        </pc:sldMkLst>
        <pc:spChg chg="add mod">
          <ac:chgData name="Katheryne Díaz Caro" userId="S::gdiaz@flar.net::871b6e40-7985-419d-b7b2-fb6f2ab98702" providerId="AD" clId="Web-{5A4FD356-7C00-3FA3-2DB7-8FA07619979A}" dt="2023-01-11T22:55:40.023" v="269" actId="1076"/>
          <ac:spMkLst>
            <pc:docMk/>
            <pc:sldMk cId="2149944305" sldId="376"/>
            <ac:spMk id="2" creationId="{D78CA6CF-329D-0574-5175-79AACC5CCA74}"/>
          </ac:spMkLst>
        </pc:spChg>
        <pc:spChg chg="mod">
          <ac:chgData name="Katheryne Díaz Caro" userId="S::gdiaz@flar.net::871b6e40-7985-419d-b7b2-fb6f2ab98702" providerId="AD" clId="Web-{5A4FD356-7C00-3FA3-2DB7-8FA07619979A}" dt="2023-01-11T22:54:17.599" v="227" actId="20577"/>
          <ac:spMkLst>
            <pc:docMk/>
            <pc:sldMk cId="2149944305" sldId="376"/>
            <ac:spMk id="3" creationId="{B4E2EB60-1ECD-4176-924B-2C82BD540605}"/>
          </ac:spMkLst>
        </pc:spChg>
        <pc:picChg chg="mod">
          <ac:chgData name="Katheryne Díaz Caro" userId="S::gdiaz@flar.net::871b6e40-7985-419d-b7b2-fb6f2ab98702" providerId="AD" clId="Web-{5A4FD356-7C00-3FA3-2DB7-8FA07619979A}" dt="2023-01-11T22:55:37.086" v="268" actId="1076"/>
          <ac:picMkLst>
            <pc:docMk/>
            <pc:sldMk cId="2149944305" sldId="376"/>
            <ac:picMk id="4" creationId="{72552065-B406-BE97-E334-F8B99A41BC82}"/>
          </ac:picMkLst>
        </pc:picChg>
      </pc:sldChg>
      <pc:sldChg chg="modSp del">
        <pc:chgData name="Katheryne Díaz Caro" userId="S::gdiaz@flar.net::871b6e40-7985-419d-b7b2-fb6f2ab98702" providerId="AD" clId="Web-{5A4FD356-7C00-3FA3-2DB7-8FA07619979A}" dt="2023-01-12T15:47:35.249" v="1025"/>
        <pc:sldMkLst>
          <pc:docMk/>
          <pc:sldMk cId="4132633312" sldId="377"/>
        </pc:sldMkLst>
        <pc:spChg chg="mod">
          <ac:chgData name="Katheryne Díaz Caro" userId="S::gdiaz@flar.net::871b6e40-7985-419d-b7b2-fb6f2ab98702" providerId="AD" clId="Web-{5A4FD356-7C00-3FA3-2DB7-8FA07619979A}" dt="2023-01-11T22:56:09.368" v="273" actId="20577"/>
          <ac:spMkLst>
            <pc:docMk/>
            <pc:sldMk cId="4132633312" sldId="377"/>
            <ac:spMk id="3" creationId="{D1750E5A-11DD-7CFC-131F-521EE33282C2}"/>
          </ac:spMkLst>
        </pc:spChg>
      </pc:sldChg>
      <pc:sldChg chg="addSp delSp modSp">
        <pc:chgData name="Katheryne Díaz Caro" userId="S::gdiaz@flar.net::871b6e40-7985-419d-b7b2-fb6f2ab98702" providerId="AD" clId="Web-{5A4FD356-7C00-3FA3-2DB7-8FA07619979A}" dt="2023-01-12T16:18:45.273" v="1244" actId="1076"/>
        <pc:sldMkLst>
          <pc:docMk/>
          <pc:sldMk cId="2082673487" sldId="378"/>
        </pc:sldMkLst>
        <pc:spChg chg="add del mod">
          <ac:chgData name="Katheryne Díaz Caro" userId="S::gdiaz@flar.net::871b6e40-7985-419d-b7b2-fb6f2ab98702" providerId="AD" clId="Web-{5A4FD356-7C00-3FA3-2DB7-8FA07619979A}" dt="2023-01-12T16:13:34.860" v="1162"/>
          <ac:spMkLst>
            <pc:docMk/>
            <pc:sldMk cId="2082673487" sldId="378"/>
            <ac:spMk id="2" creationId="{D0A21E6D-1BAF-9685-9444-4E86B924181A}"/>
          </ac:spMkLst>
        </pc:spChg>
        <pc:spChg chg="mod">
          <ac:chgData name="Katheryne Díaz Caro" userId="S::gdiaz@flar.net::871b6e40-7985-419d-b7b2-fb6f2ab98702" providerId="AD" clId="Web-{5A4FD356-7C00-3FA3-2DB7-8FA07619979A}" dt="2023-01-12T16:14:50.127" v="1172" actId="1076"/>
          <ac:spMkLst>
            <pc:docMk/>
            <pc:sldMk cId="2082673487" sldId="378"/>
            <ac:spMk id="3" creationId="{CF5A500E-0393-CDB3-77AC-AD3145D52329}"/>
          </ac:spMkLst>
        </pc:spChg>
        <pc:spChg chg="mod">
          <ac:chgData name="Katheryne Díaz Caro" userId="S::gdiaz@flar.net::871b6e40-7985-419d-b7b2-fb6f2ab98702" providerId="AD" clId="Web-{5A4FD356-7C00-3FA3-2DB7-8FA07619979A}" dt="2023-01-12T16:18:21.616" v="1240" actId="20577"/>
          <ac:spMkLst>
            <pc:docMk/>
            <pc:sldMk cId="2082673487" sldId="378"/>
            <ac:spMk id="4" creationId="{D54C717F-C6E1-E3D7-A10A-3F40CD05F381}"/>
          </ac:spMkLst>
        </pc:spChg>
        <pc:spChg chg="mod">
          <ac:chgData name="Katheryne Díaz Caro" userId="S::gdiaz@flar.net::871b6e40-7985-419d-b7b2-fb6f2ab98702" providerId="AD" clId="Web-{5A4FD356-7C00-3FA3-2DB7-8FA07619979A}" dt="2023-01-12T16:17:11.286" v="1224" actId="1076"/>
          <ac:spMkLst>
            <pc:docMk/>
            <pc:sldMk cId="2082673487" sldId="378"/>
            <ac:spMk id="5" creationId="{ADE0D04B-FFF1-C490-E370-8C00714A1486}"/>
          </ac:spMkLst>
        </pc:spChg>
        <pc:spChg chg="mod">
          <ac:chgData name="Katheryne Díaz Caro" userId="S::gdiaz@flar.net::871b6e40-7985-419d-b7b2-fb6f2ab98702" providerId="AD" clId="Web-{5A4FD356-7C00-3FA3-2DB7-8FA07619979A}" dt="2023-01-12T16:17:11.302" v="1225" actId="1076"/>
          <ac:spMkLst>
            <pc:docMk/>
            <pc:sldMk cId="2082673487" sldId="378"/>
            <ac:spMk id="6" creationId="{BD36B2BE-B1D3-27BE-827E-533A619A970F}"/>
          </ac:spMkLst>
        </pc:spChg>
        <pc:spChg chg="mod">
          <ac:chgData name="Katheryne Díaz Caro" userId="S::gdiaz@flar.net::871b6e40-7985-419d-b7b2-fb6f2ab98702" providerId="AD" clId="Web-{5A4FD356-7C00-3FA3-2DB7-8FA07619979A}" dt="2023-01-12T16:17:11.302" v="1226" actId="1076"/>
          <ac:spMkLst>
            <pc:docMk/>
            <pc:sldMk cId="2082673487" sldId="378"/>
            <ac:spMk id="7" creationId="{60D86C05-07D6-E8FD-AA5D-470038E93DD1}"/>
          </ac:spMkLst>
        </pc:spChg>
        <pc:spChg chg="mod">
          <ac:chgData name="Katheryne Díaz Caro" userId="S::gdiaz@flar.net::871b6e40-7985-419d-b7b2-fb6f2ab98702" providerId="AD" clId="Web-{5A4FD356-7C00-3FA3-2DB7-8FA07619979A}" dt="2023-01-12T16:17:11.317" v="1227" actId="1076"/>
          <ac:spMkLst>
            <pc:docMk/>
            <pc:sldMk cId="2082673487" sldId="378"/>
            <ac:spMk id="8" creationId="{9C11E59A-38CC-68F4-7AD0-A495BF4854A4}"/>
          </ac:spMkLst>
        </pc:spChg>
        <pc:spChg chg="mod">
          <ac:chgData name="Katheryne Díaz Caro" userId="S::gdiaz@flar.net::871b6e40-7985-419d-b7b2-fb6f2ab98702" providerId="AD" clId="Web-{5A4FD356-7C00-3FA3-2DB7-8FA07619979A}" dt="2023-01-12T16:17:11.333" v="1228" actId="1076"/>
          <ac:spMkLst>
            <pc:docMk/>
            <pc:sldMk cId="2082673487" sldId="378"/>
            <ac:spMk id="9" creationId="{2B790C23-AA09-8B9B-3F59-5EF69256D6F7}"/>
          </ac:spMkLst>
        </pc:spChg>
        <pc:spChg chg="mod">
          <ac:chgData name="Katheryne Díaz Caro" userId="S::gdiaz@flar.net::871b6e40-7985-419d-b7b2-fb6f2ab98702" providerId="AD" clId="Web-{5A4FD356-7C00-3FA3-2DB7-8FA07619979A}" dt="2023-01-12T16:17:11.349" v="1229" actId="1076"/>
          <ac:spMkLst>
            <pc:docMk/>
            <pc:sldMk cId="2082673487" sldId="378"/>
            <ac:spMk id="10" creationId="{8B760169-C717-0495-CB98-9FAB01621E35}"/>
          </ac:spMkLst>
        </pc:spChg>
        <pc:spChg chg="del">
          <ac:chgData name="Katheryne Díaz Caro" userId="S::gdiaz@flar.net::871b6e40-7985-419d-b7b2-fb6f2ab98702" providerId="AD" clId="Web-{5A4FD356-7C00-3FA3-2DB7-8FA07619979A}" dt="2023-01-12T16:15:21.206" v="1174"/>
          <ac:spMkLst>
            <pc:docMk/>
            <pc:sldMk cId="2082673487" sldId="378"/>
            <ac:spMk id="11" creationId="{E4E263BE-122A-58F9-4080-E0BA34D74A64}"/>
          </ac:spMkLst>
        </pc:spChg>
        <pc:spChg chg="add mod">
          <ac:chgData name="Katheryne Díaz Caro" userId="S::gdiaz@flar.net::871b6e40-7985-419d-b7b2-fb6f2ab98702" providerId="AD" clId="Web-{5A4FD356-7C00-3FA3-2DB7-8FA07619979A}" dt="2023-01-12T16:17:52.396" v="1231"/>
          <ac:spMkLst>
            <pc:docMk/>
            <pc:sldMk cId="2082673487" sldId="378"/>
            <ac:spMk id="12" creationId="{2658CCFA-28A2-F405-9EE1-8AB1F17DB2B5}"/>
          </ac:spMkLst>
        </pc:spChg>
        <pc:spChg chg="mod">
          <ac:chgData name="Katheryne Díaz Caro" userId="S::gdiaz@flar.net::871b6e40-7985-419d-b7b2-fb6f2ab98702" providerId="AD" clId="Web-{5A4FD356-7C00-3FA3-2DB7-8FA07619979A}" dt="2023-01-12T16:18:45.273" v="1244" actId="1076"/>
          <ac:spMkLst>
            <pc:docMk/>
            <pc:sldMk cId="2082673487" sldId="378"/>
            <ac:spMk id="41" creationId="{77978F65-EEBD-3F49-BFAF-CB09ABD6CA62}"/>
          </ac:spMkLst>
        </pc:spChg>
        <pc:cxnChg chg="mod">
          <ac:chgData name="Katheryne Díaz Caro" userId="S::gdiaz@flar.net::871b6e40-7985-419d-b7b2-fb6f2ab98702" providerId="AD" clId="Web-{5A4FD356-7C00-3FA3-2DB7-8FA07619979A}" dt="2023-01-12T16:15:03.190" v="1173" actId="14100"/>
          <ac:cxnSpMkLst>
            <pc:docMk/>
            <pc:sldMk cId="2082673487" sldId="378"/>
            <ac:cxnSpMk id="13" creationId="{9859777C-3F15-A23B-F27F-0D4BFDC1A55D}"/>
          </ac:cxnSpMkLst>
        </pc:cxnChg>
      </pc:sldChg>
      <pc:sldChg chg="modSp">
        <pc:chgData name="Katheryne Díaz Caro" userId="S::gdiaz@flar.net::871b6e40-7985-419d-b7b2-fb6f2ab98702" providerId="AD" clId="Web-{5A4FD356-7C00-3FA3-2DB7-8FA07619979A}" dt="2023-01-12T16:21:44.011" v="1300" actId="14100"/>
        <pc:sldMkLst>
          <pc:docMk/>
          <pc:sldMk cId="3178428224" sldId="379"/>
        </pc:sldMkLst>
        <pc:spChg chg="mod">
          <ac:chgData name="Katheryne Díaz Caro" userId="S::gdiaz@flar.net::871b6e40-7985-419d-b7b2-fb6f2ab98702" providerId="AD" clId="Web-{5A4FD356-7C00-3FA3-2DB7-8FA07619979A}" dt="2023-01-12T16:21:44.011" v="1300" actId="14100"/>
          <ac:spMkLst>
            <pc:docMk/>
            <pc:sldMk cId="3178428224" sldId="379"/>
            <ac:spMk id="3" creationId="{0581A8C6-76CA-9DBF-9878-AEDB5DC12D95}"/>
          </ac:spMkLst>
        </pc:spChg>
        <pc:spChg chg="mod">
          <ac:chgData name="Katheryne Díaz Caro" userId="S::gdiaz@flar.net::871b6e40-7985-419d-b7b2-fb6f2ab98702" providerId="AD" clId="Web-{5A4FD356-7C00-3FA3-2DB7-8FA07619979A}" dt="2023-01-12T16:19:03.367" v="1255" actId="20577"/>
          <ac:spMkLst>
            <pc:docMk/>
            <pc:sldMk cId="3178428224" sldId="379"/>
            <ac:spMk id="41" creationId="{77978F65-EEBD-3F49-BFAF-CB09ABD6CA62}"/>
          </ac:spMkLst>
        </pc:spChg>
        <pc:picChg chg="mod">
          <ac:chgData name="Katheryne Díaz Caro" userId="S::gdiaz@flar.net::871b6e40-7985-419d-b7b2-fb6f2ab98702" providerId="AD" clId="Web-{5A4FD356-7C00-3FA3-2DB7-8FA07619979A}" dt="2023-01-12T16:19:54.274" v="1268" actId="1076"/>
          <ac:picMkLst>
            <pc:docMk/>
            <pc:sldMk cId="3178428224" sldId="379"/>
            <ac:picMk id="4" creationId="{EA42CA76-0C01-6B7A-816A-701EDA1138B0}"/>
          </ac:picMkLst>
        </pc:picChg>
        <pc:picChg chg="mod">
          <ac:chgData name="Katheryne Díaz Caro" userId="S::gdiaz@flar.net::871b6e40-7985-419d-b7b2-fb6f2ab98702" providerId="AD" clId="Web-{5A4FD356-7C00-3FA3-2DB7-8FA07619979A}" dt="2023-01-12T16:19:24.711" v="1264" actId="1076"/>
          <ac:picMkLst>
            <pc:docMk/>
            <pc:sldMk cId="3178428224" sldId="379"/>
            <ac:picMk id="5" creationId="{E9962E19-1075-D0ED-B085-BDD7CBC705BC}"/>
          </ac:picMkLst>
        </pc:picChg>
        <pc:picChg chg="mod">
          <ac:chgData name="Katheryne Díaz Caro" userId="S::gdiaz@flar.net::871b6e40-7985-419d-b7b2-fb6f2ab98702" providerId="AD" clId="Web-{5A4FD356-7C00-3FA3-2DB7-8FA07619979A}" dt="2023-01-12T16:19:52.524" v="1267" actId="1076"/>
          <ac:picMkLst>
            <pc:docMk/>
            <pc:sldMk cId="3178428224" sldId="379"/>
            <ac:picMk id="6" creationId="{8B414A64-0882-0E49-8CF0-3404224505F1}"/>
          </ac:picMkLst>
        </pc:picChg>
      </pc:sldChg>
      <pc:sldChg chg="addSp delSp modSp add replId">
        <pc:chgData name="Katheryne Díaz Caro" userId="S::gdiaz@flar.net::871b6e40-7985-419d-b7b2-fb6f2ab98702" providerId="AD" clId="Web-{5A4FD356-7C00-3FA3-2DB7-8FA07619979A}" dt="2023-01-12T15:25:49.065" v="890"/>
        <pc:sldMkLst>
          <pc:docMk/>
          <pc:sldMk cId="1433680205" sldId="380"/>
        </pc:sldMkLst>
        <pc:spChg chg="del mod">
          <ac:chgData name="Katheryne Díaz Caro" userId="S::gdiaz@flar.net::871b6e40-7985-419d-b7b2-fb6f2ab98702" providerId="AD" clId="Web-{5A4FD356-7C00-3FA3-2DB7-8FA07619979A}" dt="2023-01-12T14:58:20.235" v="816"/>
          <ac:spMkLst>
            <pc:docMk/>
            <pc:sldMk cId="1433680205" sldId="380"/>
            <ac:spMk id="2" creationId="{265A9F7C-8C51-87A4-5D15-ED9DFD1F24BA}"/>
          </ac:spMkLst>
        </pc:spChg>
        <pc:spChg chg="del">
          <ac:chgData name="Katheryne Díaz Caro" userId="S::gdiaz@flar.net::871b6e40-7985-419d-b7b2-fb6f2ab98702" providerId="AD" clId="Web-{5A4FD356-7C00-3FA3-2DB7-8FA07619979A}" dt="2023-01-12T14:50:02.381" v="776"/>
          <ac:spMkLst>
            <pc:docMk/>
            <pc:sldMk cId="1433680205" sldId="380"/>
            <ac:spMk id="3" creationId="{D192E017-2629-34BF-326E-35B0E0C4CFBD}"/>
          </ac:spMkLst>
        </pc:spChg>
        <pc:spChg chg="mod">
          <ac:chgData name="Katheryne Díaz Caro" userId="S::gdiaz@flar.net::871b6e40-7985-419d-b7b2-fb6f2ab98702" providerId="AD" clId="Web-{5A4FD356-7C00-3FA3-2DB7-8FA07619979A}" dt="2023-01-12T14:49:43.225" v="769" actId="20577"/>
          <ac:spMkLst>
            <pc:docMk/>
            <pc:sldMk cId="1433680205" sldId="380"/>
            <ac:spMk id="41" creationId="{77978F65-EEBD-3F49-BFAF-CB09ABD6CA62}"/>
          </ac:spMkLst>
        </pc:spChg>
        <pc:picChg chg="add mod ord">
          <ac:chgData name="Katheryne Díaz Caro" userId="S::gdiaz@flar.net::871b6e40-7985-419d-b7b2-fb6f2ab98702" providerId="AD" clId="Web-{5A4FD356-7C00-3FA3-2DB7-8FA07619979A}" dt="2023-01-12T15:24:38.594" v="883"/>
          <ac:picMkLst>
            <pc:docMk/>
            <pc:sldMk cId="1433680205" sldId="380"/>
            <ac:picMk id="2" creationId="{91EE57CD-4DEC-F21F-0E6F-290FC98C6272}"/>
          </ac:picMkLst>
        </pc:picChg>
        <pc:picChg chg="add del mod">
          <ac:chgData name="Katheryne Díaz Caro" userId="S::gdiaz@flar.net::871b6e40-7985-419d-b7b2-fb6f2ab98702" providerId="AD" clId="Web-{5A4FD356-7C00-3FA3-2DB7-8FA07619979A}" dt="2023-01-12T15:25:49.065" v="890"/>
          <ac:picMkLst>
            <pc:docMk/>
            <pc:sldMk cId="1433680205" sldId="380"/>
            <ac:picMk id="3" creationId="{BB787C95-05CA-328A-7D3F-D6AF0F4688A7}"/>
          </ac:picMkLst>
        </pc:picChg>
        <pc:picChg chg="add del mod">
          <ac:chgData name="Katheryne Díaz Caro" userId="S::gdiaz@flar.net::871b6e40-7985-419d-b7b2-fb6f2ab98702" providerId="AD" clId="Web-{5A4FD356-7C00-3FA3-2DB7-8FA07619979A}" dt="2023-01-12T15:24:16.094" v="876"/>
          <ac:picMkLst>
            <pc:docMk/>
            <pc:sldMk cId="1433680205" sldId="380"/>
            <ac:picMk id="5" creationId="{65DBEF14-8834-9999-1E9F-66F2A5BD810E}"/>
          </ac:picMkLst>
        </pc:picChg>
      </pc:sldChg>
      <pc:sldChg chg="modSp add ord replId">
        <pc:chgData name="Katheryne Díaz Caro" userId="S::gdiaz@flar.net::871b6e40-7985-419d-b7b2-fb6f2ab98702" providerId="AD" clId="Web-{5A4FD356-7C00-3FA3-2DB7-8FA07619979A}" dt="2023-01-12T16:09:06.604" v="1124"/>
        <pc:sldMkLst>
          <pc:docMk/>
          <pc:sldMk cId="1053326082" sldId="381"/>
        </pc:sldMkLst>
        <pc:spChg chg="mod">
          <ac:chgData name="Katheryne Díaz Caro" userId="S::gdiaz@flar.net::871b6e40-7985-419d-b7b2-fb6f2ab98702" providerId="AD" clId="Web-{5A4FD356-7C00-3FA3-2DB7-8FA07619979A}" dt="2023-01-12T16:08:52.760" v="1122" actId="20577"/>
          <ac:spMkLst>
            <pc:docMk/>
            <pc:sldMk cId="1053326082" sldId="381"/>
            <ac:spMk id="2" creationId="{265A9F7C-8C51-87A4-5D15-ED9DFD1F24BA}"/>
          </ac:spMkLst>
        </pc:spChg>
        <pc:picChg chg="mod">
          <ac:chgData name="Katheryne Díaz Caro" userId="S::gdiaz@flar.net::871b6e40-7985-419d-b7b2-fb6f2ab98702" providerId="AD" clId="Web-{5A4FD356-7C00-3FA3-2DB7-8FA07619979A}" dt="2023-01-12T14:58:42.220" v="823" actId="1076"/>
          <ac:picMkLst>
            <pc:docMk/>
            <pc:sldMk cId="1053326082" sldId="381"/>
            <ac:picMk id="5" creationId="{65DBEF14-8834-9999-1E9F-66F2A5BD810E}"/>
          </ac:picMkLst>
        </pc:picChg>
      </pc:sldChg>
      <pc:sldChg chg="addSp delSp modSp add replId">
        <pc:chgData name="Katheryne Díaz Caro" userId="S::gdiaz@flar.net::871b6e40-7985-419d-b7b2-fb6f2ab98702" providerId="AD" clId="Web-{5A4FD356-7C00-3FA3-2DB7-8FA07619979A}" dt="2023-01-12T16:09:01.448" v="1123" actId="1076"/>
        <pc:sldMkLst>
          <pc:docMk/>
          <pc:sldMk cId="1835541130" sldId="382"/>
        </pc:sldMkLst>
        <pc:spChg chg="mod">
          <ac:chgData name="Katheryne Díaz Caro" userId="S::gdiaz@flar.net::871b6e40-7985-419d-b7b2-fb6f2ab98702" providerId="AD" clId="Web-{5A4FD356-7C00-3FA3-2DB7-8FA07619979A}" dt="2023-01-12T15:47:31.249" v="1024" actId="20577"/>
          <ac:spMkLst>
            <pc:docMk/>
            <pc:sldMk cId="1835541130" sldId="382"/>
            <ac:spMk id="2" creationId="{265A9F7C-8C51-87A4-5D15-ED9DFD1F24BA}"/>
          </ac:spMkLst>
        </pc:spChg>
        <pc:spChg chg="add mod">
          <ac:chgData name="Katheryne Díaz Caro" userId="S::gdiaz@flar.net::871b6e40-7985-419d-b7b2-fb6f2ab98702" providerId="AD" clId="Web-{5A4FD356-7C00-3FA3-2DB7-8FA07619979A}" dt="2023-01-12T16:09:01.448" v="1123" actId="1076"/>
          <ac:spMkLst>
            <pc:docMk/>
            <pc:sldMk cId="1835541130" sldId="382"/>
            <ac:spMk id="10" creationId="{83511049-2DDA-DCEE-2307-3DC3541D222C}"/>
          </ac:spMkLst>
        </pc:spChg>
        <pc:spChg chg="mod">
          <ac:chgData name="Katheryne Díaz Caro" userId="S::gdiaz@flar.net::871b6e40-7985-419d-b7b2-fb6f2ab98702" providerId="AD" clId="Web-{5A4FD356-7C00-3FA3-2DB7-8FA07619979A}" dt="2023-01-12T15:33:00.980" v="912" actId="20577"/>
          <ac:spMkLst>
            <pc:docMk/>
            <pc:sldMk cId="1835541130" sldId="382"/>
            <ac:spMk id="41" creationId="{77978F65-EEBD-3F49-BFAF-CB09ABD6CA62}"/>
          </ac:spMkLst>
        </pc:spChg>
        <pc:picChg chg="add mod">
          <ac:chgData name="Katheryne Díaz Caro" userId="S::gdiaz@flar.net::871b6e40-7985-419d-b7b2-fb6f2ab98702" providerId="AD" clId="Web-{5A4FD356-7C00-3FA3-2DB7-8FA07619979A}" dt="2023-01-12T15:47:06.405" v="1019" actId="1076"/>
          <ac:picMkLst>
            <pc:docMk/>
            <pc:sldMk cId="1835541130" sldId="382"/>
            <ac:picMk id="4" creationId="{F6A29E7D-9EC9-2DC1-90C9-C1997251F6AA}"/>
          </ac:picMkLst>
        </pc:picChg>
        <pc:picChg chg="del">
          <ac:chgData name="Katheryne Díaz Caro" userId="S::gdiaz@flar.net::871b6e40-7985-419d-b7b2-fb6f2ab98702" providerId="AD" clId="Web-{5A4FD356-7C00-3FA3-2DB7-8FA07619979A}" dt="2023-01-12T15:32:38.730" v="894"/>
          <ac:picMkLst>
            <pc:docMk/>
            <pc:sldMk cId="1835541130" sldId="382"/>
            <ac:picMk id="5" creationId="{65DBEF14-8834-9999-1E9F-66F2A5BD810E}"/>
          </ac:picMkLst>
        </pc:picChg>
        <pc:picChg chg="add mod">
          <ac:chgData name="Katheryne Díaz Caro" userId="S::gdiaz@flar.net::871b6e40-7985-419d-b7b2-fb6f2ab98702" providerId="AD" clId="Web-{5A4FD356-7C00-3FA3-2DB7-8FA07619979A}" dt="2023-01-12T15:47:01.967" v="1017" actId="1076"/>
          <ac:picMkLst>
            <pc:docMk/>
            <pc:sldMk cId="1835541130" sldId="382"/>
            <ac:picMk id="7" creationId="{99E3A3DE-85CF-2507-6092-39865F796F68}"/>
          </ac:picMkLst>
        </pc:picChg>
        <pc:picChg chg="add mod">
          <ac:chgData name="Katheryne Díaz Caro" userId="S::gdiaz@flar.net::871b6e40-7985-419d-b7b2-fb6f2ab98702" providerId="AD" clId="Web-{5A4FD356-7C00-3FA3-2DB7-8FA07619979A}" dt="2023-01-12T15:47:09.092" v="1020" actId="1076"/>
          <ac:picMkLst>
            <pc:docMk/>
            <pc:sldMk cId="1835541130" sldId="382"/>
            <ac:picMk id="9" creationId="{E1309495-F795-2316-F694-EED8D70711FB}"/>
          </ac:picMkLst>
        </pc:picChg>
      </pc:sldChg>
      <pc:sldChg chg="add del replId">
        <pc:chgData name="Katheryne Díaz Caro" userId="S::gdiaz@flar.net::871b6e40-7985-419d-b7b2-fb6f2ab98702" providerId="AD" clId="Web-{5A4FD356-7C00-3FA3-2DB7-8FA07619979A}" dt="2023-01-12T15:32:32.636" v="892"/>
        <pc:sldMkLst>
          <pc:docMk/>
          <pc:sldMk cId="3851872731" sldId="382"/>
        </pc:sldMkLst>
      </pc:sldChg>
      <pc:sldChg chg="addSp delSp modSp add replId">
        <pc:chgData name="Katheryne Díaz Caro" userId="S::gdiaz@flar.net::871b6e40-7985-419d-b7b2-fb6f2ab98702" providerId="AD" clId="Web-{5A4FD356-7C00-3FA3-2DB7-8FA07619979A}" dt="2023-01-12T19:27:06.714" v="1499" actId="20577"/>
        <pc:sldMkLst>
          <pc:docMk/>
          <pc:sldMk cId="3040232851" sldId="383"/>
        </pc:sldMkLst>
        <pc:spChg chg="mod">
          <ac:chgData name="Katheryne Díaz Caro" userId="S::gdiaz@flar.net::871b6e40-7985-419d-b7b2-fb6f2ab98702" providerId="AD" clId="Web-{5A4FD356-7C00-3FA3-2DB7-8FA07619979A}" dt="2023-01-12T19:26:50.635" v="1494" actId="20577"/>
          <ac:spMkLst>
            <pc:docMk/>
            <pc:sldMk cId="3040232851" sldId="383"/>
            <ac:spMk id="2" creationId="{265A9F7C-8C51-87A4-5D15-ED9DFD1F24BA}"/>
          </ac:spMkLst>
        </pc:spChg>
        <pc:spChg chg="add mod">
          <ac:chgData name="Katheryne Díaz Caro" userId="S::gdiaz@flar.net::871b6e40-7985-419d-b7b2-fb6f2ab98702" providerId="AD" clId="Web-{5A4FD356-7C00-3FA3-2DB7-8FA07619979A}" dt="2023-01-12T19:27:06.714" v="1499" actId="20577"/>
          <ac:spMkLst>
            <pc:docMk/>
            <pc:sldMk cId="3040232851" sldId="383"/>
            <ac:spMk id="5" creationId="{333FE4B8-71BE-B798-68BC-B6AE58AA2EAE}"/>
          </ac:spMkLst>
        </pc:spChg>
        <pc:spChg chg="del">
          <ac:chgData name="Katheryne Díaz Caro" userId="S::gdiaz@flar.net::871b6e40-7985-419d-b7b2-fb6f2ab98702" providerId="AD" clId="Web-{5A4FD356-7C00-3FA3-2DB7-8FA07619979A}" dt="2023-01-12T15:49:52.064" v="1055"/>
          <ac:spMkLst>
            <pc:docMk/>
            <pc:sldMk cId="3040232851" sldId="383"/>
            <ac:spMk id="10" creationId="{83511049-2DDA-DCEE-2307-3DC3541D222C}"/>
          </ac:spMkLst>
        </pc:spChg>
        <pc:spChg chg="mod">
          <ac:chgData name="Katheryne Díaz Caro" userId="S::gdiaz@flar.net::871b6e40-7985-419d-b7b2-fb6f2ab98702" providerId="AD" clId="Web-{5A4FD356-7C00-3FA3-2DB7-8FA07619979A}" dt="2023-01-12T16:10:17.324" v="1139" actId="20577"/>
          <ac:spMkLst>
            <pc:docMk/>
            <pc:sldMk cId="3040232851" sldId="383"/>
            <ac:spMk id="41" creationId="{77978F65-EEBD-3F49-BFAF-CB09ABD6CA62}"/>
          </ac:spMkLst>
        </pc:spChg>
        <pc:picChg chg="add del mod ord">
          <ac:chgData name="Katheryne Díaz Caro" userId="S::gdiaz@flar.net::871b6e40-7985-419d-b7b2-fb6f2ab98702" providerId="AD" clId="Web-{5A4FD356-7C00-3FA3-2DB7-8FA07619979A}" dt="2023-01-12T16:29:52.708" v="1439"/>
          <ac:picMkLst>
            <pc:docMk/>
            <pc:sldMk cId="3040232851" sldId="383"/>
            <ac:picMk id="3" creationId="{B7EA8516-4673-FA7D-701C-1D3C8F23C9A7}"/>
          </ac:picMkLst>
        </pc:picChg>
        <pc:picChg chg="del">
          <ac:chgData name="Katheryne Díaz Caro" userId="S::gdiaz@flar.net::871b6e40-7985-419d-b7b2-fb6f2ab98702" providerId="AD" clId="Web-{5A4FD356-7C00-3FA3-2DB7-8FA07619979A}" dt="2023-01-12T15:49:31.298" v="1029"/>
          <ac:picMkLst>
            <pc:docMk/>
            <pc:sldMk cId="3040232851" sldId="383"/>
            <ac:picMk id="4" creationId="{F6A29E7D-9EC9-2DC1-90C9-C1997251F6AA}"/>
          </ac:picMkLst>
        </pc:picChg>
        <pc:picChg chg="add mod ord modCrop">
          <ac:chgData name="Katheryne Díaz Caro" userId="S::gdiaz@flar.net::871b6e40-7985-419d-b7b2-fb6f2ab98702" providerId="AD" clId="Web-{5A4FD356-7C00-3FA3-2DB7-8FA07619979A}" dt="2023-01-12T16:31:52.320" v="1467" actId="14100"/>
          <ac:picMkLst>
            <pc:docMk/>
            <pc:sldMk cId="3040232851" sldId="383"/>
            <ac:picMk id="6" creationId="{D74E21C1-AB67-94CB-C379-9FD0FFB0DF29}"/>
          </ac:picMkLst>
        </pc:picChg>
        <pc:picChg chg="del">
          <ac:chgData name="Katheryne Díaz Caro" userId="S::gdiaz@flar.net::871b6e40-7985-419d-b7b2-fb6f2ab98702" providerId="AD" clId="Web-{5A4FD356-7C00-3FA3-2DB7-8FA07619979A}" dt="2023-01-12T15:49:31.298" v="1028"/>
          <ac:picMkLst>
            <pc:docMk/>
            <pc:sldMk cId="3040232851" sldId="383"/>
            <ac:picMk id="7" creationId="{99E3A3DE-85CF-2507-6092-39865F796F68}"/>
          </ac:picMkLst>
        </pc:picChg>
        <pc:picChg chg="del">
          <ac:chgData name="Katheryne Díaz Caro" userId="S::gdiaz@flar.net::871b6e40-7985-419d-b7b2-fb6f2ab98702" providerId="AD" clId="Web-{5A4FD356-7C00-3FA3-2DB7-8FA07619979A}" dt="2023-01-12T15:49:31.298" v="1027"/>
          <ac:picMkLst>
            <pc:docMk/>
            <pc:sldMk cId="3040232851" sldId="383"/>
            <ac:picMk id="9" creationId="{E1309495-F795-2316-F694-EED8D70711FB}"/>
          </ac:picMkLst>
        </pc:picChg>
      </pc:sldChg>
    </pc:docChg>
  </pc:docChgLst>
  <pc:docChgLst>
    <pc:chgData name="Michelle Natalia Picon Salinas" userId="S::mpicon@flar.net::2587e1e9-9f21-4b7b-b919-8ef356ce05c7" providerId="AD" clId="Web-{937F8F0E-073B-0C53-43BB-F984846E0DA4}"/>
    <pc:docChg chg="modSld">
      <pc:chgData name="Michelle Natalia Picon Salinas" userId="S::mpicon@flar.net::2587e1e9-9f21-4b7b-b919-8ef356ce05c7" providerId="AD" clId="Web-{937F8F0E-073B-0C53-43BB-F984846E0DA4}" dt="2023-01-11T18:10:46.225" v="128" actId="1076"/>
      <pc:docMkLst>
        <pc:docMk/>
      </pc:docMkLst>
      <pc:sldChg chg="addSp delSp modSp mod setBg">
        <pc:chgData name="Michelle Natalia Picon Salinas" userId="S::mpicon@flar.net::2587e1e9-9f21-4b7b-b919-8ef356ce05c7" providerId="AD" clId="Web-{937F8F0E-073B-0C53-43BB-F984846E0DA4}" dt="2023-01-11T18:10:46.225" v="128" actId="1076"/>
        <pc:sldMkLst>
          <pc:docMk/>
          <pc:sldMk cId="4132633312" sldId="377"/>
        </pc:sldMkLst>
        <pc:spChg chg="del">
          <ac:chgData name="Michelle Natalia Picon Salinas" userId="S::mpicon@flar.net::2587e1e9-9f21-4b7b-b919-8ef356ce05c7" providerId="AD" clId="Web-{937F8F0E-073B-0C53-43BB-F984846E0DA4}" dt="2023-01-11T18:02:05.798" v="17"/>
          <ac:spMkLst>
            <pc:docMk/>
            <pc:sldMk cId="4132633312" sldId="377"/>
            <ac:spMk id="2" creationId="{265A9F7C-8C51-87A4-5D15-ED9DFD1F24BA}"/>
          </ac:spMkLst>
        </pc:spChg>
        <pc:spChg chg="add mod">
          <ac:chgData name="Michelle Natalia Picon Salinas" userId="S::mpicon@flar.net::2587e1e9-9f21-4b7b-b919-8ef356ce05c7" providerId="AD" clId="Web-{937F8F0E-073B-0C53-43BB-F984846E0DA4}" dt="2023-01-11T18:09:00.267" v="116" actId="20577"/>
          <ac:spMkLst>
            <pc:docMk/>
            <pc:sldMk cId="4132633312" sldId="377"/>
            <ac:spMk id="3" creationId="{D1750E5A-11DD-7CFC-131F-521EE33282C2}"/>
          </ac:spMkLst>
        </pc:spChg>
        <pc:spChg chg="mod">
          <ac:chgData name="Michelle Natalia Picon Salinas" userId="S::mpicon@flar.net::2587e1e9-9f21-4b7b-b919-8ef356ce05c7" providerId="AD" clId="Web-{937F8F0E-073B-0C53-43BB-F984846E0DA4}" dt="2023-01-11T18:09:13.768" v="118" actId="20577"/>
          <ac:spMkLst>
            <pc:docMk/>
            <pc:sldMk cId="4132633312" sldId="377"/>
            <ac:spMk id="41" creationId="{77978F65-EEBD-3F49-BFAF-CB09ABD6CA62}"/>
          </ac:spMkLst>
        </pc:spChg>
        <pc:spChg chg="add">
          <ac:chgData name="Michelle Natalia Picon Salinas" userId="S::mpicon@flar.net::2587e1e9-9f21-4b7b-b919-8ef356ce05c7" providerId="AD" clId="Web-{937F8F0E-073B-0C53-43BB-F984846E0DA4}" dt="2023-01-11T18:08:10.297" v="104"/>
          <ac:spMkLst>
            <pc:docMk/>
            <pc:sldMk cId="4132633312" sldId="377"/>
            <ac:spMk id="60" creationId="{61293230-B0F6-45B1-96D1-13D18E242995}"/>
          </ac:spMkLst>
        </pc:spChg>
        <pc:spChg chg="add">
          <ac:chgData name="Michelle Natalia Picon Salinas" userId="S::mpicon@flar.net::2587e1e9-9f21-4b7b-b919-8ef356ce05c7" providerId="AD" clId="Web-{937F8F0E-073B-0C53-43BB-F984846E0DA4}" dt="2023-01-11T18:08:10.297" v="104"/>
          <ac:spMkLst>
            <pc:docMk/>
            <pc:sldMk cId="4132633312" sldId="377"/>
            <ac:spMk id="62" creationId="{627FF48C-AF46-4D52-998F-ED0BDDEEF2E1}"/>
          </ac:spMkLst>
        </pc:spChg>
        <pc:grpChg chg="ord">
          <ac:chgData name="Michelle Natalia Picon Salinas" userId="S::mpicon@flar.net::2587e1e9-9f21-4b7b-b919-8ef356ce05c7" providerId="AD" clId="Web-{937F8F0E-073B-0C53-43BB-F984846E0DA4}" dt="2023-01-11T18:08:10.297" v="104"/>
          <ac:grpSpMkLst>
            <pc:docMk/>
            <pc:sldMk cId="4132633312" sldId="377"/>
            <ac:grpSpMk id="42" creationId="{31B21711-F07A-7348-837B-E9450B0E7881}"/>
          </ac:grpSpMkLst>
        </pc:grpChg>
        <pc:grpChg chg="ord">
          <ac:chgData name="Michelle Natalia Picon Salinas" userId="S::mpicon@flar.net::2587e1e9-9f21-4b7b-b919-8ef356ce05c7" providerId="AD" clId="Web-{937F8F0E-073B-0C53-43BB-F984846E0DA4}" dt="2023-01-11T18:08:10.297" v="104"/>
          <ac:grpSpMkLst>
            <pc:docMk/>
            <pc:sldMk cId="4132633312" sldId="377"/>
            <ac:grpSpMk id="53" creationId="{65D1A515-556A-1A41-A266-CF4B07C15E4A}"/>
          </ac:grpSpMkLst>
        </pc:grpChg>
        <pc:picChg chg="add mod ord">
          <ac:chgData name="Michelle Natalia Picon Salinas" userId="S::mpicon@flar.net::2587e1e9-9f21-4b7b-b919-8ef356ce05c7" providerId="AD" clId="Web-{937F8F0E-073B-0C53-43BB-F984846E0DA4}" dt="2023-01-11T18:10:43.600" v="126" actId="1076"/>
          <ac:picMkLst>
            <pc:docMk/>
            <pc:sldMk cId="4132633312" sldId="377"/>
            <ac:picMk id="4" creationId="{429B53B7-3AF5-D6ED-963F-FE38C5842F8F}"/>
          </ac:picMkLst>
        </pc:picChg>
        <pc:picChg chg="add mod">
          <ac:chgData name="Michelle Natalia Picon Salinas" userId="S::mpicon@flar.net::2587e1e9-9f21-4b7b-b919-8ef356ce05c7" providerId="AD" clId="Web-{937F8F0E-073B-0C53-43BB-F984846E0DA4}" dt="2023-01-11T18:10:45.193" v="127" actId="1076"/>
          <ac:picMkLst>
            <pc:docMk/>
            <pc:sldMk cId="4132633312" sldId="377"/>
            <ac:picMk id="5" creationId="{1D0EBC53-4D95-0BBE-4CE6-1C05C755E042}"/>
          </ac:picMkLst>
        </pc:picChg>
        <pc:picChg chg="add del mod">
          <ac:chgData name="Michelle Natalia Picon Salinas" userId="S::mpicon@flar.net::2587e1e9-9f21-4b7b-b919-8ef356ce05c7" providerId="AD" clId="Web-{937F8F0E-073B-0C53-43BB-F984846E0DA4}" dt="2023-01-11T18:07:48.218" v="103"/>
          <ac:picMkLst>
            <pc:docMk/>
            <pc:sldMk cId="4132633312" sldId="377"/>
            <ac:picMk id="6" creationId="{03D7501C-DF0A-3261-D06D-3A63D22FB003}"/>
          </ac:picMkLst>
        </pc:picChg>
        <pc:picChg chg="add mod">
          <ac:chgData name="Michelle Natalia Picon Salinas" userId="S::mpicon@flar.net::2587e1e9-9f21-4b7b-b919-8ef356ce05c7" providerId="AD" clId="Web-{937F8F0E-073B-0C53-43BB-F984846E0DA4}" dt="2023-01-11T18:10:46.225" v="128" actId="1076"/>
          <ac:picMkLst>
            <pc:docMk/>
            <pc:sldMk cId="4132633312" sldId="377"/>
            <ac:picMk id="7" creationId="{60C425C6-957E-4F92-5EF9-19539D775F85}"/>
          </ac:picMkLst>
        </pc:picChg>
      </pc:sldChg>
    </pc:docChg>
  </pc:docChgLst>
  <pc:docChgLst>
    <pc:chgData name="Michelle Natalia Picon Salinas" userId="S::mpicon@flar.net::2587e1e9-9f21-4b7b-b919-8ef356ce05c7" providerId="AD" clId="Web-{A2E53449-EB61-A459-C6D3-5D53AC0F1134}"/>
    <pc:docChg chg="addSld delSld modSld">
      <pc:chgData name="Michelle Natalia Picon Salinas" userId="S::mpicon@flar.net::2587e1e9-9f21-4b7b-b919-8ef356ce05c7" providerId="AD" clId="Web-{A2E53449-EB61-A459-C6D3-5D53AC0F1134}" dt="2023-01-11T21:21:17.465" v="825"/>
      <pc:docMkLst>
        <pc:docMk/>
      </pc:docMkLst>
      <pc:sldChg chg="addSp delSp modSp">
        <pc:chgData name="Michelle Natalia Picon Salinas" userId="S::mpicon@flar.net::2587e1e9-9f21-4b7b-b919-8ef356ce05c7" providerId="AD" clId="Web-{A2E53449-EB61-A459-C6D3-5D53AC0F1134}" dt="2023-01-11T20:26:20.669" v="623"/>
        <pc:sldMkLst>
          <pc:docMk/>
          <pc:sldMk cId="2082673487" sldId="378"/>
        </pc:sldMkLst>
        <pc:spChg chg="del">
          <ac:chgData name="Michelle Natalia Picon Salinas" userId="S::mpicon@flar.net::2587e1e9-9f21-4b7b-b919-8ef356ce05c7" providerId="AD" clId="Web-{A2E53449-EB61-A459-C6D3-5D53AC0F1134}" dt="2023-01-11T20:10:04.267" v="298"/>
          <ac:spMkLst>
            <pc:docMk/>
            <pc:sldMk cId="2082673487" sldId="378"/>
            <ac:spMk id="2" creationId="{265A9F7C-8C51-87A4-5D15-ED9DFD1F24BA}"/>
          </ac:spMkLst>
        </pc:spChg>
        <pc:spChg chg="mod">
          <ac:chgData name="Michelle Natalia Picon Salinas" userId="S::mpicon@flar.net::2587e1e9-9f21-4b7b-b919-8ef356ce05c7" providerId="AD" clId="Web-{A2E53449-EB61-A459-C6D3-5D53AC0F1134}" dt="2023-01-11T20:23:21.477" v="617" actId="1076"/>
          <ac:spMkLst>
            <pc:docMk/>
            <pc:sldMk cId="2082673487" sldId="378"/>
            <ac:spMk id="3" creationId="{CF5A500E-0393-CDB3-77AC-AD3145D52329}"/>
          </ac:spMkLst>
        </pc:spChg>
        <pc:spChg chg="add mod">
          <ac:chgData name="Michelle Natalia Picon Salinas" userId="S::mpicon@flar.net::2587e1e9-9f21-4b7b-b919-8ef356ce05c7" providerId="AD" clId="Web-{A2E53449-EB61-A459-C6D3-5D53AC0F1134}" dt="2023-01-11T20:22:15.147" v="602" actId="1076"/>
          <ac:spMkLst>
            <pc:docMk/>
            <pc:sldMk cId="2082673487" sldId="378"/>
            <ac:spMk id="4" creationId="{D54C717F-C6E1-E3D7-A10A-3F40CD05F381}"/>
          </ac:spMkLst>
        </pc:spChg>
        <pc:spChg chg="add mod">
          <ac:chgData name="Michelle Natalia Picon Salinas" userId="S::mpicon@flar.net::2587e1e9-9f21-4b7b-b919-8ef356ce05c7" providerId="AD" clId="Web-{A2E53449-EB61-A459-C6D3-5D53AC0F1134}" dt="2023-01-11T20:22:15.162" v="603" actId="1076"/>
          <ac:spMkLst>
            <pc:docMk/>
            <pc:sldMk cId="2082673487" sldId="378"/>
            <ac:spMk id="5" creationId="{ADE0D04B-FFF1-C490-E370-8C00714A1486}"/>
          </ac:spMkLst>
        </pc:spChg>
        <pc:spChg chg="add mod">
          <ac:chgData name="Michelle Natalia Picon Salinas" userId="S::mpicon@flar.net::2587e1e9-9f21-4b7b-b919-8ef356ce05c7" providerId="AD" clId="Web-{A2E53449-EB61-A459-C6D3-5D53AC0F1134}" dt="2023-01-11T20:22:15.178" v="604" actId="1076"/>
          <ac:spMkLst>
            <pc:docMk/>
            <pc:sldMk cId="2082673487" sldId="378"/>
            <ac:spMk id="6" creationId="{BD36B2BE-B1D3-27BE-827E-533A619A970F}"/>
          </ac:spMkLst>
        </pc:spChg>
        <pc:spChg chg="add mod">
          <ac:chgData name="Michelle Natalia Picon Salinas" userId="S::mpicon@flar.net::2587e1e9-9f21-4b7b-b919-8ef356ce05c7" providerId="AD" clId="Web-{A2E53449-EB61-A459-C6D3-5D53AC0F1134}" dt="2023-01-11T20:22:15.194" v="605" actId="1076"/>
          <ac:spMkLst>
            <pc:docMk/>
            <pc:sldMk cId="2082673487" sldId="378"/>
            <ac:spMk id="7" creationId="{60D86C05-07D6-E8FD-AA5D-470038E93DD1}"/>
          </ac:spMkLst>
        </pc:spChg>
        <pc:spChg chg="add mod">
          <ac:chgData name="Michelle Natalia Picon Salinas" userId="S::mpicon@flar.net::2587e1e9-9f21-4b7b-b919-8ef356ce05c7" providerId="AD" clId="Web-{A2E53449-EB61-A459-C6D3-5D53AC0F1134}" dt="2023-01-11T20:22:15.209" v="606" actId="1076"/>
          <ac:spMkLst>
            <pc:docMk/>
            <pc:sldMk cId="2082673487" sldId="378"/>
            <ac:spMk id="8" creationId="{9C11E59A-38CC-68F4-7AD0-A495BF4854A4}"/>
          </ac:spMkLst>
        </pc:spChg>
        <pc:spChg chg="add mod">
          <ac:chgData name="Michelle Natalia Picon Salinas" userId="S::mpicon@flar.net::2587e1e9-9f21-4b7b-b919-8ef356ce05c7" providerId="AD" clId="Web-{A2E53449-EB61-A459-C6D3-5D53AC0F1134}" dt="2023-01-11T20:22:15.225" v="607" actId="1076"/>
          <ac:spMkLst>
            <pc:docMk/>
            <pc:sldMk cId="2082673487" sldId="378"/>
            <ac:spMk id="9" creationId="{2B790C23-AA09-8B9B-3F59-5EF69256D6F7}"/>
          </ac:spMkLst>
        </pc:spChg>
        <pc:spChg chg="add mod">
          <ac:chgData name="Michelle Natalia Picon Salinas" userId="S::mpicon@flar.net::2587e1e9-9f21-4b7b-b919-8ef356ce05c7" providerId="AD" clId="Web-{A2E53449-EB61-A459-C6D3-5D53AC0F1134}" dt="2023-01-11T20:22:15.225" v="608" actId="1076"/>
          <ac:spMkLst>
            <pc:docMk/>
            <pc:sldMk cId="2082673487" sldId="378"/>
            <ac:spMk id="10" creationId="{8B760169-C717-0495-CB98-9FAB01621E35}"/>
          </ac:spMkLst>
        </pc:spChg>
        <pc:spChg chg="add mod">
          <ac:chgData name="Michelle Natalia Picon Salinas" userId="S::mpicon@flar.net::2587e1e9-9f21-4b7b-b919-8ef356ce05c7" providerId="AD" clId="Web-{A2E53449-EB61-A459-C6D3-5D53AC0F1134}" dt="2023-01-11T20:22:15.241" v="609" actId="1076"/>
          <ac:spMkLst>
            <pc:docMk/>
            <pc:sldMk cId="2082673487" sldId="378"/>
            <ac:spMk id="11" creationId="{E4E263BE-122A-58F9-4080-E0BA34D74A64}"/>
          </ac:spMkLst>
        </pc:spChg>
        <pc:spChg chg="mod">
          <ac:chgData name="Michelle Natalia Picon Salinas" userId="S::mpicon@flar.net::2587e1e9-9f21-4b7b-b919-8ef356ce05c7" providerId="AD" clId="Web-{A2E53449-EB61-A459-C6D3-5D53AC0F1134}" dt="2023-01-11T20:24:43.182" v="619" actId="1076"/>
          <ac:spMkLst>
            <pc:docMk/>
            <pc:sldMk cId="2082673487" sldId="378"/>
            <ac:spMk id="41" creationId="{77978F65-EEBD-3F49-BFAF-CB09ABD6CA62}"/>
          </ac:spMkLst>
        </pc:spChg>
        <pc:picChg chg="add del mod">
          <ac:chgData name="Michelle Natalia Picon Salinas" userId="S::mpicon@flar.net::2587e1e9-9f21-4b7b-b919-8ef356ce05c7" providerId="AD" clId="Web-{A2E53449-EB61-A459-C6D3-5D53AC0F1134}" dt="2023-01-11T20:21:46.662" v="598"/>
          <ac:picMkLst>
            <pc:docMk/>
            <pc:sldMk cId="2082673487" sldId="378"/>
            <ac:picMk id="12" creationId="{8CE21214-FE84-788F-4C3B-1740F96A6BC9}"/>
          </ac:picMkLst>
        </pc:picChg>
        <pc:picChg chg="add del mod">
          <ac:chgData name="Michelle Natalia Picon Salinas" userId="S::mpicon@flar.net::2587e1e9-9f21-4b7b-b919-8ef356ce05c7" providerId="AD" clId="Web-{A2E53449-EB61-A459-C6D3-5D53AC0F1134}" dt="2023-01-11T20:26:20.669" v="623"/>
          <ac:picMkLst>
            <pc:docMk/>
            <pc:sldMk cId="2082673487" sldId="378"/>
            <ac:picMk id="14" creationId="{CBCD8814-49C3-6264-75A3-C3AC1C8E3141}"/>
          </ac:picMkLst>
        </pc:picChg>
        <pc:cxnChg chg="add mod">
          <ac:chgData name="Michelle Natalia Picon Salinas" userId="S::mpicon@flar.net::2587e1e9-9f21-4b7b-b919-8ef356ce05c7" providerId="AD" clId="Web-{A2E53449-EB61-A459-C6D3-5D53AC0F1134}" dt="2023-01-11T20:23:15.023" v="616" actId="1076"/>
          <ac:cxnSpMkLst>
            <pc:docMk/>
            <pc:sldMk cId="2082673487" sldId="378"/>
            <ac:cxnSpMk id="13" creationId="{9859777C-3F15-A23B-F27F-0D4BFDC1A55D}"/>
          </ac:cxnSpMkLst>
        </pc:cxnChg>
      </pc:sldChg>
      <pc:sldChg chg="addSp delSp modSp">
        <pc:chgData name="Michelle Natalia Picon Salinas" userId="S::mpicon@flar.net::2587e1e9-9f21-4b7b-b919-8ef356ce05c7" providerId="AD" clId="Web-{A2E53449-EB61-A459-C6D3-5D53AC0F1134}" dt="2023-01-11T21:21:17.465" v="825"/>
        <pc:sldMkLst>
          <pc:docMk/>
          <pc:sldMk cId="3178428224" sldId="379"/>
        </pc:sldMkLst>
        <pc:spChg chg="del mod">
          <ac:chgData name="Michelle Natalia Picon Salinas" userId="S::mpicon@flar.net::2587e1e9-9f21-4b7b-b919-8ef356ce05c7" providerId="AD" clId="Web-{A2E53449-EB61-A459-C6D3-5D53AC0F1134}" dt="2023-01-11T21:12:08.371" v="801"/>
          <ac:spMkLst>
            <pc:docMk/>
            <pc:sldMk cId="3178428224" sldId="379"/>
            <ac:spMk id="2" creationId="{265A9F7C-8C51-87A4-5D15-ED9DFD1F24BA}"/>
          </ac:spMkLst>
        </pc:spChg>
        <pc:spChg chg="add mod">
          <ac:chgData name="Michelle Natalia Picon Salinas" userId="S::mpicon@flar.net::2587e1e9-9f21-4b7b-b919-8ef356ce05c7" providerId="AD" clId="Web-{A2E53449-EB61-A459-C6D3-5D53AC0F1134}" dt="2023-01-11T21:17:37.593" v="808" actId="14100"/>
          <ac:spMkLst>
            <pc:docMk/>
            <pc:sldMk cId="3178428224" sldId="379"/>
            <ac:spMk id="3" creationId="{0581A8C6-76CA-9DBF-9878-AEDB5DC12D95}"/>
          </ac:spMkLst>
        </pc:spChg>
        <pc:picChg chg="add mod modCrop">
          <ac:chgData name="Michelle Natalia Picon Salinas" userId="S::mpicon@flar.net::2587e1e9-9f21-4b7b-b919-8ef356ce05c7" providerId="AD" clId="Web-{A2E53449-EB61-A459-C6D3-5D53AC0F1134}" dt="2023-01-11T21:19:18.349" v="815" actId="1076"/>
          <ac:picMkLst>
            <pc:docMk/>
            <pc:sldMk cId="3178428224" sldId="379"/>
            <ac:picMk id="4" creationId="{EA42CA76-0C01-6B7A-816A-701EDA1138B0}"/>
          </ac:picMkLst>
        </pc:picChg>
        <pc:picChg chg="add mod">
          <ac:chgData name="Michelle Natalia Picon Salinas" userId="S::mpicon@flar.net::2587e1e9-9f21-4b7b-b919-8ef356ce05c7" providerId="AD" clId="Web-{A2E53449-EB61-A459-C6D3-5D53AC0F1134}" dt="2023-01-11T21:19:16.302" v="814" actId="1076"/>
          <ac:picMkLst>
            <pc:docMk/>
            <pc:sldMk cId="3178428224" sldId="379"/>
            <ac:picMk id="5" creationId="{E9962E19-1075-D0ED-B085-BDD7CBC705BC}"/>
          </ac:picMkLst>
        </pc:picChg>
        <pc:picChg chg="add mod ord modCrop">
          <ac:chgData name="Michelle Natalia Picon Salinas" userId="S::mpicon@flar.net::2587e1e9-9f21-4b7b-b919-8ef356ce05c7" providerId="AD" clId="Web-{A2E53449-EB61-A459-C6D3-5D53AC0F1134}" dt="2023-01-11T21:21:17.465" v="825"/>
          <ac:picMkLst>
            <pc:docMk/>
            <pc:sldMk cId="3178428224" sldId="379"/>
            <ac:picMk id="6" creationId="{8B414A64-0882-0E49-8CF0-3404224505F1}"/>
          </ac:picMkLst>
        </pc:picChg>
      </pc:sldChg>
      <pc:sldChg chg="delSp add del replId">
        <pc:chgData name="Michelle Natalia Picon Salinas" userId="S::mpicon@flar.net::2587e1e9-9f21-4b7b-b919-8ef356ce05c7" providerId="AD" clId="Web-{A2E53449-EB61-A459-C6D3-5D53AC0F1134}" dt="2023-01-11T20:28:51.126" v="635"/>
        <pc:sldMkLst>
          <pc:docMk/>
          <pc:sldMk cId="150116149" sldId="380"/>
        </pc:sldMkLst>
        <pc:spChg chg="del">
          <ac:chgData name="Michelle Natalia Picon Salinas" userId="S::mpicon@flar.net::2587e1e9-9f21-4b7b-b919-8ef356ce05c7" providerId="AD" clId="Web-{A2E53449-EB61-A459-C6D3-5D53AC0F1134}" dt="2023-01-11T20:28:30.516" v="631"/>
          <ac:spMkLst>
            <pc:docMk/>
            <pc:sldMk cId="150116149" sldId="380"/>
            <ac:spMk id="3" creationId="{CF5A500E-0393-CDB3-77AC-AD3145D52329}"/>
          </ac:spMkLst>
        </pc:spChg>
        <pc:spChg chg="del">
          <ac:chgData name="Michelle Natalia Picon Salinas" userId="S::mpicon@flar.net::2587e1e9-9f21-4b7b-b919-8ef356ce05c7" providerId="AD" clId="Web-{A2E53449-EB61-A459-C6D3-5D53AC0F1134}" dt="2023-01-11T20:28:36.720" v="634"/>
          <ac:spMkLst>
            <pc:docMk/>
            <pc:sldMk cId="150116149" sldId="380"/>
            <ac:spMk id="4" creationId="{D54C717F-C6E1-E3D7-A10A-3F40CD05F381}"/>
          </ac:spMkLst>
        </pc:spChg>
        <pc:spChg chg="del">
          <ac:chgData name="Michelle Natalia Picon Salinas" userId="S::mpicon@flar.net::2587e1e9-9f21-4b7b-b919-8ef356ce05c7" providerId="AD" clId="Web-{A2E53449-EB61-A459-C6D3-5D53AC0F1134}" dt="2023-01-11T20:28:30.516" v="630"/>
          <ac:spMkLst>
            <pc:docMk/>
            <pc:sldMk cId="150116149" sldId="380"/>
            <ac:spMk id="5" creationId="{ADE0D04B-FFF1-C490-E370-8C00714A1486}"/>
          </ac:spMkLst>
        </pc:spChg>
        <pc:spChg chg="del">
          <ac:chgData name="Michelle Natalia Picon Salinas" userId="S::mpicon@flar.net::2587e1e9-9f21-4b7b-b919-8ef356ce05c7" providerId="AD" clId="Web-{A2E53449-EB61-A459-C6D3-5D53AC0F1134}" dt="2023-01-11T20:28:30.516" v="629"/>
          <ac:spMkLst>
            <pc:docMk/>
            <pc:sldMk cId="150116149" sldId="380"/>
            <ac:spMk id="6" creationId="{BD36B2BE-B1D3-27BE-827E-533A619A970F}"/>
          </ac:spMkLst>
        </pc:spChg>
        <pc:spChg chg="del">
          <ac:chgData name="Michelle Natalia Picon Salinas" userId="S::mpicon@flar.net::2587e1e9-9f21-4b7b-b919-8ef356ce05c7" providerId="AD" clId="Web-{A2E53449-EB61-A459-C6D3-5D53AC0F1134}" dt="2023-01-11T20:28:30.516" v="628"/>
          <ac:spMkLst>
            <pc:docMk/>
            <pc:sldMk cId="150116149" sldId="380"/>
            <ac:spMk id="7" creationId="{60D86C05-07D6-E8FD-AA5D-470038E93DD1}"/>
          </ac:spMkLst>
        </pc:spChg>
        <pc:spChg chg="del">
          <ac:chgData name="Michelle Natalia Picon Salinas" userId="S::mpicon@flar.net::2587e1e9-9f21-4b7b-b919-8ef356ce05c7" providerId="AD" clId="Web-{A2E53449-EB61-A459-C6D3-5D53AC0F1134}" dt="2023-01-11T20:28:36.720" v="633"/>
          <ac:spMkLst>
            <pc:docMk/>
            <pc:sldMk cId="150116149" sldId="380"/>
            <ac:spMk id="8" creationId="{9C11E59A-38CC-68F4-7AD0-A495BF4854A4}"/>
          </ac:spMkLst>
        </pc:spChg>
        <pc:spChg chg="del">
          <ac:chgData name="Michelle Natalia Picon Salinas" userId="S::mpicon@flar.net::2587e1e9-9f21-4b7b-b919-8ef356ce05c7" providerId="AD" clId="Web-{A2E53449-EB61-A459-C6D3-5D53AC0F1134}" dt="2023-01-11T20:28:30.516" v="627"/>
          <ac:spMkLst>
            <pc:docMk/>
            <pc:sldMk cId="150116149" sldId="380"/>
            <ac:spMk id="9" creationId="{2B790C23-AA09-8B9B-3F59-5EF69256D6F7}"/>
          </ac:spMkLst>
        </pc:spChg>
        <pc:spChg chg="del">
          <ac:chgData name="Michelle Natalia Picon Salinas" userId="S::mpicon@flar.net::2587e1e9-9f21-4b7b-b919-8ef356ce05c7" providerId="AD" clId="Web-{A2E53449-EB61-A459-C6D3-5D53AC0F1134}" dt="2023-01-11T20:28:30.516" v="626"/>
          <ac:spMkLst>
            <pc:docMk/>
            <pc:sldMk cId="150116149" sldId="380"/>
            <ac:spMk id="10" creationId="{8B760169-C717-0495-CB98-9FAB01621E35}"/>
          </ac:spMkLst>
        </pc:spChg>
        <pc:spChg chg="del">
          <ac:chgData name="Michelle Natalia Picon Salinas" userId="S::mpicon@flar.net::2587e1e9-9f21-4b7b-b919-8ef356ce05c7" providerId="AD" clId="Web-{A2E53449-EB61-A459-C6D3-5D53AC0F1134}" dt="2023-01-11T20:28:30.516" v="625"/>
          <ac:spMkLst>
            <pc:docMk/>
            <pc:sldMk cId="150116149" sldId="380"/>
            <ac:spMk id="11" creationId="{E4E263BE-122A-58F9-4080-E0BA34D74A64}"/>
          </ac:spMkLst>
        </pc:spChg>
        <pc:cxnChg chg="del">
          <ac:chgData name="Michelle Natalia Picon Salinas" userId="S::mpicon@flar.net::2587e1e9-9f21-4b7b-b919-8ef356ce05c7" providerId="AD" clId="Web-{A2E53449-EB61-A459-C6D3-5D53AC0F1134}" dt="2023-01-11T20:28:36.720" v="632"/>
          <ac:cxnSpMkLst>
            <pc:docMk/>
            <pc:sldMk cId="150116149" sldId="380"/>
            <ac:cxnSpMk id="13" creationId="{9859777C-3F15-A23B-F27F-0D4BFDC1A55D}"/>
          </ac:cxnSpMkLst>
        </pc:cxnChg>
      </pc:sldChg>
    </pc:docChg>
  </pc:docChgLst>
  <pc:docChgLst>
    <pc:chgData name="Jorge Esteban Camargo Forero" userId="ee79e5f4-13e3-4b16-9a8f-d9656972343c" providerId="ADAL" clId="{56F493F8-CFA2-49E4-B0B1-A4F1CA3DC4F2}"/>
    <pc:docChg chg="addSld modSld">
      <pc:chgData name="Jorge Esteban Camargo Forero" userId="ee79e5f4-13e3-4b16-9a8f-d9656972343c" providerId="ADAL" clId="{56F493F8-CFA2-49E4-B0B1-A4F1CA3DC4F2}" dt="2023-02-14T19:44:48.962" v="407" actId="20577"/>
      <pc:docMkLst>
        <pc:docMk/>
      </pc:docMkLst>
      <pc:sldChg chg="modSp mod">
        <pc:chgData name="Jorge Esteban Camargo Forero" userId="ee79e5f4-13e3-4b16-9a8f-d9656972343c" providerId="ADAL" clId="{56F493F8-CFA2-49E4-B0B1-A4F1CA3DC4F2}" dt="2023-02-13T15:42:55.043" v="7"/>
        <pc:sldMkLst>
          <pc:docMk/>
          <pc:sldMk cId="1938040130" sldId="401"/>
        </pc:sldMkLst>
        <pc:spChg chg="mod">
          <ac:chgData name="Jorge Esteban Camargo Forero" userId="ee79e5f4-13e3-4b16-9a8f-d9656972343c" providerId="ADAL" clId="{56F493F8-CFA2-49E4-B0B1-A4F1CA3DC4F2}" dt="2023-02-13T15:42:55.043" v="7"/>
          <ac:spMkLst>
            <pc:docMk/>
            <pc:sldMk cId="1938040130" sldId="401"/>
            <ac:spMk id="11" creationId="{0581A8C6-76CA-9DBF-9878-AEDB5DC12D95}"/>
          </ac:spMkLst>
        </pc:spChg>
      </pc:sldChg>
      <pc:sldChg chg="modSp add mod">
        <pc:chgData name="Jorge Esteban Camargo Forero" userId="ee79e5f4-13e3-4b16-9a8f-d9656972343c" providerId="ADAL" clId="{56F493F8-CFA2-49E4-B0B1-A4F1CA3DC4F2}" dt="2023-02-14T19:44:48.962" v="407" actId="20577"/>
        <pc:sldMkLst>
          <pc:docMk/>
          <pc:sldMk cId="769433695" sldId="408"/>
        </pc:sldMkLst>
        <pc:spChg chg="mod">
          <ac:chgData name="Jorge Esteban Camargo Forero" userId="ee79e5f4-13e3-4b16-9a8f-d9656972343c" providerId="ADAL" clId="{56F493F8-CFA2-49E4-B0B1-A4F1CA3DC4F2}" dt="2023-02-14T19:44:48.962" v="407" actId="20577"/>
          <ac:spMkLst>
            <pc:docMk/>
            <pc:sldMk cId="769433695" sldId="408"/>
            <ac:spMk id="2" creationId="{265A9F7C-8C51-87A4-5D15-ED9DFD1F24BA}"/>
          </ac:spMkLst>
        </pc:spChg>
      </pc:sldChg>
    </pc:docChg>
  </pc:docChgLst>
  <pc:docChgLst>
    <pc:chgData name="Michelle Natalia Picon Salinas" userId="S::mpicon@flar.net::2587e1e9-9f21-4b7b-b919-8ef356ce05c7" providerId="AD" clId="Web-{1EFA8D38-65CE-ED07-30E7-07EA7FD63FF0}"/>
    <pc:docChg chg="modSld">
      <pc:chgData name="Michelle Natalia Picon Salinas" userId="S::mpicon@flar.net::2587e1e9-9f21-4b7b-b919-8ef356ce05c7" providerId="AD" clId="Web-{1EFA8D38-65CE-ED07-30E7-07EA7FD63FF0}" dt="2023-01-11T16:08:19.963" v="315" actId="1076"/>
      <pc:docMkLst>
        <pc:docMk/>
      </pc:docMkLst>
      <pc:sldChg chg="addSp delSp modSp">
        <pc:chgData name="Michelle Natalia Picon Salinas" userId="S::mpicon@flar.net::2587e1e9-9f21-4b7b-b919-8ef356ce05c7" providerId="AD" clId="Web-{1EFA8D38-65CE-ED07-30E7-07EA7FD63FF0}" dt="2023-01-11T15:38:39.651" v="4" actId="1076"/>
        <pc:sldMkLst>
          <pc:docMk/>
          <pc:sldMk cId="2744549316" sldId="373"/>
        </pc:sldMkLst>
        <pc:picChg chg="add mod">
          <ac:chgData name="Michelle Natalia Picon Salinas" userId="S::mpicon@flar.net::2587e1e9-9f21-4b7b-b919-8ef356ce05c7" providerId="AD" clId="Web-{1EFA8D38-65CE-ED07-30E7-07EA7FD63FF0}" dt="2023-01-11T15:38:39.651" v="4" actId="1076"/>
          <ac:picMkLst>
            <pc:docMk/>
            <pc:sldMk cId="2744549316" sldId="373"/>
            <ac:picMk id="2" creationId="{AF361A5D-2AF1-AAA9-79FC-58E627E88FCB}"/>
          </ac:picMkLst>
        </pc:picChg>
        <pc:picChg chg="del mod">
          <ac:chgData name="Michelle Natalia Picon Salinas" userId="S::mpicon@flar.net::2587e1e9-9f21-4b7b-b919-8ef356ce05c7" providerId="AD" clId="Web-{1EFA8D38-65CE-ED07-30E7-07EA7FD63FF0}" dt="2023-01-11T15:36:31.177" v="1"/>
          <ac:picMkLst>
            <pc:docMk/>
            <pc:sldMk cId="2744549316" sldId="373"/>
            <ac:picMk id="1026" creationId="{8C644A97-FCBB-9769-031F-E9694C0FB5DF}"/>
          </ac:picMkLst>
        </pc:picChg>
      </pc:sldChg>
      <pc:sldChg chg="addSp delSp modSp mod setBg setClrOvrMap">
        <pc:chgData name="Michelle Natalia Picon Salinas" userId="S::mpicon@flar.net::2587e1e9-9f21-4b7b-b919-8ef356ce05c7" providerId="AD" clId="Web-{1EFA8D38-65CE-ED07-30E7-07EA7FD63FF0}" dt="2023-01-11T16:08:19.963" v="315" actId="1076"/>
        <pc:sldMkLst>
          <pc:docMk/>
          <pc:sldMk cId="2149944305" sldId="376"/>
        </pc:sldMkLst>
        <pc:spChg chg="del">
          <ac:chgData name="Michelle Natalia Picon Salinas" userId="S::mpicon@flar.net::2587e1e9-9f21-4b7b-b919-8ef356ce05c7" providerId="AD" clId="Web-{1EFA8D38-65CE-ED07-30E7-07EA7FD63FF0}" dt="2023-01-11T16:03:11.515" v="279"/>
          <ac:spMkLst>
            <pc:docMk/>
            <pc:sldMk cId="2149944305" sldId="376"/>
            <ac:spMk id="2" creationId="{265A9F7C-8C51-87A4-5D15-ED9DFD1F24BA}"/>
          </ac:spMkLst>
        </pc:spChg>
        <pc:spChg chg="add mod ord">
          <ac:chgData name="Michelle Natalia Picon Salinas" userId="S::mpicon@flar.net::2587e1e9-9f21-4b7b-b919-8ef356ce05c7" providerId="AD" clId="Web-{1EFA8D38-65CE-ED07-30E7-07EA7FD63FF0}" dt="2023-01-11T16:07:48.603" v="312" actId="1076"/>
          <ac:spMkLst>
            <pc:docMk/>
            <pc:sldMk cId="2149944305" sldId="376"/>
            <ac:spMk id="3" creationId="{B4E2EB60-1ECD-4176-924B-2C82BD540605}"/>
          </ac:spMkLst>
        </pc:spChg>
        <pc:spChg chg="mod">
          <ac:chgData name="Michelle Natalia Picon Salinas" userId="S::mpicon@flar.net::2587e1e9-9f21-4b7b-b919-8ef356ce05c7" providerId="AD" clId="Web-{1EFA8D38-65CE-ED07-30E7-07EA7FD63FF0}" dt="2023-01-11T16:08:19.963" v="315" actId="1076"/>
          <ac:spMkLst>
            <pc:docMk/>
            <pc:sldMk cId="2149944305" sldId="376"/>
            <ac:spMk id="41" creationId="{77978F65-EEBD-3F49-BFAF-CB09ABD6CA62}"/>
          </ac:spMkLst>
        </pc:spChg>
        <pc:spChg chg="add del">
          <ac:chgData name="Michelle Natalia Picon Salinas" userId="S::mpicon@flar.net::2587e1e9-9f21-4b7b-b919-8ef356ce05c7" providerId="AD" clId="Web-{1EFA8D38-65CE-ED07-30E7-07EA7FD63FF0}" dt="2023-01-11T16:05:31.145" v="284"/>
          <ac:spMkLst>
            <pc:docMk/>
            <pc:sldMk cId="2149944305" sldId="376"/>
            <ac:spMk id="60" creationId="{4F74D28C-3268-4E35-8EE1-D92CB4A85A7D}"/>
          </ac:spMkLst>
        </pc:spChg>
        <pc:spChg chg="add del">
          <ac:chgData name="Michelle Natalia Picon Salinas" userId="S::mpicon@flar.net::2587e1e9-9f21-4b7b-b919-8ef356ce05c7" providerId="AD" clId="Web-{1EFA8D38-65CE-ED07-30E7-07EA7FD63FF0}" dt="2023-01-11T16:05:31.145" v="284"/>
          <ac:spMkLst>
            <pc:docMk/>
            <pc:sldMk cId="2149944305" sldId="376"/>
            <ac:spMk id="62" creationId="{58D44E42-C462-4105-BC86-FE75B4E3C4AF}"/>
          </ac:spMkLst>
        </pc:spChg>
        <pc:spChg chg="add del">
          <ac:chgData name="Michelle Natalia Picon Salinas" userId="S::mpicon@flar.net::2587e1e9-9f21-4b7b-b919-8ef356ce05c7" providerId="AD" clId="Web-{1EFA8D38-65CE-ED07-30E7-07EA7FD63FF0}" dt="2023-01-11T16:05:37.614" v="286"/>
          <ac:spMkLst>
            <pc:docMk/>
            <pc:sldMk cId="2149944305" sldId="376"/>
            <ac:spMk id="64" creationId="{2B97F24A-32CE-4C1C-A50D-3016B394DCFB}"/>
          </ac:spMkLst>
        </pc:spChg>
        <pc:spChg chg="add del">
          <ac:chgData name="Michelle Natalia Picon Salinas" userId="S::mpicon@flar.net::2587e1e9-9f21-4b7b-b919-8ef356ce05c7" providerId="AD" clId="Web-{1EFA8D38-65CE-ED07-30E7-07EA7FD63FF0}" dt="2023-01-11T16:05:37.614" v="286"/>
          <ac:spMkLst>
            <pc:docMk/>
            <pc:sldMk cId="2149944305" sldId="376"/>
            <ac:spMk id="65" creationId="{6357EC4F-235E-4222-A36F-C7878ACE37F2}"/>
          </ac:spMkLst>
        </pc:spChg>
        <pc:spChg chg="add">
          <ac:chgData name="Michelle Natalia Picon Salinas" userId="S::mpicon@flar.net::2587e1e9-9f21-4b7b-b919-8ef356ce05c7" providerId="AD" clId="Web-{1EFA8D38-65CE-ED07-30E7-07EA7FD63FF0}" dt="2023-01-11T16:05:37.645" v="287"/>
          <ac:spMkLst>
            <pc:docMk/>
            <pc:sldMk cId="2149944305" sldId="376"/>
            <ac:spMk id="67" creationId="{8B3A2D1A-45FC-4F95-B150-1C13EF2F6D09}"/>
          </ac:spMkLst>
        </pc:spChg>
        <pc:spChg chg="add">
          <ac:chgData name="Michelle Natalia Picon Salinas" userId="S::mpicon@flar.net::2587e1e9-9f21-4b7b-b919-8ef356ce05c7" providerId="AD" clId="Web-{1EFA8D38-65CE-ED07-30E7-07EA7FD63FF0}" dt="2023-01-11T16:05:37.645" v="287"/>
          <ac:spMkLst>
            <pc:docMk/>
            <pc:sldMk cId="2149944305" sldId="376"/>
            <ac:spMk id="68" creationId="{39C3C864-C625-4883-B868-9A4C470F4DD5}"/>
          </ac:spMkLst>
        </pc:spChg>
        <pc:grpChg chg="ord">
          <ac:chgData name="Michelle Natalia Picon Salinas" userId="S::mpicon@flar.net::2587e1e9-9f21-4b7b-b919-8ef356ce05c7" providerId="AD" clId="Web-{1EFA8D38-65CE-ED07-30E7-07EA7FD63FF0}" dt="2023-01-11T16:05:37.645" v="287"/>
          <ac:grpSpMkLst>
            <pc:docMk/>
            <pc:sldMk cId="2149944305" sldId="376"/>
            <ac:grpSpMk id="42" creationId="{31B21711-F07A-7348-837B-E9450B0E7881}"/>
          </ac:grpSpMkLst>
        </pc:grpChg>
        <pc:grpChg chg="ord">
          <ac:chgData name="Michelle Natalia Picon Salinas" userId="S::mpicon@flar.net::2587e1e9-9f21-4b7b-b919-8ef356ce05c7" providerId="AD" clId="Web-{1EFA8D38-65CE-ED07-30E7-07EA7FD63FF0}" dt="2023-01-11T16:05:37.645" v="287"/>
          <ac:grpSpMkLst>
            <pc:docMk/>
            <pc:sldMk cId="2149944305" sldId="376"/>
            <ac:grpSpMk id="53" creationId="{65D1A515-556A-1A41-A266-CF4B07C15E4A}"/>
          </ac:grpSpMkLst>
        </pc:grpChg>
        <pc:picChg chg="add mod">
          <ac:chgData name="Michelle Natalia Picon Salinas" userId="S::mpicon@flar.net::2587e1e9-9f21-4b7b-b919-8ef356ce05c7" providerId="AD" clId="Web-{1EFA8D38-65CE-ED07-30E7-07EA7FD63FF0}" dt="2023-01-11T16:06:13.178" v="293" actId="1076"/>
          <ac:picMkLst>
            <pc:docMk/>
            <pc:sldMk cId="2149944305" sldId="376"/>
            <ac:picMk id="4" creationId="{72552065-B406-BE97-E334-F8B99A41BC82}"/>
          </ac:picMkLst>
        </pc:picChg>
      </pc:sldChg>
    </pc:docChg>
  </pc:docChgLst>
  <pc:docChgLst>
    <pc:chgData name="Michelle Natalia Picon Salinas" userId="S::mpicon@flar.net::2587e1e9-9f21-4b7b-b919-8ef356ce05c7" providerId="AD" clId="Web-{B363B65E-C22F-A809-9ACB-EEB3D200D6E8}"/>
    <pc:docChg chg="modSld">
      <pc:chgData name="Michelle Natalia Picon Salinas" userId="S::mpicon@flar.net::2587e1e9-9f21-4b7b-b919-8ef356ce05c7" providerId="AD" clId="Web-{B363B65E-C22F-A809-9ACB-EEB3D200D6E8}" dt="2023-02-14T23:55:35.216" v="33" actId="1076"/>
      <pc:docMkLst>
        <pc:docMk/>
      </pc:docMkLst>
      <pc:sldChg chg="modSp">
        <pc:chgData name="Michelle Natalia Picon Salinas" userId="S::mpicon@flar.net::2587e1e9-9f21-4b7b-b919-8ef356ce05c7" providerId="AD" clId="Web-{B363B65E-C22F-A809-9ACB-EEB3D200D6E8}" dt="2023-02-14T23:55:35.216" v="33" actId="1076"/>
        <pc:sldMkLst>
          <pc:docMk/>
          <pc:sldMk cId="966361483" sldId="366"/>
        </pc:sldMkLst>
        <pc:spChg chg="mod">
          <ac:chgData name="Michelle Natalia Picon Salinas" userId="S::mpicon@flar.net::2587e1e9-9f21-4b7b-b919-8ef356ce05c7" providerId="AD" clId="Web-{B363B65E-C22F-A809-9ACB-EEB3D200D6E8}" dt="2023-02-14T23:55:28.903" v="31" actId="1076"/>
          <ac:spMkLst>
            <pc:docMk/>
            <pc:sldMk cId="966361483" sldId="366"/>
            <ac:spMk id="2" creationId="{265A9F7C-8C51-87A4-5D15-ED9DFD1F24BA}"/>
          </ac:spMkLst>
        </pc:spChg>
        <pc:spChg chg="mod">
          <ac:chgData name="Michelle Natalia Picon Salinas" userId="S::mpicon@flar.net::2587e1e9-9f21-4b7b-b919-8ef356ce05c7" providerId="AD" clId="Web-{B363B65E-C22F-A809-9ACB-EEB3D200D6E8}" dt="2023-02-14T23:55:35.216" v="33" actId="1076"/>
          <ac:spMkLst>
            <pc:docMk/>
            <pc:sldMk cId="966361483" sldId="366"/>
            <ac:spMk id="41" creationId="{77978F65-EEBD-3F49-BFAF-CB09ABD6CA62}"/>
          </ac:spMkLst>
        </pc:spChg>
      </pc:sldChg>
      <pc:sldChg chg="modSp">
        <pc:chgData name="Michelle Natalia Picon Salinas" userId="S::mpicon@flar.net::2587e1e9-9f21-4b7b-b919-8ef356ce05c7" providerId="AD" clId="Web-{B363B65E-C22F-A809-9ACB-EEB3D200D6E8}" dt="2023-02-14T23:52:51.156" v="5" actId="20577"/>
        <pc:sldMkLst>
          <pc:docMk/>
          <pc:sldMk cId="2744549316" sldId="373"/>
        </pc:sldMkLst>
        <pc:spChg chg="mod">
          <ac:chgData name="Michelle Natalia Picon Salinas" userId="S::mpicon@flar.net::2587e1e9-9f21-4b7b-b919-8ef356ce05c7" providerId="AD" clId="Web-{B363B65E-C22F-A809-9ACB-EEB3D200D6E8}" dt="2023-02-14T23:52:51.156" v="5" actId="20577"/>
          <ac:spMkLst>
            <pc:docMk/>
            <pc:sldMk cId="2744549316" sldId="373"/>
            <ac:spMk id="23" creationId="{C20D9D3A-55DE-3743-93C0-5030CD85885B}"/>
          </ac:spMkLst>
        </pc:spChg>
        <pc:spChg chg="mod">
          <ac:chgData name="Michelle Natalia Picon Salinas" userId="S::mpicon@flar.net::2587e1e9-9f21-4b7b-b919-8ef356ce05c7" providerId="AD" clId="Web-{B363B65E-C22F-A809-9ACB-EEB3D200D6E8}" dt="2023-02-14T23:52:19.872" v="0"/>
          <ac:spMkLst>
            <pc:docMk/>
            <pc:sldMk cId="2744549316" sldId="373"/>
            <ac:spMk id="24" creationId="{F6605C6D-372C-464C-B655-863DA9524B1E}"/>
          </ac:spMkLst>
        </pc:spChg>
      </pc:sldChg>
      <pc:sldChg chg="modSp">
        <pc:chgData name="Michelle Natalia Picon Salinas" userId="S::mpicon@flar.net::2587e1e9-9f21-4b7b-b919-8ef356ce05c7" providerId="AD" clId="Web-{B363B65E-C22F-A809-9ACB-EEB3D200D6E8}" dt="2023-02-14T23:53:38.691" v="17" actId="1076"/>
        <pc:sldMkLst>
          <pc:docMk/>
          <pc:sldMk cId="769433695" sldId="408"/>
        </pc:sldMkLst>
        <pc:spChg chg="mod">
          <ac:chgData name="Michelle Natalia Picon Salinas" userId="S::mpicon@flar.net::2587e1e9-9f21-4b7b-b919-8ef356ce05c7" providerId="AD" clId="Web-{B363B65E-C22F-A809-9ACB-EEB3D200D6E8}" dt="2023-02-14T23:53:38.691" v="17" actId="1076"/>
          <ac:spMkLst>
            <pc:docMk/>
            <pc:sldMk cId="769433695" sldId="408"/>
            <ac:spMk id="2" creationId="{265A9F7C-8C51-87A4-5D15-ED9DFD1F24BA}"/>
          </ac:spMkLst>
        </pc:spChg>
        <pc:spChg chg="mod">
          <ac:chgData name="Michelle Natalia Picon Salinas" userId="S::mpicon@flar.net::2587e1e9-9f21-4b7b-b919-8ef356ce05c7" providerId="AD" clId="Web-{B363B65E-C22F-A809-9ACB-EEB3D200D6E8}" dt="2023-02-14T23:53:26.456" v="13" actId="1076"/>
          <ac:spMkLst>
            <pc:docMk/>
            <pc:sldMk cId="769433695" sldId="408"/>
            <ac:spMk id="41" creationId="{77978F65-EEBD-3F49-BFAF-CB09ABD6CA62}"/>
          </ac:spMkLst>
        </pc:spChg>
      </pc:sldChg>
    </pc:docChg>
  </pc:docChgLst>
</pc:chgInfo>
</file>

<file path=ppt/comments/modernComment_176_86895E59.xml><?xml version="1.0" encoding="utf-8"?>
<p188:cmLst xmlns:a="http://schemas.openxmlformats.org/drawingml/2006/main" xmlns:r="http://schemas.openxmlformats.org/officeDocument/2006/relationships" xmlns:p188="http://schemas.microsoft.com/office/powerpoint/2018/8/main">
  <p188:cm id="{263B317A-41A6-45CA-B063-1F85755CF463}" authorId="{0945EF22-4AD9-D2FB-EE95-5553B872301F}" created="2023-01-12T21:42:32.944">
    <pc:sldMkLst xmlns:pc="http://schemas.microsoft.com/office/powerpoint/2013/main/command">
      <pc:docMk/>
      <pc:sldMk cId="2257149529" sldId="374"/>
    </pc:sldMkLst>
    <p188:txBody>
      <a:bodyPr/>
      <a:lstStyle/>
      <a:p>
        <a:r>
          <a:rPr lang="es-ES"/>
          <a:t>Se revisó costo de gestión de CV directamente con LinkedIn; se descarta por costo</a:t>
        </a:r>
      </a:p>
    </p188:txBody>
  </p188:cm>
</p188:cmLst>
</file>

<file path=ppt/comments/modernComment_181_3FA044BD.xml><?xml version="1.0" encoding="utf-8"?>
<p188:cmLst xmlns:a="http://schemas.openxmlformats.org/drawingml/2006/main" xmlns:r="http://schemas.openxmlformats.org/officeDocument/2006/relationships" xmlns:p188="http://schemas.microsoft.com/office/powerpoint/2018/8/main">
  <p188:cm id="{263B317A-41A6-45CA-B063-1F85755CF463}" authorId="{0945EF22-4AD9-D2FB-EE95-5553B872301F}" created="2023-01-12T21:42:32.944">
    <pc:sldMkLst xmlns:pc="http://schemas.microsoft.com/office/powerpoint/2013/main/command">
      <pc:docMk/>
      <pc:sldMk cId="2257149529" sldId="374"/>
    </pc:sldMkLst>
    <p188:txBody>
      <a:bodyPr/>
      <a:lstStyle/>
      <a:p>
        <a:r>
          <a:rPr lang="es-ES"/>
          <a:t>Se revisó costo de gestión de CV directamente con LinkedIn; se descarta por costo</a:t>
        </a:r>
      </a:p>
    </p188:txBody>
  </p188:cm>
</p188:cmLst>
</file>

<file path=ppt/comments/modernComment_186_3BEBF683.xml><?xml version="1.0" encoding="utf-8"?>
<p188:cmLst xmlns:a="http://schemas.openxmlformats.org/drawingml/2006/main" xmlns:r="http://schemas.openxmlformats.org/officeDocument/2006/relationships" xmlns:p188="http://schemas.microsoft.com/office/powerpoint/2018/8/main">
  <p188:cm id="{263B317A-41A6-45CA-B063-1F85755CF463}" authorId="{0945EF22-4AD9-D2FB-EE95-5553B872301F}" created="2023-01-12T21:42:32.944">
    <pc:sldMkLst xmlns:pc="http://schemas.microsoft.com/office/powerpoint/2013/main/command">
      <pc:docMk/>
      <pc:sldMk cId="2257149529" sldId="374"/>
    </pc:sldMkLst>
    <p188:txBody>
      <a:bodyPr/>
      <a:lstStyle/>
      <a:p>
        <a:r>
          <a:rPr lang="es-ES"/>
          <a:t>Se revisó costo de gestión de CV directamente con LinkedIn; se descarta por costo</a:t>
        </a:r>
      </a:p>
    </p188:txBody>
  </p188:cm>
</p188:cmLst>
</file>

<file path=ppt/comments/modernComment_18C_190007C1.xml><?xml version="1.0" encoding="utf-8"?>
<p188:cmLst xmlns:a="http://schemas.openxmlformats.org/drawingml/2006/main" xmlns:r="http://schemas.openxmlformats.org/officeDocument/2006/relationships" xmlns:p188="http://schemas.microsoft.com/office/powerpoint/2018/8/main">
  <p188:cm id="{263B317A-41A6-45CA-B063-1F85755CF463}" authorId="{0945EF22-4AD9-D2FB-EE95-5553B872301F}" created="2023-01-12T21:42:32.944">
    <pc:sldMkLst xmlns:pc="http://schemas.microsoft.com/office/powerpoint/2013/main/command">
      <pc:docMk/>
      <pc:sldMk cId="2257149529" sldId="374"/>
    </pc:sldMkLst>
    <p188:txBody>
      <a:bodyPr/>
      <a:lstStyle/>
      <a:p>
        <a:r>
          <a:rPr lang="es-ES"/>
          <a:t>Se revisó costo de gestión de CV directamente con LinkedIn; se descarta por costo</a:t>
        </a:r>
      </a:p>
    </p188:txBody>
  </p188:cm>
</p188:cmLst>
</file>

<file path=ppt/comments/modernComment_193_80790A4D.xml><?xml version="1.0" encoding="utf-8"?>
<p188:cmLst xmlns:a="http://schemas.openxmlformats.org/drawingml/2006/main" xmlns:r="http://schemas.openxmlformats.org/officeDocument/2006/relationships" xmlns:p188="http://schemas.microsoft.com/office/powerpoint/2018/8/main">
  <p188:cm id="{263B317A-41A6-45CA-B063-1F85755CF463}" authorId="{0945EF22-4AD9-D2FB-EE95-5553B872301F}" created="2023-01-12T21:42:32.944">
    <pc:sldMkLst xmlns:pc="http://schemas.microsoft.com/office/powerpoint/2013/main/command">
      <pc:docMk/>
      <pc:sldMk cId="2257149529" sldId="374"/>
    </pc:sldMkLst>
    <p188:txBody>
      <a:bodyPr/>
      <a:lstStyle/>
      <a:p>
        <a:r>
          <a:rPr lang="es-ES"/>
          <a:t>Se revisó costo de gestión de CV directamente con LinkedIn; se descarta por costo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BC2C3-0C40-4D96-9115-8FFD9EAE9C93}" type="datetimeFigureOut">
              <a:rPr lang="es-CO" smtClean="0"/>
              <a:t>14/02/2023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444B-9915-44AD-902E-AFB63231AF50}" type="slidenum">
              <a:rPr lang="es-CO" smtClean="0"/>
              <a:t>‹Nº›</a:t>
            </a:fld>
            <a:endParaRPr lang="es-CO"/>
          </a:p>
        </p:txBody>
      </p:sp>
    </p:spTree>
    <p:extLst>
      <p:ext uri="{BB962C8B-B14F-4D97-AF65-F5344CB8AC3E}">
        <p14:creationId xmlns:p14="http://schemas.microsoft.com/office/powerpoint/2010/main" val="252656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653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803525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77338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09283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19981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154441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39507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69185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733770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507399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08346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653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71804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920651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721478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26893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086155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547232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963034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83387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506435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99814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82899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98981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8735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55632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55877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04434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545833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468042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0BB6-FDAE-CE77-6C3E-E6D0C9F30A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E7BC34C-67F7-A3DE-AEF4-1AF892906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2812106-FB0C-6C76-6CB8-79AFAAECBC7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584A7473-1D86-12C1-881E-37F279404D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882F79-A6CC-0D3E-6607-5938416E8582}"/>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68254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46384-E4C3-C245-290D-46E0C315F7A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423D115-C722-EAD1-44E2-4C8E3E2ED3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2F76D0-4C31-D1BD-09EC-7D1D1D7EC7D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FDF35C32-8E5E-9BD4-123A-F688C5514E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CF2956-E6FB-3AD3-6174-295F690B5920}"/>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9145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A7D4D2-330D-FBBF-4FFE-6C28E56D7C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4B164FE-199C-38E4-8780-00F1989E17F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94C751-AC7A-3F61-453F-AA46B9E5A21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4F026CAB-2E72-E375-A978-AC2D5096B0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2B1070-E045-FA8B-853C-81BF522B2BB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407116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92" name="Picture Placeholder 29"/>
          <p:cNvSpPr>
            <a:spLocks noGrp="1"/>
          </p:cNvSpPr>
          <p:nvPr>
            <p:ph type="pic" idx="13"/>
          </p:nvPr>
        </p:nvSpPr>
        <p:spPr>
          <a:xfrm>
            <a:off x="1593552" y="2204095"/>
            <a:ext cx="10594385" cy="4653911"/>
          </a:xfrm>
          <a:prstGeom prst="rect">
            <a:avLst/>
          </a:prstGeom>
        </p:spPr>
        <p:txBody>
          <a:bodyPr lIns="91439" rIns="91439">
            <a:noAutofit/>
          </a:bodyPr>
          <a:lstStyle/>
          <a:p>
            <a:endParaRPr/>
          </a:p>
        </p:txBody>
      </p:sp>
      <p:sp>
        <p:nvSpPr>
          <p:cNvPr id="93"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7840079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1_Custom Layout">
    <p:spTree>
      <p:nvGrpSpPr>
        <p:cNvPr id="1" name=""/>
        <p:cNvGrpSpPr/>
        <p:nvPr/>
      </p:nvGrpSpPr>
      <p:grpSpPr>
        <a:xfrm>
          <a:off x="0" y="0"/>
          <a:ext cx="0" cy="0"/>
          <a:chOff x="0" y="0"/>
          <a:chExt cx="0" cy="0"/>
        </a:xfrm>
      </p:grpSpPr>
      <p:sp>
        <p:nvSpPr>
          <p:cNvPr id="182"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7641882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13D4E-8D51-2313-5399-EA30419F1FD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11E21E-38A7-EF0A-792D-E6B9100486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E3C857-9203-B740-763C-768A84467B7A}"/>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B4648EF3-A738-3C43-6C85-1652788323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343009B-A6C1-03E7-CE4D-8B09BA774815}"/>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1389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20BA4-CFA8-764E-3CDD-DB31DFBE713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20F739-DB96-3773-34A2-E8E717816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A7F600-19B4-0A0B-606E-5C6580482C7E}"/>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102EFFCB-6F4D-F98B-C9B4-89C50D28E7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ABA2-C51C-9897-13E4-AC608AFDD2F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24525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369BF-3718-8891-6E3F-C4832FEC34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2158DF-8D17-095A-1305-95C743F0676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4614332-D95E-1273-9C84-0A824259DB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84E19BA-68DA-8F90-52D0-072B318866F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97FC9054-CC09-7094-83BE-0F627816673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1DBA73-F49E-78A7-AD9A-DCB01D260943}"/>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78025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DB07C-9BED-4BC5-C01B-AC900BE1C9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4944D9-FCAC-82A0-AE38-8F99BBC6A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6F3347-D8C9-D73F-7F7C-A5F0CCF596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F82C5B9-28C1-BE58-9470-B90A9AAEF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C8D23D-CF1D-B421-E545-3067B75E06E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253DCE3-269E-79FB-4CC6-93B54FF998C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8" name="Marcador de pie de página 7">
            <a:extLst>
              <a:ext uri="{FF2B5EF4-FFF2-40B4-BE49-F238E27FC236}">
                <a16:creationId xmlns:a16="http://schemas.microsoft.com/office/drawing/2014/main" id="{0D32BE49-CB48-00B5-3E8A-0340BD3A9C1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1033D18-3425-6246-399B-E658740F47E1}"/>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1571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AE2F1-9067-7BCA-DF01-7D2C142258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EEAECF1-7301-B5AF-8432-C1BD5EE1F4F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4" name="Marcador de pie de página 3">
            <a:extLst>
              <a:ext uri="{FF2B5EF4-FFF2-40B4-BE49-F238E27FC236}">
                <a16:creationId xmlns:a16="http://schemas.microsoft.com/office/drawing/2014/main" id="{0300EF3C-9C97-17A3-5FF1-B1396CBE7C0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B19A000-EC9F-8750-E2F1-8BEB0208EEF9}"/>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36566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132235-0434-9616-8F1C-05DB4A5E3CE0}"/>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3" name="Marcador de pie de página 2">
            <a:extLst>
              <a:ext uri="{FF2B5EF4-FFF2-40B4-BE49-F238E27FC236}">
                <a16:creationId xmlns:a16="http://schemas.microsoft.com/office/drawing/2014/main" id="{91510EB7-AA11-D080-F342-9D69747C11F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154004F-5C67-AEDC-CE68-23F3C3EB80A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55323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A5734-FB74-AA5E-9EEF-1DF33DE56B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B0329D8-D300-8282-E662-B3218D3D8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335A01D-23C5-6664-2CF8-0BEAABAF1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01007C-9D44-0680-F398-7BADC5050A2D}"/>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E9AC9039-8A82-1F7F-1CF8-CEF3149E9D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0E1B56A-718A-B5ED-2981-1B6DE89DC2A8}"/>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297741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45FDF-8476-BC69-EC13-1F184DF8D9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451CA53-79BF-3D08-D9C3-EA6521EE0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23DE4D7-8800-77F1-A998-6000D97FB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D3B090-D069-6C6D-5660-6136485F2800}"/>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1E86312D-5566-B7B5-0B89-C889FD42115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1E0FF4-41CF-7849-7CE5-40718FE2353A}"/>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48294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A07B1F-0C28-8BC4-D5F9-305651D50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5BBD63B-BB0A-33C6-CF67-D973E898A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EAF27E-7D18-8851-D248-5A56C5383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B9525C1D-A573-7E6D-3F26-08A13C4BE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8F31AF9-4F66-56BD-4126-8E7DD3321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3F550-946A-4DA2-84F1-BEA8E397F847}" type="slidenum">
              <a:rPr lang="es-CO" smtClean="0"/>
              <a:t>‹Nº›</a:t>
            </a:fld>
            <a:endParaRPr lang="es-CO"/>
          </a:p>
        </p:txBody>
      </p:sp>
    </p:spTree>
    <p:extLst>
      <p:ext uri="{BB962C8B-B14F-4D97-AF65-F5344CB8AC3E}">
        <p14:creationId xmlns:p14="http://schemas.microsoft.com/office/powerpoint/2010/main" val="31795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microsoft.com/office/2018/10/relationships/comments" Target="../comments/modernComment_186_3BEBF68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microsoft.com/office/2018/10/relationships/comments" Target="../comments/modernComment_18C_190007C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microsoft.com/office/2018/10/relationships/comments" Target="../comments/modernComment_193_80790A4D.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microsoft.com/office/2018/10/relationships/comments" Target="../comments/modernComment_176_86895E59.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microsoft.com/office/2018/10/relationships/comments" Target="../comments/modernComment_181_3FA044BD.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37647" y="-346"/>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lang="es-CO" sz="1333"/>
          </a:p>
        </p:txBody>
      </p:sp>
      <p:grpSp>
        <p:nvGrpSpPr>
          <p:cNvPr id="21" name="Group 7"/>
          <p:cNvGrpSpPr/>
          <p:nvPr/>
        </p:nvGrpSpPr>
        <p:grpSpPr>
          <a:xfrm rot="198223">
            <a:off x="8040175" y="1485016"/>
            <a:ext cx="4791400" cy="5723716"/>
            <a:chOff x="0" y="0"/>
            <a:chExt cx="6098137" cy="5121473"/>
          </a:xfrm>
        </p:grpSpPr>
        <p:sp>
          <p:nvSpPr>
            <p:cNvPr id="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sp>
          <p:nvSpPr>
            <p:cNvPr id="25"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grpSp>
      <p:sp>
        <p:nvSpPr>
          <p:cNvPr id="321" name="Freeform 10"/>
          <p:cNvSpPr/>
          <p:nvPr/>
        </p:nvSpPr>
        <p:spPr>
          <a:xfrm>
            <a:off x="-17309" y="29370"/>
            <a:ext cx="5158061" cy="341431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a:gsLst>
              <a:gs pos="79000">
                <a:srgbClr val="112261"/>
              </a:gs>
              <a:gs pos="42000">
                <a:srgbClr val="1A3184"/>
              </a:gs>
            </a:gsLst>
            <a:lin ang="5400000"/>
          </a:gradFill>
          <a:ln w="12700">
            <a:miter lim="400000"/>
          </a:ln>
        </p:spPr>
        <p:txBody>
          <a:bodyPr lIns="60959" rIns="60959"/>
          <a:lstStyle/>
          <a:p>
            <a:pPr>
              <a:defRPr sz="1000"/>
            </a:pPr>
            <a:endParaRPr sz="1333"/>
          </a:p>
        </p:txBody>
      </p:sp>
      <p:sp>
        <p:nvSpPr>
          <p:cNvPr id="325" name="Freeform 10"/>
          <p:cNvSpPr/>
          <p:nvPr/>
        </p:nvSpPr>
        <p:spPr>
          <a:xfrm>
            <a:off x="-48514" y="-10887"/>
            <a:ext cx="2934079" cy="1242657"/>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solidFill>
            <a:srgbClr val="FFFFFF"/>
          </a:solidFill>
          <a:ln w="12700">
            <a:miter lim="400000"/>
          </a:ln>
        </p:spPr>
        <p:txBody>
          <a:bodyPr lIns="60959" rIns="60959"/>
          <a:lstStyle/>
          <a:p>
            <a:pPr>
              <a:defRPr sz="1000"/>
            </a:pPr>
            <a:endParaRPr sz="1333"/>
          </a:p>
        </p:txBody>
      </p:sp>
      <p:sp>
        <p:nvSpPr>
          <p:cNvPr id="326" name="Freeform 22"/>
          <p:cNvSpPr/>
          <p:nvPr/>
        </p:nvSpPr>
        <p:spPr>
          <a:xfrm>
            <a:off x="9242766" y="-2"/>
            <a:ext cx="1989623" cy="187755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112261"/>
              </a:gs>
            </a:gsLst>
            <a:lin ang="5400000"/>
          </a:gradFill>
          <a:ln w="12700">
            <a:miter lim="400000"/>
          </a:ln>
        </p:spPr>
        <p:txBody>
          <a:bodyPr lIns="60959" rIns="60959"/>
          <a:lstStyle/>
          <a:p>
            <a:pPr>
              <a:defRPr sz="1000"/>
            </a:pPr>
            <a:endParaRPr sz="1333"/>
          </a:p>
        </p:txBody>
      </p:sp>
      <p:grpSp>
        <p:nvGrpSpPr>
          <p:cNvPr id="3" name="Group 2">
            <a:extLst>
              <a:ext uri="{FF2B5EF4-FFF2-40B4-BE49-F238E27FC236}">
                <a16:creationId xmlns:a16="http://schemas.microsoft.com/office/drawing/2014/main" id="{09C10828-128B-EA4F-AD8E-42F0EC034D1A}"/>
              </a:ext>
            </a:extLst>
          </p:cNvPr>
          <p:cNvGrpSpPr/>
          <p:nvPr/>
        </p:nvGrpSpPr>
        <p:grpSpPr>
          <a:xfrm>
            <a:off x="29532" y="284555"/>
            <a:ext cx="1725301" cy="455631"/>
            <a:chOff x="22149" y="120190"/>
            <a:chExt cx="1557692" cy="411367"/>
          </a:xfrm>
        </p:grpSpPr>
        <p:pic>
          <p:nvPicPr>
            <p:cNvPr id="15" name="Graphic 14">
              <a:extLst>
                <a:ext uri="{FF2B5EF4-FFF2-40B4-BE49-F238E27FC236}">
                  <a16:creationId xmlns:a16="http://schemas.microsoft.com/office/drawing/2014/main" id="{561BF4DB-EC67-BE41-A509-6003B755765C}"/>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28323"/>
            <a:stretch/>
          </p:blipFill>
          <p:spPr>
            <a:xfrm>
              <a:off x="463340" y="120190"/>
              <a:ext cx="1116501" cy="409919"/>
            </a:xfrm>
            <a:prstGeom prst="rect">
              <a:avLst/>
            </a:prstGeom>
          </p:spPr>
        </p:pic>
        <p:grpSp>
          <p:nvGrpSpPr>
            <p:cNvPr id="16" name="Graphic 11">
              <a:extLst>
                <a:ext uri="{FF2B5EF4-FFF2-40B4-BE49-F238E27FC236}">
                  <a16:creationId xmlns:a16="http://schemas.microsoft.com/office/drawing/2014/main" id="{54A1B2A8-B697-E44D-8A51-51D42151DC37}"/>
                </a:ext>
              </a:extLst>
            </p:cNvPr>
            <p:cNvGrpSpPr/>
            <p:nvPr/>
          </p:nvGrpSpPr>
          <p:grpSpPr>
            <a:xfrm>
              <a:off x="22149" y="120944"/>
              <a:ext cx="441191" cy="410613"/>
              <a:chOff x="4913362" y="4663417"/>
              <a:chExt cx="669925" cy="623494"/>
            </a:xfrm>
          </p:grpSpPr>
          <p:sp>
            <p:nvSpPr>
              <p:cNvPr id="17" name="Freeform 16">
                <a:extLst>
                  <a:ext uri="{FF2B5EF4-FFF2-40B4-BE49-F238E27FC236}">
                    <a16:creationId xmlns:a16="http://schemas.microsoft.com/office/drawing/2014/main" id="{901495E0-5BE8-5846-929C-FC62D7EE848A}"/>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8" name="Freeform 17">
                <a:extLst>
                  <a:ext uri="{FF2B5EF4-FFF2-40B4-BE49-F238E27FC236}">
                    <a16:creationId xmlns:a16="http://schemas.microsoft.com/office/drawing/2014/main" id="{3EA9929F-520C-314F-9D3D-5862AECAE8E2}"/>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9" name="Freeform 18">
                <a:extLst>
                  <a:ext uri="{FF2B5EF4-FFF2-40B4-BE49-F238E27FC236}">
                    <a16:creationId xmlns:a16="http://schemas.microsoft.com/office/drawing/2014/main" id="{8FAE8F6E-A6E9-9644-A0F5-F7BE2F6A41BB}"/>
                  </a:ext>
                </a:extLst>
              </p:cNvPr>
              <p:cNvSpPr/>
              <p:nvPr/>
            </p:nvSpPr>
            <p:spPr>
              <a:xfrm>
                <a:off x="4913362" y="4663417"/>
                <a:ext cx="670719" cy="622964"/>
              </a:xfrm>
              <a:custGeom>
                <a:avLst/>
                <a:gdLst>
                  <a:gd name="connsiteX0" fmla="*/ 237683 w 670719"/>
                  <a:gd name="connsiteY0" fmla="*/ 69676 h 622964"/>
                  <a:gd name="connsiteX1" fmla="*/ 137194 w 670719"/>
                  <a:gd name="connsiteY1" fmla="*/ 90101 h 622964"/>
                  <a:gd name="connsiteX2" fmla="*/ 186140 w 670719"/>
                  <a:gd name="connsiteY2" fmla="*/ 0 h 622964"/>
                  <a:gd name="connsiteX3" fmla="*/ 191880 w 670719"/>
                  <a:gd name="connsiteY3" fmla="*/ 49714 h 622964"/>
                  <a:gd name="connsiteX4" fmla="*/ 132215 w 670719"/>
                  <a:gd name="connsiteY4" fmla="*/ 94781 h 622964"/>
                  <a:gd name="connsiteX5" fmla="*/ 114020 w 670719"/>
                  <a:gd name="connsiteY5" fmla="*/ 48160 h 622964"/>
                  <a:gd name="connsiteX6" fmla="*/ 89737 w 670719"/>
                  <a:gd name="connsiteY6" fmla="*/ 147786 h 622964"/>
                  <a:gd name="connsiteX7" fmla="*/ 181674 w 670719"/>
                  <a:gd name="connsiteY7" fmla="*/ 102356 h 622964"/>
                  <a:gd name="connsiteX8" fmla="*/ 86131 w 670719"/>
                  <a:gd name="connsiteY8" fmla="*/ 153591 h 622964"/>
                  <a:gd name="connsiteX9" fmla="*/ 56621 w 670719"/>
                  <a:gd name="connsiteY9" fmla="*/ 113172 h 622964"/>
                  <a:gd name="connsiteX10" fmla="*/ 58623 w 670719"/>
                  <a:gd name="connsiteY10" fmla="*/ 215709 h 622964"/>
                  <a:gd name="connsiteX11" fmla="*/ 135887 w 670719"/>
                  <a:gd name="connsiteY11" fmla="*/ 148249 h 622964"/>
                  <a:gd name="connsiteX12" fmla="*/ 56605 w 670719"/>
                  <a:gd name="connsiteY12" fmla="*/ 222225 h 622964"/>
                  <a:gd name="connsiteX13" fmla="*/ 17749 w 670719"/>
                  <a:gd name="connsiteY13" fmla="*/ 190687 h 622964"/>
                  <a:gd name="connsiteX14" fmla="*/ 45869 w 670719"/>
                  <a:gd name="connsiteY14" fmla="*/ 289271 h 622964"/>
                  <a:gd name="connsiteX15" fmla="*/ 103317 w 670719"/>
                  <a:gd name="connsiteY15" fmla="*/ 204347 h 622964"/>
                  <a:gd name="connsiteX16" fmla="*/ 45638 w 670719"/>
                  <a:gd name="connsiteY16" fmla="*/ 296118 h 622964"/>
                  <a:gd name="connsiteX17" fmla="*/ 0 w 670719"/>
                  <a:gd name="connsiteY17" fmla="*/ 275561 h 622964"/>
                  <a:gd name="connsiteX18" fmla="*/ 52436 w 670719"/>
                  <a:gd name="connsiteY18" fmla="*/ 363694 h 622964"/>
                  <a:gd name="connsiteX19" fmla="*/ 86247 w 670719"/>
                  <a:gd name="connsiteY19" fmla="*/ 266879 h 622964"/>
                  <a:gd name="connsiteX20" fmla="*/ 53908 w 670719"/>
                  <a:gd name="connsiteY20" fmla="*/ 370359 h 622964"/>
                  <a:gd name="connsiteX21" fmla="*/ 4549 w 670719"/>
                  <a:gd name="connsiteY21" fmla="*/ 362189 h 622964"/>
                  <a:gd name="connsiteX22" fmla="*/ 77744 w 670719"/>
                  <a:gd name="connsiteY22" fmla="*/ 433949 h 622964"/>
                  <a:gd name="connsiteX23" fmla="*/ 85684 w 670719"/>
                  <a:gd name="connsiteY23" fmla="*/ 331709 h 622964"/>
                  <a:gd name="connsiteX24" fmla="*/ 80904 w 670719"/>
                  <a:gd name="connsiteY24" fmla="*/ 440018 h 622964"/>
                  <a:gd name="connsiteX25" fmla="*/ 31098 w 670719"/>
                  <a:gd name="connsiteY25" fmla="*/ 444715 h 622964"/>
                  <a:gd name="connsiteX26" fmla="*/ 120239 w 670719"/>
                  <a:gd name="connsiteY26" fmla="*/ 495388 h 622964"/>
                  <a:gd name="connsiteX27" fmla="*/ 101762 w 670719"/>
                  <a:gd name="connsiteY27" fmla="*/ 394505 h 622964"/>
                  <a:gd name="connsiteX28" fmla="*/ 124838 w 670719"/>
                  <a:gd name="connsiteY28" fmla="*/ 500449 h 622964"/>
                  <a:gd name="connsiteX29" fmla="*/ 77877 w 670719"/>
                  <a:gd name="connsiteY29" fmla="*/ 517732 h 622964"/>
                  <a:gd name="connsiteX30" fmla="*/ 176993 w 670719"/>
                  <a:gd name="connsiteY30" fmla="*/ 543928 h 622964"/>
                  <a:gd name="connsiteX31" fmla="*/ 133323 w 670719"/>
                  <a:gd name="connsiteY31" fmla="*/ 451148 h 622964"/>
                  <a:gd name="connsiteX32" fmla="*/ 182732 w 670719"/>
                  <a:gd name="connsiteY32" fmla="*/ 547666 h 622964"/>
                  <a:gd name="connsiteX33" fmla="*/ 141776 w 670719"/>
                  <a:gd name="connsiteY33" fmla="*/ 576376 h 622964"/>
                  <a:gd name="connsiteX34" fmla="*/ 244332 w 670719"/>
                  <a:gd name="connsiteY34" fmla="*/ 576376 h 622964"/>
                  <a:gd name="connsiteX35" fmla="*/ 178382 w 670719"/>
                  <a:gd name="connsiteY35" fmla="*/ 497803 h 622964"/>
                  <a:gd name="connsiteX36" fmla="*/ 492304 w 670719"/>
                  <a:gd name="connsiteY36" fmla="*/ 497803 h 622964"/>
                  <a:gd name="connsiteX37" fmla="*/ 426370 w 670719"/>
                  <a:gd name="connsiteY37" fmla="*/ 576327 h 622964"/>
                  <a:gd name="connsiteX38" fmla="*/ 528927 w 670719"/>
                  <a:gd name="connsiteY38" fmla="*/ 576327 h 622964"/>
                  <a:gd name="connsiteX39" fmla="*/ 487970 w 670719"/>
                  <a:gd name="connsiteY39" fmla="*/ 547666 h 622964"/>
                  <a:gd name="connsiteX40" fmla="*/ 283304 w 670719"/>
                  <a:gd name="connsiteY40" fmla="*/ 573697 h 622964"/>
                  <a:gd name="connsiteX41" fmla="*/ 292005 w 670719"/>
                  <a:gd name="connsiteY41" fmla="*/ 622965 h 622964"/>
                  <a:gd name="connsiteX42" fmla="*/ 335343 w 670719"/>
                  <a:gd name="connsiteY42" fmla="*/ 530036 h 622964"/>
                  <a:gd name="connsiteX43" fmla="*/ 236277 w 670719"/>
                  <a:gd name="connsiteY43" fmla="*/ 556580 h 622964"/>
                  <a:gd name="connsiteX44" fmla="*/ 434409 w 670719"/>
                  <a:gd name="connsiteY44" fmla="*/ 556580 h 622964"/>
                  <a:gd name="connsiteX45" fmla="*/ 335343 w 670719"/>
                  <a:gd name="connsiteY45" fmla="*/ 530036 h 622964"/>
                  <a:gd name="connsiteX46" fmla="*/ 378681 w 670719"/>
                  <a:gd name="connsiteY46" fmla="*/ 622965 h 622964"/>
                  <a:gd name="connsiteX47" fmla="*/ 387382 w 670719"/>
                  <a:gd name="connsiteY47" fmla="*/ 573697 h 622964"/>
                  <a:gd name="connsiteX48" fmla="*/ 433003 w 670719"/>
                  <a:gd name="connsiteY48" fmla="*/ 69676 h 622964"/>
                  <a:gd name="connsiteX49" fmla="*/ 533508 w 670719"/>
                  <a:gd name="connsiteY49" fmla="*/ 90101 h 622964"/>
                  <a:gd name="connsiteX50" fmla="*/ 484546 w 670719"/>
                  <a:gd name="connsiteY50" fmla="*/ 0 h 622964"/>
                  <a:gd name="connsiteX51" fmla="*/ 478889 w 670719"/>
                  <a:gd name="connsiteY51" fmla="*/ 49714 h 622964"/>
                  <a:gd name="connsiteX52" fmla="*/ 489012 w 670719"/>
                  <a:gd name="connsiteY52" fmla="*/ 102356 h 622964"/>
                  <a:gd name="connsiteX53" fmla="*/ 580949 w 670719"/>
                  <a:gd name="connsiteY53" fmla="*/ 147786 h 622964"/>
                  <a:gd name="connsiteX54" fmla="*/ 556666 w 670719"/>
                  <a:gd name="connsiteY54" fmla="*/ 48160 h 622964"/>
                  <a:gd name="connsiteX55" fmla="*/ 538471 w 670719"/>
                  <a:gd name="connsiteY55" fmla="*/ 94781 h 622964"/>
                  <a:gd name="connsiteX56" fmla="*/ 567369 w 670719"/>
                  <a:gd name="connsiteY56" fmla="*/ 204347 h 622964"/>
                  <a:gd name="connsiteX57" fmla="*/ 624817 w 670719"/>
                  <a:gd name="connsiteY57" fmla="*/ 289271 h 622964"/>
                  <a:gd name="connsiteX58" fmla="*/ 652937 w 670719"/>
                  <a:gd name="connsiteY58" fmla="*/ 190687 h 622964"/>
                  <a:gd name="connsiteX59" fmla="*/ 614081 w 670719"/>
                  <a:gd name="connsiteY59" fmla="*/ 222225 h 622964"/>
                  <a:gd name="connsiteX60" fmla="*/ 584472 w 670719"/>
                  <a:gd name="connsiteY60" fmla="*/ 266879 h 622964"/>
                  <a:gd name="connsiteX61" fmla="*/ 618283 w 670719"/>
                  <a:gd name="connsiteY61" fmla="*/ 363694 h 622964"/>
                  <a:gd name="connsiteX62" fmla="*/ 670719 w 670719"/>
                  <a:gd name="connsiteY62" fmla="*/ 275561 h 622964"/>
                  <a:gd name="connsiteX63" fmla="*/ 625098 w 670719"/>
                  <a:gd name="connsiteY63" fmla="*/ 296118 h 622964"/>
                  <a:gd name="connsiteX64" fmla="*/ 585018 w 670719"/>
                  <a:gd name="connsiteY64" fmla="*/ 331709 h 622964"/>
                  <a:gd name="connsiteX65" fmla="*/ 592942 w 670719"/>
                  <a:gd name="connsiteY65" fmla="*/ 433949 h 622964"/>
                  <a:gd name="connsiteX66" fmla="*/ 666137 w 670719"/>
                  <a:gd name="connsiteY66" fmla="*/ 362189 h 622964"/>
                  <a:gd name="connsiteX67" fmla="*/ 616778 w 670719"/>
                  <a:gd name="connsiteY67" fmla="*/ 370458 h 622964"/>
                  <a:gd name="connsiteX68" fmla="*/ 568957 w 670719"/>
                  <a:gd name="connsiteY68" fmla="*/ 394554 h 622964"/>
                  <a:gd name="connsiteX69" fmla="*/ 550480 w 670719"/>
                  <a:gd name="connsiteY69" fmla="*/ 495438 h 622964"/>
                  <a:gd name="connsiteX70" fmla="*/ 639621 w 670719"/>
                  <a:gd name="connsiteY70" fmla="*/ 444765 h 622964"/>
                  <a:gd name="connsiteX71" fmla="*/ 589815 w 670719"/>
                  <a:gd name="connsiteY71" fmla="*/ 440068 h 622964"/>
                  <a:gd name="connsiteX72" fmla="*/ 537363 w 670719"/>
                  <a:gd name="connsiteY72" fmla="*/ 451165 h 622964"/>
                  <a:gd name="connsiteX73" fmla="*/ 493693 w 670719"/>
                  <a:gd name="connsiteY73" fmla="*/ 543945 h 622964"/>
                  <a:gd name="connsiteX74" fmla="*/ 592859 w 670719"/>
                  <a:gd name="connsiteY74" fmla="*/ 517748 h 622964"/>
                  <a:gd name="connsiteX75" fmla="*/ 545865 w 670719"/>
                  <a:gd name="connsiteY75" fmla="*/ 500449 h 622964"/>
                  <a:gd name="connsiteX76" fmla="*/ 534815 w 670719"/>
                  <a:gd name="connsiteY76" fmla="*/ 148249 h 622964"/>
                  <a:gd name="connsiteX77" fmla="*/ 612030 w 670719"/>
                  <a:gd name="connsiteY77" fmla="*/ 215693 h 622964"/>
                  <a:gd name="connsiteX78" fmla="*/ 614032 w 670719"/>
                  <a:gd name="connsiteY78" fmla="*/ 113155 h 622964"/>
                  <a:gd name="connsiteX79" fmla="*/ 584572 w 670719"/>
                  <a:gd name="connsiteY79" fmla="*/ 153591 h 62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70719" h="622964">
                    <a:moveTo>
                      <a:pt x="237683" y="69676"/>
                    </a:moveTo>
                    <a:lnTo>
                      <a:pt x="137194" y="90101"/>
                    </a:lnTo>
                    <a:lnTo>
                      <a:pt x="186140" y="0"/>
                    </a:lnTo>
                    <a:lnTo>
                      <a:pt x="191880" y="49714"/>
                    </a:lnTo>
                    <a:close/>
                    <a:moveTo>
                      <a:pt x="132215" y="94781"/>
                    </a:moveTo>
                    <a:lnTo>
                      <a:pt x="114020" y="48160"/>
                    </a:lnTo>
                    <a:lnTo>
                      <a:pt x="89737" y="147786"/>
                    </a:lnTo>
                    <a:lnTo>
                      <a:pt x="181674" y="102356"/>
                    </a:lnTo>
                    <a:close/>
                    <a:moveTo>
                      <a:pt x="86131" y="153591"/>
                    </a:moveTo>
                    <a:lnTo>
                      <a:pt x="56621" y="113172"/>
                    </a:lnTo>
                    <a:lnTo>
                      <a:pt x="58623" y="215709"/>
                    </a:lnTo>
                    <a:lnTo>
                      <a:pt x="135887" y="148249"/>
                    </a:lnTo>
                    <a:close/>
                    <a:moveTo>
                      <a:pt x="56605" y="222225"/>
                    </a:moveTo>
                    <a:lnTo>
                      <a:pt x="17749" y="190687"/>
                    </a:lnTo>
                    <a:lnTo>
                      <a:pt x="45869" y="289271"/>
                    </a:lnTo>
                    <a:lnTo>
                      <a:pt x="103317" y="204347"/>
                    </a:lnTo>
                    <a:close/>
                    <a:moveTo>
                      <a:pt x="45638" y="296118"/>
                    </a:moveTo>
                    <a:lnTo>
                      <a:pt x="0" y="275561"/>
                    </a:lnTo>
                    <a:lnTo>
                      <a:pt x="52436" y="363694"/>
                    </a:lnTo>
                    <a:lnTo>
                      <a:pt x="86247" y="266879"/>
                    </a:lnTo>
                    <a:close/>
                    <a:moveTo>
                      <a:pt x="53908" y="370359"/>
                    </a:moveTo>
                    <a:lnTo>
                      <a:pt x="4549" y="362189"/>
                    </a:lnTo>
                    <a:lnTo>
                      <a:pt x="77744" y="433949"/>
                    </a:lnTo>
                    <a:lnTo>
                      <a:pt x="85684" y="331709"/>
                    </a:lnTo>
                    <a:close/>
                    <a:moveTo>
                      <a:pt x="80904" y="440018"/>
                    </a:moveTo>
                    <a:lnTo>
                      <a:pt x="31098" y="444715"/>
                    </a:lnTo>
                    <a:lnTo>
                      <a:pt x="120239" y="495388"/>
                    </a:lnTo>
                    <a:lnTo>
                      <a:pt x="101762" y="394505"/>
                    </a:lnTo>
                    <a:close/>
                    <a:moveTo>
                      <a:pt x="124838" y="500449"/>
                    </a:moveTo>
                    <a:lnTo>
                      <a:pt x="77877" y="517732"/>
                    </a:lnTo>
                    <a:lnTo>
                      <a:pt x="176993" y="543928"/>
                    </a:lnTo>
                    <a:lnTo>
                      <a:pt x="133323" y="451148"/>
                    </a:lnTo>
                    <a:close/>
                    <a:moveTo>
                      <a:pt x="182732" y="547666"/>
                    </a:moveTo>
                    <a:lnTo>
                      <a:pt x="141776" y="576376"/>
                    </a:lnTo>
                    <a:lnTo>
                      <a:pt x="244332" y="576376"/>
                    </a:lnTo>
                    <a:lnTo>
                      <a:pt x="178382" y="497803"/>
                    </a:lnTo>
                    <a:close/>
                    <a:moveTo>
                      <a:pt x="492304" y="497803"/>
                    </a:moveTo>
                    <a:lnTo>
                      <a:pt x="426370" y="576327"/>
                    </a:lnTo>
                    <a:lnTo>
                      <a:pt x="528927" y="576327"/>
                    </a:lnTo>
                    <a:lnTo>
                      <a:pt x="487970" y="547666"/>
                    </a:lnTo>
                    <a:close/>
                    <a:moveTo>
                      <a:pt x="283304" y="573697"/>
                    </a:moveTo>
                    <a:lnTo>
                      <a:pt x="292005" y="622965"/>
                    </a:lnTo>
                    <a:lnTo>
                      <a:pt x="335343" y="530036"/>
                    </a:lnTo>
                    <a:lnTo>
                      <a:pt x="236277" y="556580"/>
                    </a:lnTo>
                    <a:close/>
                    <a:moveTo>
                      <a:pt x="434409" y="556580"/>
                    </a:moveTo>
                    <a:lnTo>
                      <a:pt x="335343" y="530036"/>
                    </a:lnTo>
                    <a:lnTo>
                      <a:pt x="378681" y="622965"/>
                    </a:lnTo>
                    <a:lnTo>
                      <a:pt x="387382" y="573697"/>
                    </a:lnTo>
                    <a:close/>
                    <a:moveTo>
                      <a:pt x="433003" y="69676"/>
                    </a:moveTo>
                    <a:lnTo>
                      <a:pt x="533508" y="90101"/>
                    </a:lnTo>
                    <a:lnTo>
                      <a:pt x="484546" y="0"/>
                    </a:lnTo>
                    <a:lnTo>
                      <a:pt x="478889" y="49714"/>
                    </a:lnTo>
                    <a:close/>
                    <a:moveTo>
                      <a:pt x="489012" y="102356"/>
                    </a:moveTo>
                    <a:lnTo>
                      <a:pt x="580949" y="147786"/>
                    </a:lnTo>
                    <a:lnTo>
                      <a:pt x="556666" y="48160"/>
                    </a:lnTo>
                    <a:lnTo>
                      <a:pt x="538471" y="94781"/>
                    </a:lnTo>
                    <a:close/>
                    <a:moveTo>
                      <a:pt x="567369" y="204347"/>
                    </a:moveTo>
                    <a:lnTo>
                      <a:pt x="624817" y="289271"/>
                    </a:lnTo>
                    <a:lnTo>
                      <a:pt x="652937" y="190687"/>
                    </a:lnTo>
                    <a:lnTo>
                      <a:pt x="614081" y="222225"/>
                    </a:lnTo>
                    <a:close/>
                    <a:moveTo>
                      <a:pt x="584472" y="266879"/>
                    </a:moveTo>
                    <a:lnTo>
                      <a:pt x="618283" y="363694"/>
                    </a:lnTo>
                    <a:lnTo>
                      <a:pt x="670719" y="275561"/>
                    </a:lnTo>
                    <a:lnTo>
                      <a:pt x="625098" y="296118"/>
                    </a:lnTo>
                    <a:close/>
                    <a:moveTo>
                      <a:pt x="585018" y="331709"/>
                    </a:moveTo>
                    <a:lnTo>
                      <a:pt x="592942" y="433949"/>
                    </a:lnTo>
                    <a:lnTo>
                      <a:pt x="666137" y="362189"/>
                    </a:lnTo>
                    <a:lnTo>
                      <a:pt x="616778" y="370458"/>
                    </a:lnTo>
                    <a:close/>
                    <a:moveTo>
                      <a:pt x="568957" y="394554"/>
                    </a:moveTo>
                    <a:lnTo>
                      <a:pt x="550480" y="495438"/>
                    </a:lnTo>
                    <a:lnTo>
                      <a:pt x="639621" y="444765"/>
                    </a:lnTo>
                    <a:lnTo>
                      <a:pt x="589815" y="440068"/>
                    </a:lnTo>
                    <a:close/>
                    <a:moveTo>
                      <a:pt x="537363" y="451165"/>
                    </a:moveTo>
                    <a:lnTo>
                      <a:pt x="493693" y="543945"/>
                    </a:lnTo>
                    <a:lnTo>
                      <a:pt x="592859" y="517748"/>
                    </a:lnTo>
                    <a:lnTo>
                      <a:pt x="545865" y="500449"/>
                    </a:lnTo>
                    <a:close/>
                    <a:moveTo>
                      <a:pt x="534815" y="148249"/>
                    </a:moveTo>
                    <a:lnTo>
                      <a:pt x="612030" y="215693"/>
                    </a:lnTo>
                    <a:lnTo>
                      <a:pt x="614032" y="113155"/>
                    </a:lnTo>
                    <a:lnTo>
                      <a:pt x="584572" y="153591"/>
                    </a:lnTo>
                    <a:close/>
                  </a:path>
                </a:pathLst>
              </a:custGeom>
              <a:solidFill>
                <a:srgbClr val="1D388F"/>
              </a:solidFill>
              <a:ln w="1646" cap="flat">
                <a:noFill/>
                <a:prstDash val="solid"/>
                <a:miter/>
              </a:ln>
            </p:spPr>
            <p:txBody>
              <a:bodyPr rtlCol="0" anchor="ctr"/>
              <a:lstStyle/>
              <a:p>
                <a:endParaRPr lang="en-CO" sz="2400"/>
              </a:p>
            </p:txBody>
          </p:sp>
        </p:grpSp>
      </p:grpSp>
      <p:grpSp>
        <p:nvGrpSpPr>
          <p:cNvPr id="324" name="Group 7"/>
          <p:cNvGrpSpPr/>
          <p:nvPr/>
        </p:nvGrpSpPr>
        <p:grpSpPr>
          <a:xfrm rot="198223">
            <a:off x="2902792" y="-31213"/>
            <a:ext cx="6710212" cy="7174591"/>
            <a:chOff x="0" y="0"/>
            <a:chExt cx="6098137" cy="5121473"/>
          </a:xfrm>
        </p:grpSpPr>
        <p:sp>
          <p:nvSpPr>
            <p:cNvPr id="3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rgbClr val="1A3184"/>
                </a:gs>
                <a:gs pos="58000">
                  <a:srgbClr val="112261"/>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323"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27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4" name="TextBox 23">
            <a:extLst>
              <a:ext uri="{FF2B5EF4-FFF2-40B4-BE49-F238E27FC236}">
                <a16:creationId xmlns:a16="http://schemas.microsoft.com/office/drawing/2014/main" id="{F6605C6D-372C-464C-B655-863DA9524B1E}"/>
              </a:ext>
            </a:extLst>
          </p:cNvPr>
          <p:cNvSpPr txBox="1"/>
          <p:nvPr/>
        </p:nvSpPr>
        <p:spPr>
          <a:xfrm>
            <a:off x="1488916" y="2743934"/>
            <a:ext cx="9172437" cy="1508105"/>
          </a:xfrm>
          <a:prstGeom prst="rect">
            <a:avLst/>
          </a:prstGeom>
          <a:noFill/>
        </p:spPr>
        <p:txBody>
          <a:bodyPr wrap="square" lIns="91440" tIns="45720" rIns="91440" bIns="45720" rtlCol="0" anchor="t">
            <a:spAutoFit/>
          </a:bodyPr>
          <a:lstStyle/>
          <a:p>
            <a:pPr algn="ctr"/>
            <a:r>
              <a:rPr lang="es-CO" sz="4800" b="1" dirty="0">
                <a:solidFill>
                  <a:schemeClr val="bg1"/>
                </a:solidFill>
                <a:latin typeface="Century Gothic" panose="020B0502020202020204" pitchFamily="34" charset="0"/>
              </a:rPr>
              <a:t>Modelo de Black-</a:t>
            </a:r>
            <a:r>
              <a:rPr lang="es-CO" sz="4800" b="1" dirty="0" err="1">
                <a:solidFill>
                  <a:schemeClr val="bg1"/>
                </a:solidFill>
                <a:latin typeface="Century Gothic" panose="020B0502020202020204" pitchFamily="34" charset="0"/>
              </a:rPr>
              <a:t>Litterman</a:t>
            </a:r>
            <a:r>
              <a:rPr lang="es-CO" sz="4800" b="1" dirty="0">
                <a:solidFill>
                  <a:schemeClr val="bg1"/>
                </a:solidFill>
                <a:latin typeface="Century Gothic" panose="020B0502020202020204" pitchFamily="34" charset="0"/>
              </a:rPr>
              <a:t/>
            </a:r>
            <a:br>
              <a:rPr lang="es-CO" sz="4800" b="1" dirty="0">
                <a:solidFill>
                  <a:schemeClr val="bg1"/>
                </a:solidFill>
                <a:latin typeface="Century Gothic" panose="020B0502020202020204" pitchFamily="34" charset="0"/>
              </a:rPr>
            </a:br>
            <a:endParaRPr lang="es-CO" sz="4400" b="1" dirty="0">
              <a:solidFill>
                <a:schemeClr val="bg1"/>
              </a:solidFill>
              <a:latin typeface="Century Gothic" panose="020B0502020202020204" pitchFamily="34" charset="0"/>
              <a:ea typeface="Verdana" panose="020B060403050404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D3F7564-C2B9-964C-8F0A-617A7A448C89}"/>
              </a:ext>
            </a:extLst>
          </p:cNvPr>
          <p:cNvCxnSpPr>
            <a:cxnSpLocks/>
          </p:cNvCxnSpPr>
          <p:nvPr/>
        </p:nvCxnSpPr>
        <p:spPr>
          <a:xfrm>
            <a:off x="2915484" y="3669577"/>
            <a:ext cx="5765716" cy="0"/>
          </a:xfrm>
          <a:prstGeom prst="line">
            <a:avLst/>
          </a:prstGeom>
          <a:noFill/>
          <a:ln w="12700" cap="flat">
            <a:solidFill>
              <a:srgbClr val="FFC002"/>
            </a:solidFill>
            <a:prstDash val="solid"/>
            <a:miter lim="800000"/>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C20D9D3A-55DE-3743-93C0-5030CD85885B}"/>
              </a:ext>
            </a:extLst>
          </p:cNvPr>
          <p:cNvSpPr txBox="1"/>
          <p:nvPr/>
        </p:nvSpPr>
        <p:spPr>
          <a:xfrm>
            <a:off x="3145361" y="3774228"/>
            <a:ext cx="5686177" cy="461665"/>
          </a:xfrm>
          <a:prstGeom prst="rect">
            <a:avLst/>
          </a:prstGeom>
          <a:noFill/>
        </p:spPr>
        <p:txBody>
          <a:bodyPr wrap="square" lIns="91440" tIns="45720" rIns="91440" bIns="45720" rtlCol="0" anchor="t">
            <a:spAutoFit/>
          </a:bodyPr>
          <a:lstStyle/>
          <a:p>
            <a:pPr algn="ctr"/>
            <a:r>
              <a:rPr lang="es-CO" sz="2400" dirty="0">
                <a:solidFill>
                  <a:schemeClr val="bg1"/>
                </a:solidFill>
                <a:ea typeface="+mn-lt"/>
                <a:cs typeface="+mn-lt"/>
              </a:rPr>
              <a:t>BCRP – CEFA 2023</a:t>
            </a:r>
            <a:endParaRPr lang="es-ES" dirty="0">
              <a:solidFill>
                <a:schemeClr val="bg1"/>
              </a:solidFill>
            </a:endParaRPr>
          </a:p>
        </p:txBody>
      </p:sp>
    </p:spTree>
    <p:extLst>
      <p:ext uri="{BB962C8B-B14F-4D97-AF65-F5344CB8AC3E}">
        <p14:creationId xmlns:p14="http://schemas.microsoft.com/office/powerpoint/2010/main" val="274454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722015" y="593254"/>
            <a:ext cx="10658563" cy="82067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Retornos de equilibrio</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973674" y="1711888"/>
            <a:ext cx="10155247" cy="4524315"/>
          </a:xfrm>
          <a:prstGeom prst="rect">
            <a:avLst/>
          </a:prstGeom>
          <a:noFill/>
        </p:spPr>
        <p:txBody>
          <a:bodyPr wrap="square" lIns="91440" tIns="45720" rIns="91440" bIns="45720" rtlCol="0" anchor="t">
            <a:spAutoFit/>
          </a:bodyPr>
          <a:lstStyle/>
          <a:p>
            <a:r>
              <a:rPr lang="es-ES" sz="2400" dirty="0"/>
              <a:t>Los retornos de equilibrio se pueden obtener a partir del CAPM o de la técnica de “optimización reversa”, utilizando la capitalización de mercado de los diversos activos con la finalidad de conformar el portafolio de “mercado”.</a:t>
            </a:r>
          </a:p>
          <a:p>
            <a:endParaRPr lang="es-ES" sz="2400" dirty="0"/>
          </a:p>
          <a:p>
            <a:pPr marL="342900" indent="-342900">
              <a:buFont typeface="Arial" panose="020B0604020202020204" pitchFamily="34" charset="0"/>
              <a:buChar char="•"/>
            </a:pPr>
            <a:r>
              <a:rPr lang="es-ES" sz="2400" dirty="0"/>
              <a:t>Por definición, el portafolio de mercado es un portafolio de equilibrio. Y por lo tanto, se debe ubicar en la frontera eficiente.</a:t>
            </a:r>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r>
              <a:rPr lang="es-ES" sz="2400" dirty="0"/>
              <a:t>En consecuencia, los retornos de equilibrio son obtenidos a partir de la composición del portafolio de mercado.</a:t>
            </a:r>
          </a:p>
          <a:p>
            <a:endParaRPr lang="es-ES" sz="2400" dirty="0"/>
          </a:p>
          <a:p>
            <a:r>
              <a:rPr lang="es-ES" sz="2400" dirty="0"/>
              <a:t>Es importante resaltar que existen diversos portafolios eficientes que no son cercanos a la composición del portafolio de mercado.</a:t>
            </a:r>
          </a:p>
        </p:txBody>
      </p:sp>
    </p:spTree>
    <p:extLst>
      <p:ext uri="{BB962C8B-B14F-4D97-AF65-F5344CB8AC3E}">
        <p14:creationId xmlns:p14="http://schemas.microsoft.com/office/powerpoint/2010/main" val="304023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88671" y="411651"/>
            <a:ext cx="10658563" cy="82067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Optimización reversa</a:t>
            </a:r>
            <a:endParaRPr lang="es-ES" sz="1400" dirty="0">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CF5A500E-0393-CDB3-77AC-AD3145D52329}"/>
                  </a:ext>
                </a:extLst>
              </p:cNvPr>
              <p:cNvSpPr txBox="1"/>
              <p:nvPr/>
            </p:nvSpPr>
            <p:spPr>
              <a:xfrm flipH="1">
                <a:off x="1009647" y="1440908"/>
                <a:ext cx="9816613" cy="5262979"/>
              </a:xfrm>
              <a:prstGeom prst="rect">
                <a:avLst/>
              </a:prstGeom>
              <a:noFill/>
            </p:spPr>
            <p:txBody>
              <a:bodyPr wrap="square" lIns="91440" tIns="45720" rIns="91440" bIns="45720" rtlCol="0" anchor="t">
                <a:spAutoFit/>
              </a:bodyPr>
              <a:lstStyle/>
              <a:p>
                <a:r>
                  <a:rPr lang="es-ES" sz="2400" dirty="0">
                    <a:solidFill>
                      <a:srgbClr val="000000"/>
                    </a:solidFill>
                    <a:ea typeface="Calibri" panose="020F0502020204030204" pitchFamily="34" charset="0"/>
                    <a:cs typeface="Times New Roman"/>
                  </a:rPr>
                  <a:t>Para que el portafolio de mercado sea de equilibrio, esté debe satisfacer con las condiciones de primer orden de un problema de optimización (cuadrática).</a:t>
                </a:r>
              </a:p>
              <a:p>
                <a:endParaRPr lang="es-ES" sz="2400" dirty="0">
                  <a:solidFill>
                    <a:srgbClr val="000000"/>
                  </a:solidFill>
                  <a:ea typeface="Calibri" panose="020F0502020204030204" pitchFamily="34" charset="0"/>
                  <a:cs typeface="Times New Roman"/>
                </a:endParaRPr>
              </a:p>
              <a:p>
                <a:r>
                  <a:rPr lang="es-ES" sz="2400" dirty="0">
                    <a:solidFill>
                      <a:srgbClr val="000000"/>
                    </a:solidFill>
                    <a:ea typeface="Calibri" panose="020F0502020204030204" pitchFamily="34" charset="0"/>
                    <a:cs typeface="Times New Roman"/>
                  </a:rPr>
                  <a:t>Las entradas de este problema de optimización serían:</a:t>
                </a:r>
              </a:p>
              <a:p>
                <a:endParaRPr lang="es-ES" sz="2400" dirty="0">
                  <a:solidFill>
                    <a:srgbClr val="000000"/>
                  </a:solidFill>
                  <a:ea typeface="Calibri" panose="020F0502020204030204" pitchFamily="34" charset="0"/>
                  <a:cs typeface="Times New Roman"/>
                </a:endParaRPr>
              </a:p>
              <a:p>
                <a:pPr marL="457200" indent="-457200">
                  <a:buFont typeface="+mj-lt"/>
                  <a:buAutoNum type="arabicPeriod"/>
                </a:pPr>
                <a:r>
                  <a:rPr lang="es-ES" sz="2400" dirty="0">
                    <a:solidFill>
                      <a:srgbClr val="000000"/>
                    </a:solidFill>
                    <a:ea typeface="Calibri" panose="020F0502020204030204" pitchFamily="34" charset="0"/>
                    <a:cs typeface="Times New Roman"/>
                  </a:rPr>
                  <a:t>Coeficiente de aversión al riesgo λ</a:t>
                </a:r>
              </a:p>
              <a:p>
                <a:pPr marL="457200" indent="-457200">
                  <a:buFont typeface="+mj-lt"/>
                  <a:buAutoNum type="arabicPeriod"/>
                </a:pPr>
                <a:r>
                  <a:rPr lang="es-ES" sz="2400" dirty="0">
                    <a:solidFill>
                      <a:srgbClr val="000000"/>
                    </a:solidFill>
                    <a:ea typeface="Calibri" panose="020F0502020204030204" pitchFamily="34" charset="0"/>
                    <a:cs typeface="Times New Roman"/>
                  </a:rPr>
                  <a:t>Matriz de covarianzas Σ</a:t>
                </a:r>
              </a:p>
              <a:p>
                <a:pPr marL="457200" indent="-457200">
                  <a:buFont typeface="+mj-lt"/>
                  <a:buAutoNum type="arabicPeriod"/>
                </a:pPr>
                <a:r>
                  <a:rPr lang="es-ES" sz="2400" dirty="0">
                    <a:solidFill>
                      <a:srgbClr val="000000"/>
                    </a:solidFill>
                    <a:ea typeface="Calibri" panose="020F0502020204030204" pitchFamily="34" charset="0"/>
                    <a:cs typeface="Times New Roman"/>
                  </a:rPr>
                  <a:t>Vector de ponderaciones de capitalización (i.e. portafolio) de mercado </a:t>
                </a:r>
                <a14:m>
                  <m:oMath xmlns:m="http://schemas.openxmlformats.org/officeDocument/2006/math">
                    <m:sSub>
                      <m:sSubPr>
                        <m:ctrlPr>
                          <a:rPr lang="es-ES" sz="2400" i="1" dirty="0" smtClean="0">
                            <a:solidFill>
                              <a:srgbClr val="000000"/>
                            </a:solidFill>
                            <a:latin typeface="Cambria Math" panose="02040503050406030204" pitchFamily="18" charset="0"/>
                            <a:cs typeface="Times New Roman"/>
                          </a:rPr>
                        </m:ctrlPr>
                      </m:sSubPr>
                      <m:e>
                        <m:r>
                          <a:rPr lang="es-ES" sz="2400" b="0" i="1" dirty="0" smtClean="0">
                            <a:solidFill>
                              <a:srgbClr val="000000"/>
                            </a:solidFill>
                            <a:latin typeface="Cambria Math" panose="02040503050406030204" pitchFamily="18" charset="0"/>
                            <a:cs typeface="Times New Roman"/>
                          </a:rPr>
                          <m:t>𝑤</m:t>
                        </m:r>
                      </m:e>
                      <m:sub>
                        <m:r>
                          <a:rPr lang="es-ES" sz="2400" b="0" i="1" dirty="0" smtClean="0">
                            <a:solidFill>
                              <a:srgbClr val="000000"/>
                            </a:solidFill>
                            <a:latin typeface="Cambria Math" panose="02040503050406030204" pitchFamily="18" charset="0"/>
                            <a:cs typeface="Times New Roman"/>
                          </a:rPr>
                          <m:t>𝑚𝑘𝑡</m:t>
                        </m:r>
                      </m:sub>
                    </m:sSub>
                  </m:oMath>
                </a14:m>
                <a:endParaRPr lang="es-ES" sz="2400" dirty="0">
                  <a:solidFill>
                    <a:srgbClr val="000000"/>
                  </a:solidFill>
                  <a:ea typeface="Calibri" panose="020F0502020204030204" pitchFamily="34" charset="0"/>
                  <a:cs typeface="Times New Roman"/>
                </a:endParaRPr>
              </a:p>
              <a:p>
                <a:endParaRPr lang="es-ES" sz="2400" dirty="0">
                  <a:solidFill>
                    <a:srgbClr val="000000"/>
                  </a:solidFill>
                  <a:ea typeface="Calibri" panose="020F0502020204030204" pitchFamily="34" charset="0"/>
                  <a:cs typeface="Times New Roman"/>
                </a:endParaRPr>
              </a:p>
              <a:p>
                <a:r>
                  <a:rPr lang="es-ES" sz="2400" dirty="0">
                    <a:solidFill>
                      <a:srgbClr val="000000"/>
                    </a:solidFill>
                    <a:ea typeface="Calibri" panose="020F0502020204030204" pitchFamily="34" charset="0"/>
                    <a:cs typeface="Times New Roman"/>
                  </a:rPr>
                  <a:t>El coeficiente de aversión al riesgo λ puede definirse como la razón entre la prima de mercado y la varianza del portafolio de mercado.</a:t>
                </a:r>
              </a:p>
              <a:p>
                <a:endParaRPr lang="es-CO" sz="2400" dirty="0">
                  <a:cs typeface="Calibri"/>
                </a:endParaRPr>
              </a:p>
            </p:txBody>
          </p:sp>
        </mc:Choice>
        <mc:Fallback>
          <p:sp>
            <p:nvSpPr>
              <p:cNvPr id="3" name="CuadroTexto 2">
                <a:extLst>
                  <a:ext uri="{FF2B5EF4-FFF2-40B4-BE49-F238E27FC236}">
                    <a16:creationId xmlns:a16="http://schemas.microsoft.com/office/drawing/2014/main" id="{CF5A500E-0393-CDB3-77AC-AD3145D52329}"/>
                  </a:ext>
                </a:extLst>
              </p:cNvPr>
              <p:cNvSpPr txBox="1">
                <a:spLocks noRot="1" noChangeAspect="1" noMove="1" noResize="1" noEditPoints="1" noAdjustHandles="1" noChangeArrowheads="1" noChangeShapeType="1" noTextEdit="1"/>
              </p:cNvSpPr>
              <p:nvPr/>
            </p:nvSpPr>
            <p:spPr>
              <a:xfrm flipH="1">
                <a:off x="1009647" y="1440908"/>
                <a:ext cx="9816613" cy="5262979"/>
              </a:xfrm>
              <a:prstGeom prst="rect">
                <a:avLst/>
              </a:prstGeom>
              <a:blipFill>
                <a:blip r:embed="rId3"/>
                <a:stretch>
                  <a:fillRect l="-994" t="-926"/>
                </a:stretch>
              </a:blipFill>
            </p:spPr>
            <p:txBody>
              <a:bodyPr/>
              <a:lstStyle/>
              <a:p>
                <a:r>
                  <a:rPr lang="en-US">
                    <a:noFill/>
                  </a:rPr>
                  <a:t> </a:t>
                </a:r>
              </a:p>
            </p:txBody>
          </p:sp>
        </mc:Fallback>
      </mc:AlternateContent>
    </p:spTree>
    <p:extLst>
      <p:ext uri="{BB962C8B-B14F-4D97-AF65-F5344CB8AC3E}">
        <p14:creationId xmlns:p14="http://schemas.microsoft.com/office/powerpoint/2010/main" val="20826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43063" y="445735"/>
            <a:ext cx="10658563" cy="82067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Optimización reversa (cont.)</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105999" y="1456354"/>
                <a:ext cx="9532692" cy="4893647"/>
              </a:xfrm>
              <a:prstGeom prst="rect">
                <a:avLst/>
              </a:prstGeom>
              <a:noFill/>
            </p:spPr>
            <p:txBody>
              <a:bodyPr wrap="square" lIns="91440" tIns="45720" rIns="91440" bIns="45720" rtlCol="0" anchor="t">
                <a:spAutoFit/>
              </a:bodyPr>
              <a:lstStyle/>
              <a:p>
                <a:r>
                  <a:rPr lang="es-ES" sz="2400" dirty="0">
                    <a:solidFill>
                      <a:srgbClr val="000000"/>
                    </a:solidFill>
                    <a:cs typeface="Times New Roman"/>
                  </a:rPr>
                  <a:t>El modelo de optimización de media-varianza sin restricciones es el siguiente:</a:t>
                </a:r>
              </a:p>
              <a:p>
                <a:endParaRPr lang="es-ES" sz="2400" dirty="0">
                  <a:solidFill>
                    <a:srgbClr val="000000"/>
                  </a:solidFill>
                  <a:cs typeface="Times New Roman"/>
                </a:endParaRPr>
              </a:p>
              <a:p>
                <a:pPr algn="ctr"/>
                <a:r>
                  <a:rPr lang="es-ES" sz="2400" dirty="0" err="1">
                    <a:solidFill>
                      <a:srgbClr val="000000"/>
                    </a:solidFill>
                    <a:cs typeface="Times New Roman"/>
                  </a:rPr>
                  <a:t>max</a:t>
                </a:r>
                <a:r>
                  <a:rPr lang="es-ES" sz="2400" dirty="0">
                    <a:solidFill>
                      <a:srgbClr val="000000"/>
                    </a:solidFill>
                    <a:cs typeface="Times New Roman"/>
                  </a:rPr>
                  <a:t>{R(p) - σ(p)} = </a:t>
                </a:r>
                <a14:m>
                  <m:oMath xmlns:m="http://schemas.openxmlformats.org/officeDocument/2006/math">
                    <m:sSub>
                      <m:sSubPr>
                        <m:ctrlPr>
                          <a:rPr lang="es-ES" sz="2400" i="1" dirty="0" smtClean="0">
                            <a:solidFill>
                              <a:srgbClr val="000000"/>
                            </a:solidFill>
                            <a:latin typeface="Cambria Math" panose="02040503050406030204" pitchFamily="18" charset="0"/>
                            <a:cs typeface="Times New Roman"/>
                          </a:rPr>
                        </m:ctrlPr>
                      </m:sSubPr>
                      <m:e>
                        <m:r>
                          <a:rPr lang="es-ES" sz="2400" b="0" i="1" dirty="0" smtClean="0">
                            <a:solidFill>
                              <a:srgbClr val="000000"/>
                            </a:solidFill>
                            <a:latin typeface="Cambria Math" panose="02040503050406030204" pitchFamily="18" charset="0"/>
                            <a:cs typeface="Times New Roman"/>
                          </a:rPr>
                          <m:t>𝑎𝑟𝑔𝑚𝑎𝑥</m:t>
                        </m:r>
                      </m:e>
                      <m:sub>
                        <m:r>
                          <a:rPr lang="es-ES" sz="2400" b="0" i="1" dirty="0" smtClean="0">
                            <a:solidFill>
                              <a:srgbClr val="000000"/>
                            </a:solidFill>
                            <a:latin typeface="Cambria Math" panose="02040503050406030204" pitchFamily="18" charset="0"/>
                            <a:cs typeface="Times New Roman"/>
                          </a:rPr>
                          <m:t>𝑤</m:t>
                        </m:r>
                      </m:sub>
                    </m:sSub>
                  </m:oMath>
                </a14:m>
                <a:r>
                  <a:rPr lang="es-ES" sz="2400" dirty="0">
                    <a:solidFill>
                      <a:srgbClr val="000000"/>
                    </a:solidFill>
                    <a:cs typeface="Times New Roman"/>
                  </a:rPr>
                  <a:t>{w’ Π - (λ/2)</a:t>
                </a:r>
                <a:r>
                  <a:rPr lang="es-ES" sz="2400" dirty="0" err="1">
                    <a:solidFill>
                      <a:srgbClr val="000000"/>
                    </a:solidFill>
                    <a:cs typeface="Times New Roman"/>
                  </a:rPr>
                  <a:t>w’Σw</a:t>
                </a:r>
                <a:r>
                  <a:rPr lang="es-ES" sz="2400" dirty="0">
                    <a:solidFill>
                      <a:srgbClr val="000000"/>
                    </a:solidFill>
                    <a:cs typeface="Times New Roman"/>
                  </a:rPr>
                  <a:t>}</a:t>
                </a:r>
              </a:p>
              <a:p>
                <a:endParaRPr lang="es-ES" sz="2400" dirty="0">
                  <a:solidFill>
                    <a:srgbClr val="000000"/>
                  </a:solidFill>
                  <a:cs typeface="Times New Roman"/>
                </a:endParaRPr>
              </a:p>
              <a:p>
                <a:r>
                  <a:rPr lang="es-ES" sz="2400" dirty="0">
                    <a:solidFill>
                      <a:srgbClr val="000000"/>
                    </a:solidFill>
                    <a:cs typeface="Times New Roman"/>
                  </a:rPr>
                  <a:t>Las condiciones necesarias (y suficientes) de primer orden se hayan igualando a cero el gradiente de la función objetivo:</a:t>
                </a:r>
              </a:p>
              <a:p>
                <a:endParaRPr lang="es-ES" sz="2400" dirty="0">
                  <a:solidFill>
                    <a:srgbClr val="000000"/>
                  </a:solidFill>
                  <a:cs typeface="Times New Roman"/>
                </a:endParaRPr>
              </a:p>
              <a:p>
                <a:pPr algn="ctr"/>
                <a:r>
                  <a:rPr lang="es-ES" sz="2400" dirty="0">
                    <a:solidFill>
                      <a:srgbClr val="000000"/>
                    </a:solidFill>
                    <a:cs typeface="Times New Roman"/>
                  </a:rPr>
                  <a:t>Π – </a:t>
                </a:r>
                <a:r>
                  <a:rPr lang="es-ES" sz="2400" dirty="0" err="1">
                    <a:solidFill>
                      <a:srgbClr val="000000"/>
                    </a:solidFill>
                    <a:cs typeface="Times New Roman"/>
                  </a:rPr>
                  <a:t>λΣw</a:t>
                </a:r>
                <a:r>
                  <a:rPr lang="es-ES" sz="2400" dirty="0">
                    <a:solidFill>
                      <a:srgbClr val="000000"/>
                    </a:solidFill>
                    <a:cs typeface="Times New Roman"/>
                  </a:rPr>
                  <a:t> = 0 → Π = </a:t>
                </a:r>
                <a:r>
                  <a:rPr lang="es-ES" sz="2400" dirty="0" err="1">
                    <a:solidFill>
                      <a:srgbClr val="000000"/>
                    </a:solidFill>
                    <a:cs typeface="Times New Roman"/>
                  </a:rPr>
                  <a:t>λΣw</a:t>
                </a:r>
                <a:endParaRPr lang="es-ES" sz="2400" dirty="0">
                  <a:solidFill>
                    <a:srgbClr val="000000"/>
                  </a:solidFill>
                  <a:cs typeface="Times New Roman"/>
                </a:endParaRPr>
              </a:p>
              <a:p>
                <a:endParaRPr lang="es-ES" sz="2400" dirty="0">
                  <a:solidFill>
                    <a:srgbClr val="000000"/>
                  </a:solidFill>
                  <a:cs typeface="Times New Roman"/>
                </a:endParaRPr>
              </a:p>
              <a:p>
                <a:r>
                  <a:rPr lang="es-ES" sz="2400" dirty="0">
                    <a:solidFill>
                      <a:srgbClr val="000000"/>
                    </a:solidFill>
                    <a:cs typeface="Times New Roman"/>
                  </a:rPr>
                  <a:t>Como un portafolio óptimo debe cumplir esta condición, se puede despejar los retornos de equilibrio a partir de un portafolio dado si se tiene la matriz de covarianzas de los retornos y el coeficiente de aversión al riesgo.</a:t>
                </a:r>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105999" y="1456354"/>
                <a:ext cx="9532692" cy="4893647"/>
              </a:xfrm>
              <a:prstGeom prst="rect">
                <a:avLst/>
              </a:prstGeom>
              <a:blipFill>
                <a:blip r:embed="rId3"/>
                <a:stretch>
                  <a:fillRect l="-959" t="-996" r="-1343" b="-1868"/>
                </a:stretch>
              </a:blipFill>
            </p:spPr>
            <p:txBody>
              <a:bodyPr/>
              <a:lstStyle/>
              <a:p>
                <a:r>
                  <a:rPr lang="en-US">
                    <a:noFill/>
                  </a:rPr>
                  <a:t> </a:t>
                </a:r>
              </a:p>
            </p:txBody>
          </p:sp>
        </mc:Fallback>
      </mc:AlternateContent>
    </p:spTree>
    <p:extLst>
      <p:ext uri="{BB962C8B-B14F-4D97-AF65-F5344CB8AC3E}">
        <p14:creationId xmlns:p14="http://schemas.microsoft.com/office/powerpoint/2010/main" val="317842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869586" y="678461"/>
            <a:ext cx="8232090" cy="132343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4000" dirty="0">
                <a:solidFill>
                  <a:srgbClr val="1A3184"/>
                </a:solidFill>
                <a:latin typeface="Arial"/>
                <a:cs typeface="Arial"/>
              </a:rPr>
              <a:t>Optimización reversa y retornos de equilibrios</a:t>
            </a:r>
            <a:endParaRPr lang="es-CO" sz="40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950474" y="2269354"/>
                <a:ext cx="10070315" cy="3572645"/>
              </a:xfrm>
              <a:prstGeom prst="rect">
                <a:avLst/>
              </a:prstGeom>
              <a:noFill/>
            </p:spPr>
            <p:txBody>
              <a:bodyPr wrap="square" lIns="91440" tIns="45720" rIns="91440" bIns="45720" rtlCol="0" anchor="t">
                <a:spAutoFit/>
              </a:bodyPr>
              <a:lstStyle/>
              <a:p>
                <a:r>
                  <a:rPr lang="es-ES" sz="2800" dirty="0">
                    <a:solidFill>
                      <a:srgbClr val="000000"/>
                    </a:solidFill>
                    <a:cs typeface="Times New Roman"/>
                  </a:rPr>
                  <a:t>Los retornos de equilibrio a partir del portafolio de mercado serían:</a:t>
                </a:r>
              </a:p>
              <a:p>
                <a:endParaRPr lang="es-ES" sz="2800" dirty="0">
                  <a:solidFill>
                    <a:srgbClr val="000000"/>
                  </a:solidFill>
                  <a:cs typeface="Times New Roman"/>
                </a:endParaRPr>
              </a:p>
              <a:p>
                <a:pPr algn="ctr"/>
                <a:r>
                  <a:rPr lang="es-ES" sz="2800" dirty="0">
                    <a:solidFill>
                      <a:srgbClr val="000000"/>
                    </a:solidFill>
                    <a:cs typeface="Times New Roman"/>
                  </a:rPr>
                  <a:t> </a:t>
                </a:r>
                <a14:m>
                  <m:oMath xmlns:m="http://schemas.openxmlformats.org/officeDocument/2006/math">
                    <m:sSub>
                      <m:sSubPr>
                        <m:ctrlPr>
                          <a:rPr lang="es-ES" sz="2800" i="1" smtClean="0">
                            <a:solidFill>
                              <a:srgbClr val="000000"/>
                            </a:solidFill>
                            <a:latin typeface="Cambria Math" panose="02040503050406030204" pitchFamily="18" charset="0"/>
                            <a:cs typeface="Times New Roman"/>
                          </a:rPr>
                        </m:ctrlPr>
                      </m:sSubPr>
                      <m:e>
                        <m:r>
                          <m:rPr>
                            <m:nor/>
                          </m:rPr>
                          <a:rPr lang="es-ES" sz="2800" dirty="0">
                            <a:solidFill>
                              <a:srgbClr val="000000"/>
                            </a:solidFill>
                            <a:cs typeface="Times New Roman"/>
                          </a:rPr>
                          <m:t>Π</m:t>
                        </m:r>
                      </m:e>
                      <m:sub>
                        <m:r>
                          <a:rPr lang="es-ES" sz="2800" b="0" i="1" smtClean="0">
                            <a:solidFill>
                              <a:srgbClr val="000000"/>
                            </a:solidFill>
                            <a:latin typeface="Cambria Math" panose="02040503050406030204" pitchFamily="18" charset="0"/>
                            <a:cs typeface="Times New Roman"/>
                          </a:rPr>
                          <m:t>𝑒𝑞</m:t>
                        </m:r>
                      </m:sub>
                    </m:sSub>
                  </m:oMath>
                </a14:m>
                <a:r>
                  <a:rPr lang="es-ES" sz="2800" dirty="0">
                    <a:solidFill>
                      <a:srgbClr val="000000"/>
                    </a:solidFill>
                    <a:cs typeface="Times New Roman"/>
                  </a:rPr>
                  <a:t>= </a:t>
                </a:r>
                <a:r>
                  <a:rPr lang="es-ES" sz="2800" dirty="0" err="1">
                    <a:solidFill>
                      <a:srgbClr val="000000"/>
                    </a:solidFill>
                    <a:cs typeface="Times New Roman"/>
                  </a:rPr>
                  <a:t>λΣ</a:t>
                </a:r>
                <a14:m>
                  <m:oMath xmlns:m="http://schemas.openxmlformats.org/officeDocument/2006/math">
                    <m:sSub>
                      <m:sSubPr>
                        <m:ctrlPr>
                          <a:rPr lang="es-ES" sz="2800" i="1" smtClean="0">
                            <a:solidFill>
                              <a:srgbClr val="000000"/>
                            </a:solidFill>
                            <a:latin typeface="Cambria Math" panose="02040503050406030204" pitchFamily="18" charset="0"/>
                            <a:cs typeface="Times New Roman"/>
                          </a:rPr>
                        </m:ctrlPr>
                      </m:sSubPr>
                      <m:e>
                        <m:r>
                          <a:rPr lang="es-ES" sz="2800" b="0" i="1" smtClean="0">
                            <a:solidFill>
                              <a:srgbClr val="000000"/>
                            </a:solidFill>
                            <a:latin typeface="Cambria Math" panose="02040503050406030204" pitchFamily="18" charset="0"/>
                            <a:cs typeface="Times New Roman"/>
                          </a:rPr>
                          <m:t>𝑤</m:t>
                        </m:r>
                      </m:e>
                      <m:sub>
                        <m:r>
                          <a:rPr lang="es-ES" sz="2800" b="0" i="1" smtClean="0">
                            <a:solidFill>
                              <a:srgbClr val="000000"/>
                            </a:solidFill>
                            <a:latin typeface="Cambria Math" panose="02040503050406030204" pitchFamily="18" charset="0"/>
                            <a:cs typeface="Times New Roman"/>
                          </a:rPr>
                          <m:t>𝑚𝑘𝑡</m:t>
                        </m:r>
                      </m:sub>
                    </m:sSub>
                  </m:oMath>
                </a14:m>
                <a:endParaRPr lang="es-ES" sz="2800" dirty="0">
                  <a:solidFill>
                    <a:srgbClr val="000000"/>
                  </a:solidFill>
                  <a:cs typeface="Times New Roman"/>
                </a:endParaRPr>
              </a:p>
              <a:p>
                <a:endParaRPr lang="es-ES" sz="2800" dirty="0">
                  <a:solidFill>
                    <a:srgbClr val="000000"/>
                  </a:solidFill>
                  <a:cs typeface="Times New Roman"/>
                </a:endParaRPr>
              </a:p>
              <a:p>
                <a:pPr marL="342900" indent="-342900">
                  <a:buFont typeface="Arial" panose="020B0604020202020204" pitchFamily="34" charset="0"/>
                  <a:buChar char="•"/>
                </a:pPr>
                <a:r>
                  <a:rPr lang="es-ES" sz="2800" dirty="0">
                    <a:solidFill>
                      <a:srgbClr val="000000"/>
                    </a:solidFill>
                    <a:cs typeface="Times New Roman"/>
                  </a:rPr>
                  <a:t>Esta técnica se denomina “optimización reversa” ya que se están infiriendo los retornos de equilibrio a partir de un portafolio de equilibrio .</a:t>
                </a:r>
              </a:p>
              <a:p>
                <a:endParaRPr lang="es-ES" sz="2800" dirty="0">
                  <a:solidFill>
                    <a:srgbClr val="000000"/>
                  </a:solidFill>
                  <a:cs typeface="Times New Roman"/>
                </a:endParaRPr>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950474" y="2269354"/>
                <a:ext cx="10070315" cy="3572645"/>
              </a:xfrm>
              <a:prstGeom prst="rect">
                <a:avLst/>
              </a:prstGeom>
              <a:blipFill>
                <a:blip r:embed="rId3"/>
                <a:stretch>
                  <a:fillRect l="-1271" t="-1536"/>
                </a:stretch>
              </a:blipFill>
            </p:spPr>
            <p:txBody>
              <a:bodyPr/>
              <a:lstStyle/>
              <a:p>
                <a:r>
                  <a:rPr lang="en-US">
                    <a:noFill/>
                  </a:rPr>
                  <a:t> </a:t>
                </a:r>
              </a:p>
            </p:txBody>
          </p:sp>
        </mc:Fallback>
      </mc:AlternateContent>
    </p:spTree>
    <p:extLst>
      <p:ext uri="{BB962C8B-B14F-4D97-AF65-F5344CB8AC3E}">
        <p14:creationId xmlns:p14="http://schemas.microsoft.com/office/powerpoint/2010/main" val="749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67440" y="730310"/>
            <a:ext cx="7436385"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Optimización reversa: consideraciones prácticas</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416102" y="2201413"/>
            <a:ext cx="9139063" cy="3785652"/>
          </a:xfrm>
          <a:prstGeom prst="rect">
            <a:avLst/>
          </a:prstGeom>
          <a:noFill/>
        </p:spPr>
        <p:txBody>
          <a:bodyPr wrap="square" lIns="91440" tIns="45720" rIns="91440" bIns="45720" rtlCol="0" anchor="t">
            <a:spAutoFit/>
          </a:bodyPr>
          <a:lstStyle/>
          <a:p>
            <a:r>
              <a:rPr lang="es-ES" sz="2400" dirty="0">
                <a:solidFill>
                  <a:srgbClr val="000000"/>
                </a:solidFill>
                <a:cs typeface="Times New Roman"/>
              </a:rPr>
              <a:t>En nuestra experiencia en la implementación del modelo de Black-</a:t>
            </a:r>
            <a:r>
              <a:rPr lang="es-ES" sz="2400" dirty="0" err="1">
                <a:solidFill>
                  <a:srgbClr val="000000"/>
                </a:solidFill>
                <a:cs typeface="Times New Roman"/>
              </a:rPr>
              <a:t>Litterman</a:t>
            </a:r>
            <a:r>
              <a:rPr lang="es-ES" sz="2400" dirty="0">
                <a:solidFill>
                  <a:srgbClr val="000000"/>
                </a:solidFill>
                <a:cs typeface="Times New Roman"/>
              </a:rPr>
              <a:t> hemos encontrado que ciertas clases de activos suelen tener mayor ponderación en la optimización reversa, en especial:</a:t>
            </a:r>
          </a:p>
          <a:p>
            <a:endParaRPr lang="es-ES" sz="2400" dirty="0">
              <a:solidFill>
                <a:srgbClr val="000000"/>
              </a:solidFill>
              <a:cs typeface="Times New Roman"/>
            </a:endParaRPr>
          </a:p>
          <a:p>
            <a:pPr marL="342900" indent="-342900">
              <a:buFont typeface="Arial" panose="020B0604020202020204" pitchFamily="34" charset="0"/>
              <a:buChar char="•"/>
            </a:pPr>
            <a:r>
              <a:rPr lang="es-ES" sz="2400" dirty="0">
                <a:solidFill>
                  <a:srgbClr val="000000"/>
                </a:solidFill>
                <a:cs typeface="Times New Roman"/>
              </a:rPr>
              <a:t>El mercado accionario tiene una capitalización significativamente mayor a la de otras clases de activos.</a:t>
            </a:r>
          </a:p>
          <a:p>
            <a:pPr marL="342900" indent="-342900">
              <a:buFont typeface="Arial" panose="020B0604020202020204" pitchFamily="34" charset="0"/>
              <a:buChar char="•"/>
            </a:pPr>
            <a:endParaRPr lang="es-ES" sz="2400" dirty="0">
              <a:solidFill>
                <a:srgbClr val="000000"/>
              </a:solidFill>
              <a:cs typeface="Times New Roman"/>
            </a:endParaRPr>
          </a:p>
          <a:p>
            <a:pPr marL="342900" indent="-342900">
              <a:buFont typeface="Arial" panose="020B0604020202020204" pitchFamily="34" charset="0"/>
              <a:buChar char="•"/>
            </a:pPr>
            <a:r>
              <a:rPr lang="es-ES" sz="2400" dirty="0">
                <a:solidFill>
                  <a:srgbClr val="000000"/>
                </a:solidFill>
                <a:cs typeface="Times New Roman"/>
              </a:rPr>
              <a:t>Los tesoros americanos han aumentado su capitalización debido al QE y otras medidas expansionistas de la Reserva Federal.</a:t>
            </a:r>
          </a:p>
          <a:p>
            <a:endParaRPr lang="es-ES" sz="2400" dirty="0">
              <a:solidFill>
                <a:srgbClr val="000000"/>
              </a:solidFill>
              <a:cs typeface="Times New Roman"/>
            </a:endParaRPr>
          </a:p>
        </p:txBody>
      </p:sp>
    </p:spTree>
    <p:extLst>
      <p:ext uri="{BB962C8B-B14F-4D97-AF65-F5344CB8AC3E}">
        <p14:creationId xmlns:p14="http://schemas.microsoft.com/office/powerpoint/2010/main" val="60615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545031" y="570270"/>
            <a:ext cx="8881205"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Optimización reversa: consideraciones prácticas (cont.)</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262237" y="1959412"/>
            <a:ext cx="9446794" cy="4524315"/>
          </a:xfrm>
          <a:prstGeom prst="rect">
            <a:avLst/>
          </a:prstGeom>
          <a:noFill/>
        </p:spPr>
        <p:txBody>
          <a:bodyPr wrap="square" lIns="91440" tIns="45720" rIns="91440" bIns="45720" rtlCol="0" anchor="t">
            <a:spAutoFit/>
          </a:bodyPr>
          <a:lstStyle/>
          <a:p>
            <a:r>
              <a:rPr lang="es-ES" sz="2400" dirty="0">
                <a:solidFill>
                  <a:srgbClr val="000000"/>
                </a:solidFill>
                <a:cs typeface="Times New Roman"/>
              </a:rPr>
              <a:t>Para reducir los efectos de disparidad en la capitalización de mercado nosotros hemos incorporado en la optimización reversa la mayor cantidad de clases de activos disponibles en los mercados de capitales:</a:t>
            </a:r>
          </a:p>
          <a:p>
            <a:endParaRPr lang="es-ES" sz="2400" dirty="0">
              <a:solidFill>
                <a:srgbClr val="000000"/>
              </a:solidFill>
              <a:cs typeface="Times New Roman"/>
            </a:endParaRPr>
          </a:p>
          <a:p>
            <a:pPr marL="342900" indent="-342900">
              <a:buFont typeface="Arial" panose="020B0604020202020204" pitchFamily="34" charset="0"/>
              <a:buChar char="•"/>
            </a:pPr>
            <a:r>
              <a:rPr lang="es-ES" sz="2400" dirty="0">
                <a:solidFill>
                  <a:srgbClr val="000000"/>
                </a:solidFill>
                <a:cs typeface="Times New Roman"/>
              </a:rPr>
              <a:t>Deuda soberana de Estados Unidos (incluyendo TIPS)</a:t>
            </a:r>
          </a:p>
          <a:p>
            <a:pPr marL="342900" indent="-342900">
              <a:buFont typeface="Arial" panose="020B0604020202020204" pitchFamily="34" charset="0"/>
              <a:buChar char="•"/>
            </a:pPr>
            <a:r>
              <a:rPr lang="es-ES" sz="2400" dirty="0">
                <a:solidFill>
                  <a:srgbClr val="000000"/>
                </a:solidFill>
                <a:cs typeface="Times New Roman"/>
              </a:rPr>
              <a:t>MBS y agencias de Estados Unidos</a:t>
            </a:r>
          </a:p>
          <a:p>
            <a:pPr marL="342900" indent="-342900">
              <a:buFont typeface="Arial" panose="020B0604020202020204" pitchFamily="34" charset="0"/>
              <a:buChar char="•"/>
            </a:pPr>
            <a:r>
              <a:rPr lang="es-ES" sz="2400" dirty="0">
                <a:solidFill>
                  <a:srgbClr val="000000"/>
                </a:solidFill>
                <a:cs typeface="Times New Roman"/>
              </a:rPr>
              <a:t>Deuda soberana de Europa, Asia y Emergentes</a:t>
            </a:r>
          </a:p>
          <a:p>
            <a:pPr marL="342900" indent="-342900">
              <a:buFont typeface="Arial" panose="020B0604020202020204" pitchFamily="34" charset="0"/>
              <a:buChar char="•"/>
            </a:pPr>
            <a:r>
              <a:rPr lang="es-ES" sz="2400" dirty="0">
                <a:solidFill>
                  <a:srgbClr val="000000"/>
                </a:solidFill>
                <a:cs typeface="Times New Roman"/>
              </a:rPr>
              <a:t>Bonos corporativos (Estados Unidos y otros países)</a:t>
            </a:r>
          </a:p>
          <a:p>
            <a:pPr marL="342900" indent="-342900">
              <a:buFont typeface="Arial" panose="020B0604020202020204" pitchFamily="34" charset="0"/>
              <a:buChar char="•"/>
            </a:pPr>
            <a:r>
              <a:rPr lang="es-ES" sz="2400" dirty="0">
                <a:solidFill>
                  <a:srgbClr val="000000"/>
                </a:solidFill>
                <a:cs typeface="Times New Roman"/>
              </a:rPr>
              <a:t>Mercado monetario (Estados Unidos y otros países)</a:t>
            </a:r>
          </a:p>
          <a:p>
            <a:pPr marL="342900" indent="-342900">
              <a:buFont typeface="Arial" panose="020B0604020202020204" pitchFamily="34" charset="0"/>
              <a:buChar char="•"/>
            </a:pPr>
            <a:r>
              <a:rPr lang="es-ES" sz="2400" dirty="0">
                <a:solidFill>
                  <a:srgbClr val="000000"/>
                </a:solidFill>
                <a:cs typeface="Times New Roman"/>
              </a:rPr>
              <a:t>Renta variable (Estados Unidos y otros países)</a:t>
            </a:r>
          </a:p>
          <a:p>
            <a:pPr marL="342900" indent="-342900">
              <a:buFont typeface="Arial" panose="020B0604020202020204" pitchFamily="34" charset="0"/>
              <a:buChar char="•"/>
            </a:pPr>
            <a:r>
              <a:rPr lang="es-ES" sz="2400" dirty="0" err="1">
                <a:solidFill>
                  <a:srgbClr val="000000"/>
                </a:solidFill>
                <a:cs typeface="Times New Roman"/>
              </a:rPr>
              <a:t>Commodities</a:t>
            </a:r>
            <a:endParaRPr lang="es-ES" sz="2400" dirty="0">
              <a:solidFill>
                <a:srgbClr val="000000"/>
              </a:solidFill>
              <a:cs typeface="Times New Roman"/>
            </a:endParaRPr>
          </a:p>
          <a:p>
            <a:endParaRPr lang="es-ES" sz="2400" dirty="0">
              <a:solidFill>
                <a:srgbClr val="000000"/>
              </a:solidFill>
              <a:cs typeface="Times New Roman"/>
            </a:endParaRPr>
          </a:p>
        </p:txBody>
      </p:sp>
    </p:spTree>
    <p:extLst>
      <p:ext uri="{BB962C8B-B14F-4D97-AF65-F5344CB8AC3E}">
        <p14:creationId xmlns:p14="http://schemas.microsoft.com/office/powerpoint/2010/main" val="37885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342" y="1128073"/>
            <a:ext cx="8124703" cy="546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981809" y="192210"/>
            <a:ext cx="8459174" cy="10772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Optimización reversa: instrumentos de mercado de capitales</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83511049-2DDA-DCEE-2307-3DC3541D222C}"/>
              </a:ext>
            </a:extLst>
          </p:cNvPr>
          <p:cNvSpPr txBox="1"/>
          <p:nvPr/>
        </p:nvSpPr>
        <p:spPr>
          <a:xfrm>
            <a:off x="283510" y="6419958"/>
            <a:ext cx="844795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dirty="0">
                <a:solidFill>
                  <a:schemeClr val="bg2">
                    <a:lumMod val="50000"/>
                  </a:schemeClr>
                </a:solidFill>
                <a:cs typeface="Calibri"/>
              </a:rPr>
              <a:t>Fuente: </a:t>
            </a:r>
            <a:r>
              <a:rPr lang="en-US" sz="1600" i="1" dirty="0">
                <a:solidFill>
                  <a:schemeClr val="bg2">
                    <a:lumMod val="50000"/>
                  </a:schemeClr>
                </a:solidFill>
                <a:cs typeface="Calibri"/>
              </a:rPr>
              <a:t>Bloomberg y </a:t>
            </a:r>
            <a:r>
              <a:rPr lang="en-US" sz="1600" i="1" dirty="0" err="1">
                <a:solidFill>
                  <a:schemeClr val="bg2">
                    <a:lumMod val="50000"/>
                  </a:schemeClr>
                </a:solidFill>
                <a:cs typeface="Calibri"/>
              </a:rPr>
              <a:t>cálculos</a:t>
            </a:r>
            <a:r>
              <a:rPr lang="en-US" sz="1600" i="1" dirty="0">
                <a:solidFill>
                  <a:schemeClr val="bg2">
                    <a:lumMod val="50000"/>
                  </a:schemeClr>
                </a:solidFill>
                <a:cs typeface="Calibri"/>
              </a:rPr>
              <a:t> FLAR</a:t>
            </a:r>
          </a:p>
        </p:txBody>
      </p:sp>
    </p:spTree>
    <p:extLst>
      <p:ext uri="{BB962C8B-B14F-4D97-AF65-F5344CB8AC3E}">
        <p14:creationId xmlns:p14="http://schemas.microsoft.com/office/powerpoint/2010/main" val="409727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49846" y="2664543"/>
            <a:ext cx="6407579" cy="23083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Perspectivas de mercado</a:t>
            </a:r>
            <a:endParaRPr lang="es-CO" sz="7200" dirty="0">
              <a:solidFill>
                <a:srgbClr val="1A3184"/>
              </a:solidFill>
              <a:latin typeface="Arial" panose="020B0604020202020204" pitchFamily="34" charset="0"/>
              <a:cs typeface="Arial" panose="020B0604020202020204" pitchFamily="34" charset="0"/>
            </a:endParaRPr>
          </a:p>
        </p:txBody>
      </p:sp>
      <p:pic>
        <p:nvPicPr>
          <p:cNvPr id="6"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2" name="CuadroTexto 1"/>
          <p:cNvSpPr txBox="1"/>
          <p:nvPr/>
        </p:nvSpPr>
        <p:spPr>
          <a:xfrm>
            <a:off x="8091997" y="-249984"/>
            <a:ext cx="3454967"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3</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440173" y="2156835"/>
            <a:ext cx="3826924"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Incorporación de </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31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xmlns="" r:id="rId5"/>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472349" y="334329"/>
            <a:ext cx="9026563" cy="10772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Parámetros de la distribución de las perspectivas de mercado (i)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131956" y="4716281"/>
            <a:ext cx="3167822" cy="1015663"/>
          </a:xfrm>
          <a:prstGeom prst="rect">
            <a:avLst/>
          </a:prstGeom>
          <a:noFill/>
        </p:spPr>
        <p:txBody>
          <a:bodyPr wrap="square" lIns="91440" tIns="45720" rIns="91440" bIns="45720" rtlCol="0" anchor="t">
            <a:spAutoFit/>
          </a:bodyPr>
          <a:lstStyle/>
          <a:p>
            <a:r>
              <a:rPr lang="es-ES" sz="2000" dirty="0">
                <a:solidFill>
                  <a:srgbClr val="1A3184"/>
                </a:solidFill>
                <a:cs typeface="Times New Roman"/>
              </a:rPr>
              <a:t>Dado estos dos ejemplos, el vector Q sería el siguiente.</a:t>
            </a:r>
          </a:p>
          <a:p>
            <a:endParaRPr lang="es-ES" sz="2000" dirty="0">
              <a:solidFill>
                <a:srgbClr val="1A3184"/>
              </a:solidFill>
              <a:cs typeface="Times New Roman"/>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816340" y="1411547"/>
            <a:ext cx="8338579" cy="33855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1600" b="0" dirty="0">
                <a:solidFill>
                  <a:srgbClr val="1A3184"/>
                </a:solidFill>
                <a:latin typeface="Arial"/>
                <a:cs typeface="Arial"/>
              </a:rPr>
              <a:t>Vector de medias de una distribución normal multivariada</a:t>
            </a:r>
          </a:p>
        </p:txBody>
      </p:sp>
      <p:sp>
        <p:nvSpPr>
          <p:cNvPr id="11" name="CuadroTexto 10">
            <a:extLst>
              <a:ext uri="{FF2B5EF4-FFF2-40B4-BE49-F238E27FC236}">
                <a16:creationId xmlns:a16="http://schemas.microsoft.com/office/drawing/2014/main" id="{0581A8C6-76CA-9DBF-9878-AEDB5DC12D95}"/>
              </a:ext>
            </a:extLst>
          </p:cNvPr>
          <p:cNvSpPr txBox="1"/>
          <p:nvPr/>
        </p:nvSpPr>
        <p:spPr>
          <a:xfrm flipH="1">
            <a:off x="565978" y="1988362"/>
            <a:ext cx="10425871" cy="1938992"/>
          </a:xfrm>
          <a:prstGeom prst="rect">
            <a:avLst/>
          </a:prstGeom>
          <a:noFill/>
        </p:spPr>
        <p:txBody>
          <a:bodyPr wrap="square" lIns="91440" tIns="45720" rIns="91440" bIns="45720" rtlCol="0" anchor="t">
            <a:spAutoFit/>
          </a:bodyPr>
          <a:lstStyle/>
          <a:p>
            <a:r>
              <a:rPr lang="es-ES" sz="2000" dirty="0">
                <a:solidFill>
                  <a:srgbClr val="000000"/>
                </a:solidFill>
                <a:cs typeface="Times New Roman"/>
              </a:rPr>
              <a:t>El vector Q representa las perspectivas de mercado </a:t>
            </a:r>
            <a:r>
              <a:rPr lang="es-ES" sz="2000" dirty="0" err="1">
                <a:solidFill>
                  <a:srgbClr val="000000"/>
                </a:solidFill>
                <a:cs typeface="Times New Roman"/>
              </a:rPr>
              <a:t>ó</a:t>
            </a:r>
            <a:r>
              <a:rPr lang="es-ES" sz="2000" dirty="0">
                <a:solidFill>
                  <a:srgbClr val="000000"/>
                </a:solidFill>
                <a:cs typeface="Times New Roman"/>
              </a:rPr>
              <a:t> </a:t>
            </a:r>
            <a:r>
              <a:rPr lang="es-ES" sz="2000" dirty="0" err="1">
                <a:solidFill>
                  <a:srgbClr val="000000"/>
                </a:solidFill>
                <a:cs typeface="Times New Roman"/>
              </a:rPr>
              <a:t>views</a:t>
            </a:r>
            <a:r>
              <a:rPr lang="es-ES" sz="2000" dirty="0">
                <a:solidFill>
                  <a:srgbClr val="000000"/>
                </a:solidFill>
                <a:cs typeface="Times New Roman"/>
              </a:rPr>
              <a:t> sobre el retorno de los activos. Los </a:t>
            </a:r>
            <a:r>
              <a:rPr lang="es-ES" sz="2000" dirty="0" err="1">
                <a:solidFill>
                  <a:srgbClr val="000000"/>
                </a:solidFill>
                <a:cs typeface="Times New Roman"/>
              </a:rPr>
              <a:t>views</a:t>
            </a:r>
            <a:r>
              <a:rPr lang="es-ES" sz="2000" dirty="0">
                <a:solidFill>
                  <a:srgbClr val="000000"/>
                </a:solidFill>
                <a:cs typeface="Times New Roman"/>
              </a:rPr>
              <a:t> de los activos pueden ser absolutos </a:t>
            </a:r>
            <a:r>
              <a:rPr lang="es-ES" sz="2000" dirty="0" err="1">
                <a:solidFill>
                  <a:srgbClr val="000000"/>
                </a:solidFill>
                <a:cs typeface="Times New Roman"/>
              </a:rPr>
              <a:t>ó</a:t>
            </a:r>
            <a:r>
              <a:rPr lang="es-ES" sz="2000" dirty="0">
                <a:solidFill>
                  <a:srgbClr val="000000"/>
                </a:solidFill>
                <a:cs typeface="Times New Roman"/>
              </a:rPr>
              <a:t> relativos.</a:t>
            </a:r>
          </a:p>
          <a:p>
            <a:pPr marL="342900" indent="-342900">
              <a:buFont typeface="Arial" panose="020B0604020202020204" pitchFamily="34" charset="0"/>
              <a:buChar char="•"/>
            </a:pPr>
            <a:r>
              <a:rPr lang="es-ES" sz="2000" dirty="0">
                <a:solidFill>
                  <a:srgbClr val="000000"/>
                </a:solidFill>
                <a:cs typeface="Times New Roman"/>
              </a:rPr>
              <a:t>Los </a:t>
            </a:r>
            <a:r>
              <a:rPr lang="es-ES" sz="2000" dirty="0" err="1">
                <a:solidFill>
                  <a:srgbClr val="000000"/>
                </a:solidFill>
                <a:cs typeface="Times New Roman"/>
              </a:rPr>
              <a:t>views</a:t>
            </a:r>
            <a:r>
              <a:rPr lang="es-ES" sz="2000" dirty="0">
                <a:solidFill>
                  <a:srgbClr val="000000"/>
                </a:solidFill>
                <a:cs typeface="Times New Roman"/>
              </a:rPr>
              <a:t> absolutos se refieren al retorno en exceso de un solo activo. Por ejemplo, el retorno en exceso de tesoros americanos de 1-3 años es de 0,90%.</a:t>
            </a:r>
          </a:p>
          <a:p>
            <a:pPr marL="342900" indent="-342900">
              <a:buFont typeface="Arial" panose="020B0604020202020204" pitchFamily="34" charset="0"/>
              <a:buChar char="•"/>
            </a:pPr>
            <a:r>
              <a:rPr lang="es-ES" sz="2000" dirty="0">
                <a:solidFill>
                  <a:srgbClr val="000000"/>
                </a:solidFill>
                <a:cs typeface="Times New Roman"/>
              </a:rPr>
              <a:t>Por otro lado, los </a:t>
            </a:r>
            <a:r>
              <a:rPr lang="es-ES" sz="2000" dirty="0" err="1">
                <a:solidFill>
                  <a:srgbClr val="000000"/>
                </a:solidFill>
                <a:cs typeface="Times New Roman"/>
              </a:rPr>
              <a:t>views</a:t>
            </a:r>
            <a:r>
              <a:rPr lang="es-ES" sz="2000" dirty="0">
                <a:solidFill>
                  <a:srgbClr val="000000"/>
                </a:solidFill>
                <a:cs typeface="Times New Roman"/>
              </a:rPr>
              <a:t> relativos se refieren a diferencias entre los retornos de los activos </a:t>
            </a:r>
            <a:r>
              <a:rPr lang="es-ES" sz="2000" dirty="0" err="1">
                <a:solidFill>
                  <a:srgbClr val="000000"/>
                </a:solidFill>
                <a:cs typeface="Times New Roman"/>
              </a:rPr>
              <a:t>ó</a:t>
            </a:r>
            <a:r>
              <a:rPr lang="es-ES" sz="2000" dirty="0">
                <a:solidFill>
                  <a:srgbClr val="000000"/>
                </a:solidFill>
                <a:cs typeface="Times New Roman"/>
              </a:rPr>
              <a:t> márgenes. Ejemplo el retorno del acciones superará al retorno de bonos corporativos en 3,00%.</a:t>
            </a:r>
          </a:p>
        </p:txBody>
      </p:sp>
      <p:graphicFrame>
        <p:nvGraphicFramePr>
          <p:cNvPr id="14" name="Table 12"/>
          <p:cNvGraphicFramePr>
            <a:graphicFrameLocks noGrp="1"/>
          </p:cNvGraphicFramePr>
          <p:nvPr>
            <p:extLst>
              <p:ext uri="{D42A27DB-BD31-4B8C-83A1-F6EECF244321}">
                <p14:modId xmlns:p14="http://schemas.microsoft.com/office/powerpoint/2010/main" val="3712390156"/>
              </p:ext>
            </p:extLst>
          </p:nvPr>
        </p:nvGraphicFramePr>
        <p:xfrm>
          <a:off x="4685468" y="4273254"/>
          <a:ext cx="5000625" cy="1901718"/>
        </p:xfrm>
        <a:graphic>
          <a:graphicData uri="http://schemas.openxmlformats.org/drawingml/2006/table">
            <a:tbl>
              <a:tblPr firstRow="1" bandRow="1"/>
              <a:tblGrid>
                <a:gridCol w="3616271">
                  <a:extLst>
                    <a:ext uri="{9D8B030D-6E8A-4147-A177-3AD203B41FA5}">
                      <a16:colId xmlns:a16="http://schemas.microsoft.com/office/drawing/2014/main" val="20000"/>
                    </a:ext>
                  </a:extLst>
                </a:gridCol>
                <a:gridCol w="1384354">
                  <a:extLst>
                    <a:ext uri="{9D8B030D-6E8A-4147-A177-3AD203B41FA5}">
                      <a16:colId xmlns:a16="http://schemas.microsoft.com/office/drawing/2014/main" val="20001"/>
                    </a:ext>
                  </a:extLst>
                </a:gridCol>
              </a:tblGrid>
              <a:tr h="461214">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i="1" dirty="0"/>
                        <a:t>View</a:t>
                      </a:r>
                      <a:endParaRPr lang="en-US" sz="1600" i="1"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dirty="0"/>
                        <a:t>Valor</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extLst>
                  <a:ext uri="{0D108BD9-81ED-4DB2-BD59-A6C34878D82A}">
                    <a16:rowId xmlns:a16="http://schemas.microsoft.com/office/drawing/2014/main" val="10000"/>
                  </a:ext>
                </a:extLst>
              </a:tr>
              <a:tr h="720252">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dirty="0"/>
                        <a:t>1) Retorno (en exceso) de tesoros</a:t>
                      </a:r>
                      <a:r>
                        <a:rPr lang="es-CO" sz="1600" baseline="0" dirty="0"/>
                        <a:t> de 1-3 años</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dirty="0"/>
                        <a:t>0,90%</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20252">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dirty="0"/>
                        <a:t>2) Retorno</a:t>
                      </a:r>
                      <a:r>
                        <a:rPr lang="es-CO" sz="1600" baseline="0" dirty="0"/>
                        <a:t> de acciones relativo a corporativos</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dirty="0"/>
                        <a:t>3,00%</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130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362019" y="497132"/>
            <a:ext cx="6889422" cy="10772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Incorporación de los </a:t>
            </a:r>
            <a:r>
              <a:rPr lang="es-ES" sz="3200" dirty="0" err="1">
                <a:solidFill>
                  <a:srgbClr val="1A3184"/>
                </a:solidFill>
                <a:latin typeface="Arial"/>
                <a:cs typeface="Arial"/>
              </a:rPr>
              <a:t>views</a:t>
            </a:r>
            <a:r>
              <a:rPr lang="es-ES" sz="3200" dirty="0">
                <a:solidFill>
                  <a:srgbClr val="1A3184"/>
                </a:solidFill>
                <a:latin typeface="Arial"/>
                <a:cs typeface="Arial"/>
              </a:rPr>
              <a:t>: matriz de enlace P</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131956" y="4237689"/>
            <a:ext cx="2710623" cy="1631216"/>
          </a:xfrm>
          <a:prstGeom prst="rect">
            <a:avLst/>
          </a:prstGeom>
          <a:noFill/>
        </p:spPr>
        <p:txBody>
          <a:bodyPr wrap="square" lIns="91440" tIns="45720" rIns="91440" bIns="45720" rtlCol="0" anchor="t">
            <a:spAutoFit/>
          </a:bodyPr>
          <a:lstStyle/>
          <a:p>
            <a:r>
              <a:rPr lang="es-ES" sz="2000" dirty="0">
                <a:solidFill>
                  <a:srgbClr val="1A3184"/>
                </a:solidFill>
                <a:cs typeface="Times New Roman"/>
              </a:rPr>
              <a:t>De esta manera la matriz P del ejemplo de la diapositiva sería la siguiente.</a:t>
            </a:r>
          </a:p>
          <a:p>
            <a:endParaRPr lang="es-ES" sz="2000" dirty="0">
              <a:solidFill>
                <a:srgbClr val="1A3184"/>
              </a:solidFill>
              <a:cs typeface="Times New Roman"/>
            </a:endParaRPr>
          </a:p>
        </p:txBody>
      </p:sp>
      <p:sp>
        <p:nvSpPr>
          <p:cNvPr id="11" name="CuadroTexto 10">
            <a:extLst>
              <a:ext uri="{FF2B5EF4-FFF2-40B4-BE49-F238E27FC236}">
                <a16:creationId xmlns:a16="http://schemas.microsoft.com/office/drawing/2014/main" id="{0581A8C6-76CA-9DBF-9878-AEDB5DC12D95}"/>
              </a:ext>
            </a:extLst>
          </p:cNvPr>
          <p:cNvSpPr txBox="1"/>
          <p:nvPr/>
        </p:nvSpPr>
        <p:spPr>
          <a:xfrm flipH="1">
            <a:off x="1131956" y="1815799"/>
            <a:ext cx="9349548" cy="1938992"/>
          </a:xfrm>
          <a:prstGeom prst="rect">
            <a:avLst/>
          </a:prstGeom>
          <a:noFill/>
        </p:spPr>
        <p:txBody>
          <a:bodyPr wrap="square" lIns="91440" tIns="45720" rIns="91440" bIns="45720" rtlCol="0" anchor="t">
            <a:spAutoFit/>
          </a:bodyPr>
          <a:lstStyle/>
          <a:p>
            <a:r>
              <a:rPr lang="es-ES" sz="2000" dirty="0">
                <a:solidFill>
                  <a:srgbClr val="000000"/>
                </a:solidFill>
                <a:cs typeface="Times New Roman"/>
              </a:rPr>
              <a:t>Los </a:t>
            </a:r>
            <a:r>
              <a:rPr lang="es-ES" sz="2000" dirty="0" err="1">
                <a:solidFill>
                  <a:srgbClr val="000000"/>
                </a:solidFill>
                <a:cs typeface="Times New Roman"/>
              </a:rPr>
              <a:t>views</a:t>
            </a:r>
            <a:r>
              <a:rPr lang="es-ES" sz="2000" dirty="0">
                <a:solidFill>
                  <a:srgbClr val="000000"/>
                </a:solidFill>
                <a:cs typeface="Times New Roman"/>
              </a:rPr>
              <a:t> se incorpora a la estructura del modelo mediante la matriz de enlace P, donde cada vector fila representa un </a:t>
            </a:r>
            <a:r>
              <a:rPr lang="es-ES" sz="2000" dirty="0" err="1">
                <a:solidFill>
                  <a:srgbClr val="000000"/>
                </a:solidFill>
                <a:cs typeface="Times New Roman"/>
              </a:rPr>
              <a:t>view</a:t>
            </a:r>
            <a:r>
              <a:rPr lang="es-ES" sz="2000" dirty="0">
                <a:solidFill>
                  <a:srgbClr val="000000"/>
                </a:solidFill>
                <a:cs typeface="Times New Roman"/>
              </a:rPr>
              <a:t> y cada columna un activo.</a:t>
            </a:r>
          </a:p>
          <a:p>
            <a:r>
              <a:rPr lang="es-ES" sz="2000" dirty="0">
                <a:solidFill>
                  <a:srgbClr val="000000"/>
                </a:solidFill>
                <a:cs typeface="Times New Roman"/>
              </a:rPr>
              <a:t>El valor del elemento va a depender de si el </a:t>
            </a:r>
            <a:r>
              <a:rPr lang="es-ES" sz="2000" dirty="0" err="1">
                <a:solidFill>
                  <a:srgbClr val="000000"/>
                </a:solidFill>
                <a:cs typeface="Times New Roman"/>
              </a:rPr>
              <a:t>view</a:t>
            </a:r>
            <a:r>
              <a:rPr lang="es-ES" sz="2000" dirty="0">
                <a:solidFill>
                  <a:srgbClr val="000000"/>
                </a:solidFill>
                <a:cs typeface="Times New Roman"/>
              </a:rPr>
              <a:t> es absoluto </a:t>
            </a:r>
            <a:r>
              <a:rPr lang="es-ES" sz="2000" dirty="0" err="1">
                <a:solidFill>
                  <a:srgbClr val="000000"/>
                </a:solidFill>
                <a:cs typeface="Times New Roman"/>
              </a:rPr>
              <a:t>ó</a:t>
            </a:r>
            <a:r>
              <a:rPr lang="es-ES" sz="2000" dirty="0">
                <a:solidFill>
                  <a:srgbClr val="000000"/>
                </a:solidFill>
                <a:cs typeface="Times New Roman"/>
              </a:rPr>
              <a:t> relativo:</a:t>
            </a:r>
          </a:p>
          <a:p>
            <a:pPr marL="342900" indent="-342900">
              <a:buFont typeface="Arial" panose="020B0604020202020204" pitchFamily="34" charset="0"/>
              <a:buChar char="•"/>
            </a:pPr>
            <a:r>
              <a:rPr lang="es-ES" sz="2000" dirty="0">
                <a:solidFill>
                  <a:srgbClr val="000000"/>
                </a:solidFill>
                <a:cs typeface="Times New Roman"/>
              </a:rPr>
              <a:t>Si el </a:t>
            </a:r>
            <a:r>
              <a:rPr lang="es-ES" sz="2000" dirty="0" err="1">
                <a:solidFill>
                  <a:srgbClr val="000000"/>
                </a:solidFill>
                <a:cs typeface="Times New Roman"/>
              </a:rPr>
              <a:t>view</a:t>
            </a:r>
            <a:r>
              <a:rPr lang="es-ES" sz="2000" dirty="0">
                <a:solidFill>
                  <a:srgbClr val="000000"/>
                </a:solidFill>
                <a:cs typeface="Times New Roman"/>
              </a:rPr>
              <a:t> es absoluto el elemento asociado va a ser 1 y los demás serán 0.</a:t>
            </a:r>
          </a:p>
          <a:p>
            <a:pPr marL="342900" indent="-342900">
              <a:buFont typeface="Arial" panose="020B0604020202020204" pitchFamily="34" charset="0"/>
              <a:buChar char="•"/>
            </a:pPr>
            <a:r>
              <a:rPr lang="es-ES" sz="2000" dirty="0">
                <a:solidFill>
                  <a:srgbClr val="000000"/>
                </a:solidFill>
                <a:cs typeface="Times New Roman"/>
              </a:rPr>
              <a:t>Si el </a:t>
            </a:r>
            <a:r>
              <a:rPr lang="es-ES" sz="2000" dirty="0" err="1">
                <a:solidFill>
                  <a:srgbClr val="000000"/>
                </a:solidFill>
                <a:cs typeface="Times New Roman"/>
              </a:rPr>
              <a:t>view</a:t>
            </a:r>
            <a:r>
              <a:rPr lang="es-ES" sz="2000" dirty="0">
                <a:solidFill>
                  <a:srgbClr val="000000"/>
                </a:solidFill>
                <a:cs typeface="Times New Roman"/>
              </a:rPr>
              <a:t> es relativo el activo con retorno superior </a:t>
            </a:r>
            <a:r>
              <a:rPr lang="es-ES" sz="2000" dirty="0" err="1">
                <a:solidFill>
                  <a:srgbClr val="000000"/>
                </a:solidFill>
                <a:cs typeface="Times New Roman"/>
              </a:rPr>
              <a:t>sera</a:t>
            </a:r>
            <a:r>
              <a:rPr lang="es-ES" sz="2000" dirty="0">
                <a:solidFill>
                  <a:srgbClr val="000000"/>
                </a:solidFill>
                <a:cs typeface="Times New Roman"/>
              </a:rPr>
              <a:t> 1 y el de menor retorno será -1. En este caso la suma de los elementos de la fila es igual a 0.</a:t>
            </a:r>
          </a:p>
        </p:txBody>
      </p:sp>
      <p:graphicFrame>
        <p:nvGraphicFramePr>
          <p:cNvPr id="16" name="Table 12"/>
          <p:cNvGraphicFramePr>
            <a:graphicFrameLocks noGrp="1"/>
          </p:cNvGraphicFramePr>
          <p:nvPr>
            <p:extLst>
              <p:ext uri="{D42A27DB-BD31-4B8C-83A1-F6EECF244321}">
                <p14:modId xmlns:p14="http://schemas.microsoft.com/office/powerpoint/2010/main" val="1265527927"/>
              </p:ext>
            </p:extLst>
          </p:nvPr>
        </p:nvGraphicFramePr>
        <p:xfrm>
          <a:off x="4139434" y="4130161"/>
          <a:ext cx="6301547" cy="1979292"/>
        </p:xfrm>
        <a:graphic>
          <a:graphicData uri="http://schemas.openxmlformats.org/drawingml/2006/table">
            <a:tbl>
              <a:tblPr firstRow="1" bandRow="1"/>
              <a:tblGrid>
                <a:gridCol w="2933081">
                  <a:extLst>
                    <a:ext uri="{9D8B030D-6E8A-4147-A177-3AD203B41FA5}">
                      <a16:colId xmlns:a16="http://schemas.microsoft.com/office/drawing/2014/main" val="20000"/>
                    </a:ext>
                  </a:extLst>
                </a:gridCol>
                <a:gridCol w="1122822">
                  <a:extLst>
                    <a:ext uri="{9D8B030D-6E8A-4147-A177-3AD203B41FA5}">
                      <a16:colId xmlns:a16="http://schemas.microsoft.com/office/drawing/2014/main" val="20001"/>
                    </a:ext>
                  </a:extLst>
                </a:gridCol>
                <a:gridCol w="1122822">
                  <a:extLst>
                    <a:ext uri="{9D8B030D-6E8A-4147-A177-3AD203B41FA5}">
                      <a16:colId xmlns:a16="http://schemas.microsoft.com/office/drawing/2014/main" val="20002"/>
                    </a:ext>
                  </a:extLst>
                </a:gridCol>
                <a:gridCol w="1122822">
                  <a:extLst>
                    <a:ext uri="{9D8B030D-6E8A-4147-A177-3AD203B41FA5}">
                      <a16:colId xmlns:a16="http://schemas.microsoft.com/office/drawing/2014/main" val="20003"/>
                    </a:ext>
                  </a:extLst>
                </a:gridCol>
              </a:tblGrid>
              <a:tr h="659764">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i="1" dirty="0"/>
                        <a:t>View</a:t>
                      </a:r>
                      <a:endParaRPr lang="en-US" sz="1600" i="1"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dirty="0"/>
                        <a:t>Tesoros</a:t>
                      </a:r>
                      <a:r>
                        <a:rPr lang="es-CO" sz="1600" baseline="0" dirty="0"/>
                        <a:t> 1-3 años</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err="1"/>
                        <a:t>Bonos</a:t>
                      </a:r>
                      <a:r>
                        <a:rPr lang="en-US" sz="1600" dirty="0"/>
                        <a:t> Corp.</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err="1"/>
                        <a:t>Acciones</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extLst>
                  <a:ext uri="{0D108BD9-81ED-4DB2-BD59-A6C34878D82A}">
                    <a16:rowId xmlns:a16="http://schemas.microsoft.com/office/drawing/2014/main" val="10000"/>
                  </a:ext>
                </a:extLst>
              </a:tr>
              <a:tr h="659764">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dirty="0"/>
                        <a:t>1) Retorno (en exceso) de tesoros</a:t>
                      </a:r>
                      <a:r>
                        <a:rPr lang="es-CO" sz="1600" baseline="0" dirty="0"/>
                        <a:t> de 1-3 años</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dirty="0"/>
                        <a:t>1</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0</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0</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59764">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dirty="0"/>
                        <a:t>2) Retorno</a:t>
                      </a:r>
                      <a:r>
                        <a:rPr lang="es-CO" sz="1600" baseline="0" dirty="0"/>
                        <a:t> de acciones relativo a corporativos</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dirty="0"/>
                        <a:t>0</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-1</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1</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489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1">
            <a:extLst>
              <a:ext uri="{FF2B5EF4-FFF2-40B4-BE49-F238E27FC236}">
                <a16:creationId xmlns:a16="http://schemas.microsoft.com/office/drawing/2014/main" id="{77978F65-EEBD-3F49-BFAF-CB09ABD6CA62}"/>
              </a:ext>
            </a:extLst>
          </p:cNvPr>
          <p:cNvSpPr txBox="1"/>
          <p:nvPr/>
        </p:nvSpPr>
        <p:spPr>
          <a:xfrm>
            <a:off x="1178475" y="819588"/>
            <a:ext cx="9831997" cy="77789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b">
            <a:norm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90000"/>
              </a:lnSpc>
              <a:spcBef>
                <a:spcPct val="0"/>
              </a:spcBef>
              <a:spcAft>
                <a:spcPts val="600"/>
              </a:spcAft>
            </a:pPr>
            <a:r>
              <a:rPr lang="es-CO" sz="4800" dirty="0">
                <a:solidFill>
                  <a:srgbClr val="1A3184"/>
                </a:solidFill>
                <a:latin typeface="Arial"/>
                <a:ea typeface="+mj-ea"/>
                <a:cs typeface="Arial"/>
              </a:rPr>
              <a:t>Objetivos</a:t>
            </a:r>
            <a:endParaRPr lang="en-US" sz="1600" dirty="0">
              <a:ea typeface="+mj-ea"/>
            </a:endParaRPr>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265A9F7C-8C51-87A4-5D15-ED9DFD1F24BA}"/>
              </a:ext>
            </a:extLst>
          </p:cNvPr>
          <p:cNvSpPr txBox="1"/>
          <p:nvPr/>
        </p:nvSpPr>
        <p:spPr>
          <a:xfrm>
            <a:off x="1519684" y="2056003"/>
            <a:ext cx="9149581" cy="4427724"/>
          </a:xfrm>
          <a:prstGeom prst="rect">
            <a:avLst/>
          </a:prstGeom>
        </p:spPr>
        <p:txBody>
          <a:bodyPr vert="horz" lIns="91440" tIns="45720" rIns="91440" bIns="45720" rtlCol="0" anchor="t">
            <a:noAutofit/>
          </a:bodyPr>
          <a:lstStyle/>
          <a:p>
            <a:pPr>
              <a:lnSpc>
                <a:spcPct val="90000"/>
              </a:lnSpc>
              <a:spcAft>
                <a:spcPts val="600"/>
              </a:spcAft>
            </a:pPr>
            <a:r>
              <a:rPr lang="es-CO" sz="2800" dirty="0">
                <a:latin typeface="Calibri" panose="020F0502020204030204" pitchFamily="34" charset="0"/>
                <a:ea typeface="Calibri" panose="020F0502020204030204" pitchFamily="34" charset="0"/>
                <a:cs typeface="Times New Roman" panose="02020603050405020304" pitchFamily="18" charset="0"/>
              </a:rPr>
              <a:t>OBJETIVO: Desarrollar el modelo de Black-</a:t>
            </a:r>
            <a:r>
              <a:rPr lang="es-CO" sz="2800" dirty="0" err="1">
                <a:latin typeface="Calibri" panose="020F0502020204030204" pitchFamily="34" charset="0"/>
                <a:ea typeface="Calibri" panose="020F0502020204030204" pitchFamily="34" charset="0"/>
                <a:cs typeface="Times New Roman" panose="02020603050405020304" pitchFamily="18" charset="0"/>
              </a:rPr>
              <a:t>Litterman</a:t>
            </a:r>
            <a:r>
              <a:rPr lang="es-CO" sz="2800" dirty="0">
                <a:latin typeface="Calibri" panose="020F0502020204030204" pitchFamily="34" charset="0"/>
                <a:ea typeface="Calibri" panose="020F0502020204030204" pitchFamily="34" charset="0"/>
                <a:cs typeface="Times New Roman" panose="02020603050405020304" pitchFamily="18" charset="0"/>
              </a:rPr>
              <a:t> para la incorporación de y la asignación de activos. </a:t>
            </a:r>
          </a:p>
          <a:p>
            <a:pPr>
              <a:lnSpc>
                <a:spcPct val="90000"/>
              </a:lnSpc>
              <a:spcAft>
                <a:spcPts val="600"/>
              </a:spcAft>
            </a:pPr>
            <a:endParaRPr lang="es-CO" sz="2800" dirty="0">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600"/>
              </a:spcAft>
            </a:pPr>
            <a:r>
              <a:rPr lang="es-CO" sz="2800" dirty="0">
                <a:latin typeface="Calibri" panose="020F0502020204030204" pitchFamily="34" charset="0"/>
                <a:ea typeface="Calibri" panose="020F0502020204030204" pitchFamily="34" charset="0"/>
                <a:cs typeface="Times New Roman" panose="02020603050405020304" pitchFamily="18" charset="0"/>
              </a:rPr>
              <a:t>OBJETIVOS ESPECÍFICOS: </a:t>
            </a:r>
            <a:endParaRPr lang="en-US" sz="2800" dirty="0">
              <a:cs typeface="Calibri"/>
            </a:endParaRPr>
          </a:p>
          <a:p>
            <a:pPr marL="457200" lvl="0" indent="-457200">
              <a:lnSpc>
                <a:spcPct val="107000"/>
              </a:lnSpc>
              <a:buClr>
                <a:srgbClr val="1A3184"/>
              </a:buClr>
              <a:buFont typeface="+mj-lt"/>
              <a:buAutoNum type="arabicPeriod"/>
            </a:pPr>
            <a:r>
              <a:rPr lang="es-CO" sz="2800" dirty="0">
                <a:latin typeface="Calibri" panose="020F0502020204030204" pitchFamily="34" charset="0"/>
                <a:ea typeface="Calibri" panose="020F0502020204030204" pitchFamily="34" charset="0"/>
                <a:cs typeface="Times New Roman" panose="02020603050405020304" pitchFamily="18" charset="0"/>
              </a:rPr>
              <a:t>Entender que el modelo de </a:t>
            </a:r>
            <a:r>
              <a:rPr lang="es-CO" sz="2800" dirty="0" err="1">
                <a:latin typeface="Calibri" panose="020F0502020204030204" pitchFamily="34" charset="0"/>
                <a:ea typeface="Calibri" panose="020F0502020204030204" pitchFamily="34" charset="0"/>
                <a:cs typeface="Times New Roman" panose="02020603050405020304" pitchFamily="18" charset="0"/>
              </a:rPr>
              <a:t>black-litterman</a:t>
            </a:r>
            <a:r>
              <a:rPr lang="es-CO" sz="2800" dirty="0">
                <a:latin typeface="Calibri" panose="020F0502020204030204" pitchFamily="34" charset="0"/>
                <a:ea typeface="Calibri" panose="020F0502020204030204" pitchFamily="34" charset="0"/>
                <a:cs typeface="Times New Roman" panose="02020603050405020304" pitchFamily="18" charset="0"/>
              </a:rPr>
              <a:t> simplemente generará inputs para la optimización de media-varianza.</a:t>
            </a:r>
          </a:p>
          <a:p>
            <a:pPr marL="457200" lvl="0" indent="-457200">
              <a:lnSpc>
                <a:spcPct val="107000"/>
              </a:lnSpc>
              <a:buClr>
                <a:srgbClr val="1A3184"/>
              </a:buClr>
              <a:buFont typeface="+mj-lt"/>
              <a:buAutoNum type="arabicPeriod"/>
            </a:pPr>
            <a:r>
              <a:rPr lang="es-CO" sz="2800" dirty="0">
                <a:latin typeface="Calibri" panose="020F0502020204030204" pitchFamily="34" charset="0"/>
                <a:ea typeface="Calibri" panose="020F0502020204030204" pitchFamily="34" charset="0"/>
                <a:cs typeface="Times New Roman" panose="02020603050405020304" pitchFamily="18" charset="0"/>
              </a:rPr>
              <a:t>Diferenciar los métodos que se pueden usar dentro del modelo de </a:t>
            </a:r>
            <a:r>
              <a:rPr lang="es-CO" sz="2800" dirty="0" err="1">
                <a:latin typeface="Calibri" panose="020F0502020204030204" pitchFamily="34" charset="0"/>
                <a:ea typeface="Calibri" panose="020F0502020204030204" pitchFamily="34" charset="0"/>
                <a:cs typeface="Times New Roman" panose="02020603050405020304" pitchFamily="18" charset="0"/>
              </a:rPr>
              <a:t>black-litterman</a:t>
            </a:r>
            <a:r>
              <a:rPr lang="es-CO" sz="2800" dirty="0">
                <a:latin typeface="Calibri" panose="020F0502020204030204" pitchFamily="34" charset="0"/>
                <a:ea typeface="Calibri" panose="020F0502020204030204" pitchFamily="34" charset="0"/>
                <a:cs typeface="Times New Roman" panose="02020603050405020304" pitchFamily="18" charset="0"/>
              </a:rPr>
              <a:t> para incorporar los </a:t>
            </a:r>
            <a:r>
              <a:rPr lang="es-CO" sz="2800" dirty="0" err="1">
                <a:latin typeface="Calibri" panose="020F0502020204030204" pitchFamily="34" charset="0"/>
                <a:ea typeface="Calibri" panose="020F0502020204030204" pitchFamily="34" charset="0"/>
                <a:cs typeface="Times New Roman" panose="02020603050405020304" pitchFamily="18" charset="0"/>
              </a:rPr>
              <a:t>views</a:t>
            </a:r>
            <a:endParaRPr lang="es-CO"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943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362019" y="497132"/>
            <a:ext cx="6889422" cy="10772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Parámetros de la distribución de las perspectivas de mercado (ii)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729395" y="1513665"/>
            <a:ext cx="6154669" cy="400110"/>
          </a:xfrm>
          <a:prstGeom prst="rect">
            <a:avLst/>
          </a:prstGeom>
          <a:noFill/>
        </p:spPr>
        <p:txBody>
          <a:bodyPr wrap="square" lIns="91440" tIns="45720" rIns="91440" bIns="45720" rtlCol="0" anchor="t">
            <a:spAutoFit/>
          </a:bodyPr>
          <a:lstStyle/>
          <a:p>
            <a:pPr algn="ctr"/>
            <a:r>
              <a:rPr lang="es-ES" sz="2000" dirty="0">
                <a:solidFill>
                  <a:srgbClr val="1A3184"/>
                </a:solidFill>
                <a:cs typeface="Times New Roman"/>
              </a:rPr>
              <a:t>Matriz de varianzas de los </a:t>
            </a:r>
            <a:r>
              <a:rPr lang="es-ES" sz="2000" dirty="0" err="1">
                <a:solidFill>
                  <a:srgbClr val="1A3184"/>
                </a:solidFill>
                <a:cs typeface="Times New Roman"/>
              </a:rPr>
              <a:t>views</a:t>
            </a:r>
            <a:endParaRPr lang="es-ES" sz="2000" dirty="0">
              <a:solidFill>
                <a:srgbClr val="1A3184"/>
              </a:solidFill>
              <a:cs typeface="Times New Roman"/>
            </a:endParaRPr>
          </a:p>
        </p:txBody>
      </p:sp>
      <p:sp>
        <p:nvSpPr>
          <p:cNvPr id="11" name="CuadroTexto 10">
            <a:extLst>
              <a:ext uri="{FF2B5EF4-FFF2-40B4-BE49-F238E27FC236}">
                <a16:creationId xmlns:a16="http://schemas.microsoft.com/office/drawing/2014/main" id="{0581A8C6-76CA-9DBF-9878-AEDB5DC12D95}"/>
              </a:ext>
            </a:extLst>
          </p:cNvPr>
          <p:cNvSpPr txBox="1"/>
          <p:nvPr/>
        </p:nvSpPr>
        <p:spPr>
          <a:xfrm flipH="1">
            <a:off x="1131956" y="2144369"/>
            <a:ext cx="9349548" cy="707886"/>
          </a:xfrm>
          <a:prstGeom prst="rect">
            <a:avLst/>
          </a:prstGeom>
          <a:noFill/>
        </p:spPr>
        <p:txBody>
          <a:bodyPr wrap="square" lIns="91440" tIns="45720" rIns="91440" bIns="45720" rtlCol="0" anchor="t">
            <a:spAutoFit/>
          </a:bodyPr>
          <a:lstStyle/>
          <a:p>
            <a:r>
              <a:rPr lang="es-ES" sz="2000" dirty="0">
                <a:solidFill>
                  <a:srgbClr val="000000"/>
                </a:solidFill>
                <a:cs typeface="Times New Roman"/>
              </a:rPr>
              <a:t>Un elemento clave de la metodología de Black-</a:t>
            </a:r>
            <a:r>
              <a:rPr lang="es-ES" sz="2000" dirty="0" err="1">
                <a:solidFill>
                  <a:srgbClr val="000000"/>
                </a:solidFill>
                <a:cs typeface="Times New Roman"/>
              </a:rPr>
              <a:t>Litterman</a:t>
            </a:r>
            <a:r>
              <a:rPr lang="es-ES" sz="2000" dirty="0">
                <a:solidFill>
                  <a:srgbClr val="000000"/>
                </a:solidFill>
                <a:cs typeface="Times New Roman"/>
              </a:rPr>
              <a:t> es la matriz de covarianza de los errores de los </a:t>
            </a:r>
            <a:r>
              <a:rPr lang="es-ES" sz="2000" dirty="0" err="1">
                <a:solidFill>
                  <a:srgbClr val="000000"/>
                </a:solidFill>
                <a:cs typeface="Times New Roman"/>
              </a:rPr>
              <a:t>views</a:t>
            </a:r>
            <a:r>
              <a:rPr lang="es-ES" sz="2000" dirty="0">
                <a:solidFill>
                  <a:srgbClr val="000000"/>
                </a:solidFill>
                <a:cs typeface="Times New Roman"/>
              </a:rPr>
              <a:t> (Ω):</a:t>
            </a:r>
          </a:p>
        </p:txBody>
      </p:sp>
      <p:graphicFrame>
        <p:nvGraphicFramePr>
          <p:cNvPr id="13" name="Table 12"/>
          <p:cNvGraphicFramePr>
            <a:graphicFrameLocks noGrp="1"/>
          </p:cNvGraphicFramePr>
          <p:nvPr>
            <p:extLst>
              <p:ext uri="{D42A27DB-BD31-4B8C-83A1-F6EECF244321}">
                <p14:modId xmlns:p14="http://schemas.microsoft.com/office/powerpoint/2010/main" val="4016038198"/>
              </p:ext>
            </p:extLst>
          </p:nvPr>
        </p:nvGraphicFramePr>
        <p:xfrm>
          <a:off x="2792065" y="3082849"/>
          <a:ext cx="6029328" cy="1483360"/>
        </p:xfrm>
        <a:graphic>
          <a:graphicData uri="http://schemas.openxmlformats.org/drawingml/2006/table">
            <a:tbl>
              <a:tblPr firstRow="1" bandRow="1"/>
              <a:tblGrid>
                <a:gridCol w="2806377">
                  <a:extLst>
                    <a:ext uri="{9D8B030D-6E8A-4147-A177-3AD203B41FA5}">
                      <a16:colId xmlns:a16="http://schemas.microsoft.com/office/drawing/2014/main" val="20000"/>
                    </a:ext>
                  </a:extLst>
                </a:gridCol>
                <a:gridCol w="1074317">
                  <a:extLst>
                    <a:ext uri="{9D8B030D-6E8A-4147-A177-3AD203B41FA5}">
                      <a16:colId xmlns:a16="http://schemas.microsoft.com/office/drawing/2014/main" val="20001"/>
                    </a:ext>
                  </a:extLst>
                </a:gridCol>
                <a:gridCol w="1074317">
                  <a:extLst>
                    <a:ext uri="{9D8B030D-6E8A-4147-A177-3AD203B41FA5}">
                      <a16:colId xmlns:a16="http://schemas.microsoft.com/office/drawing/2014/main" val="20002"/>
                    </a:ext>
                  </a:extLst>
                </a:gridCol>
                <a:gridCol w="1074317">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i="0" dirty="0"/>
                        <a:t>Matriz de varianzas </a:t>
                      </a:r>
                      <a:r>
                        <a:rPr lang="el-GR" sz="1600" dirty="0"/>
                        <a:t>Ω</a:t>
                      </a:r>
                      <a:endParaRPr lang="en-US" sz="1600" i="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i="1" u="none" dirty="0"/>
                        <a:t>View 1</a:t>
                      </a:r>
                      <a:endParaRPr lang="en-US" sz="1600" i="1" u="none"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i="1" u="none" noProof="0" dirty="0"/>
                        <a:t>View 2</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i="1" u="none" noProof="0" dirty="0"/>
                        <a:t>View 3</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i="1" dirty="0"/>
                        <a:t>View 1</a:t>
                      </a:r>
                      <a:endParaRPr lang="en-US" sz="1600" i="1"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l-GR" sz="1600" dirty="0">
                          <a:latin typeface="Gulim"/>
                          <a:ea typeface="Gulim"/>
                        </a:rPr>
                        <a:t>ω</a:t>
                      </a:r>
                      <a:r>
                        <a:rPr lang="es-CO" sz="1600" baseline="-25000" dirty="0"/>
                        <a:t>1</a:t>
                      </a:r>
                      <a:endParaRPr lang="en-US" sz="1600" baseline="-250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0</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0</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i="1" dirty="0"/>
                        <a:t>View 2</a:t>
                      </a:r>
                      <a:endParaRPr lang="en-US" sz="1600" i="1"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s-CO" sz="1600" dirty="0"/>
                        <a:t>0</a:t>
                      </a:r>
                      <a:endParaRPr lang="en-US" sz="16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l-GR" sz="1600" dirty="0">
                          <a:latin typeface="Gulim"/>
                          <a:ea typeface="Gulim"/>
                        </a:rPr>
                        <a:t>ω</a:t>
                      </a:r>
                      <a:r>
                        <a:rPr lang="es-CO" sz="1600" baseline="-25000" dirty="0"/>
                        <a:t>2</a:t>
                      </a:r>
                      <a:endParaRPr lang="en-US" sz="1600" baseline="-250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0</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just"/>
                      <a:r>
                        <a:rPr lang="es-CO" sz="1600" i="1" noProof="0" dirty="0"/>
                        <a:t>View 3</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solidFill>
                      <a:srgbClr val="263A90">
                        <a:lumMod val="20000"/>
                        <a:lumOff val="80000"/>
                      </a:srgbClr>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0</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ctr"/>
                      <a:r>
                        <a:rPr lang="en-US" sz="1600" dirty="0"/>
                        <a:t>0</a:t>
                      </a:r>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indent="0" algn="ctr" defTabSz="1018276" rtl="0" eaLnBrk="1" fontAlgn="auto" latinLnBrk="0" hangingPunct="1">
                        <a:lnSpc>
                          <a:spcPct val="100000"/>
                        </a:lnSpc>
                        <a:spcBef>
                          <a:spcPts val="0"/>
                        </a:spcBef>
                        <a:spcAft>
                          <a:spcPts val="0"/>
                        </a:spcAft>
                        <a:buClrTx/>
                        <a:buSzTx/>
                        <a:buFontTx/>
                        <a:buNone/>
                        <a:tabLst/>
                        <a:defRPr/>
                      </a:pPr>
                      <a:r>
                        <a:rPr lang="el-GR" sz="1600" dirty="0">
                          <a:latin typeface="Gulim"/>
                          <a:ea typeface="Gulim"/>
                        </a:rPr>
                        <a:t>ω</a:t>
                      </a:r>
                      <a:r>
                        <a:rPr lang="es-CO" sz="1600" baseline="-25000" dirty="0"/>
                        <a:t>3</a:t>
                      </a:r>
                      <a:endParaRPr lang="en-US" sz="1600" baseline="-25000" dirty="0"/>
                    </a:p>
                  </a:txBody>
                  <a:tcPr>
                    <a:lnL w="12700" cmpd="sng">
                      <a:solidFill>
                        <a:srgbClr val="263A90"/>
                      </a:solidFill>
                    </a:lnL>
                    <a:lnR w="12700" cmpd="sng">
                      <a:solidFill>
                        <a:srgbClr val="263A90"/>
                      </a:solidFill>
                    </a:lnR>
                    <a:lnT w="12700" cmpd="sng">
                      <a:solidFill>
                        <a:srgbClr val="263A90"/>
                      </a:solidFill>
                    </a:lnT>
                    <a:lnB w="12700" cmpd="sng">
                      <a:solidFill>
                        <a:srgbClr val="263A9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CuadroTexto 13">
            <a:extLst>
              <a:ext uri="{FF2B5EF4-FFF2-40B4-BE49-F238E27FC236}">
                <a16:creationId xmlns:a16="http://schemas.microsoft.com/office/drawing/2014/main" id="{0581A8C6-76CA-9DBF-9878-AEDB5DC12D95}"/>
              </a:ext>
            </a:extLst>
          </p:cNvPr>
          <p:cNvSpPr txBox="1"/>
          <p:nvPr/>
        </p:nvSpPr>
        <p:spPr>
          <a:xfrm flipH="1">
            <a:off x="1131956" y="5001869"/>
            <a:ext cx="9349548" cy="707886"/>
          </a:xfrm>
          <a:prstGeom prst="rect">
            <a:avLst/>
          </a:prstGeom>
          <a:noFill/>
        </p:spPr>
        <p:txBody>
          <a:bodyPr wrap="square" lIns="91440" tIns="45720" rIns="91440" bIns="45720" rtlCol="0" anchor="t">
            <a:spAutoFit/>
          </a:bodyPr>
          <a:lstStyle/>
          <a:p>
            <a:r>
              <a:rPr lang="es-ES" sz="2000" dirty="0">
                <a:solidFill>
                  <a:srgbClr val="000000"/>
                </a:solidFill>
                <a:cs typeface="Times New Roman"/>
              </a:rPr>
              <a:t>Un supuesto importante de este modelo es que los </a:t>
            </a:r>
            <a:r>
              <a:rPr lang="es-ES" sz="2000" dirty="0" err="1">
                <a:solidFill>
                  <a:srgbClr val="000000"/>
                </a:solidFill>
                <a:cs typeface="Times New Roman"/>
              </a:rPr>
              <a:t>views</a:t>
            </a:r>
            <a:r>
              <a:rPr lang="es-ES" sz="2000" dirty="0">
                <a:solidFill>
                  <a:srgbClr val="000000"/>
                </a:solidFill>
                <a:cs typeface="Times New Roman"/>
              </a:rPr>
              <a:t> son independientes entre sí, por lo que esta matriz de covarianzas es diagonal, i.e. de varianzas.</a:t>
            </a:r>
          </a:p>
        </p:txBody>
      </p:sp>
    </p:spTree>
    <p:extLst>
      <p:ext uri="{BB962C8B-B14F-4D97-AF65-F5344CB8AC3E}">
        <p14:creationId xmlns:p14="http://schemas.microsoft.com/office/powerpoint/2010/main" val="244139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905574" y="547152"/>
            <a:ext cx="6479879"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Retornos ponderados por perspectivas de mercado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036875" y="2048386"/>
                <a:ext cx="10217278" cy="4183518"/>
              </a:xfrm>
              <a:prstGeom prst="rect">
                <a:avLst/>
              </a:prstGeom>
              <a:noFill/>
            </p:spPr>
            <p:txBody>
              <a:bodyPr wrap="square" lIns="91440" tIns="45720" rIns="91440" bIns="45720" rtlCol="0" anchor="t">
                <a:spAutoFit/>
              </a:bodyPr>
              <a:lstStyle/>
              <a:p>
                <a:r>
                  <a:rPr lang="es-ES" sz="2400" dirty="0">
                    <a:solidFill>
                      <a:srgbClr val="000000"/>
                    </a:solidFill>
                    <a:cs typeface="Times New Roman"/>
                  </a:rPr>
                  <a:t>Los retornos combinados, μ = E(R), dependen de la distribución de los retornos de equilibrio y de los </a:t>
                </a:r>
                <a:r>
                  <a:rPr lang="es-ES" sz="2400" dirty="0" err="1">
                    <a:solidFill>
                      <a:srgbClr val="000000"/>
                    </a:solidFill>
                    <a:cs typeface="Times New Roman"/>
                  </a:rPr>
                  <a:t>views</a:t>
                </a:r>
                <a:r>
                  <a:rPr lang="es-ES" sz="2400" dirty="0">
                    <a:solidFill>
                      <a:srgbClr val="000000"/>
                    </a:solidFill>
                    <a:cs typeface="Times New Roman"/>
                  </a:rPr>
                  <a:t>, y del nivel de confianza asociada a cada </a:t>
                </a:r>
                <a:r>
                  <a:rPr lang="es-ES" sz="2400" dirty="0" err="1">
                    <a:solidFill>
                      <a:srgbClr val="000000"/>
                    </a:solidFill>
                    <a:cs typeface="Times New Roman"/>
                  </a:rPr>
                  <a:t>view</a:t>
                </a:r>
                <a:r>
                  <a:rPr lang="es-ES" sz="2400" dirty="0">
                    <a:solidFill>
                      <a:srgbClr val="000000"/>
                    </a:solidFill>
                    <a:cs typeface="Times New Roman"/>
                  </a:rPr>
                  <a:t>.</a:t>
                </a:r>
              </a:p>
              <a:p>
                <a:endParaRPr lang="es-ES" sz="2400" dirty="0">
                  <a:solidFill>
                    <a:srgbClr val="000000"/>
                  </a:solidFill>
                  <a:cs typeface="Times New Roman"/>
                </a:endParaRPr>
              </a:p>
              <a:p>
                <a:pPr algn="ctr"/>
                <a:r>
                  <a:rPr lang="es-ES" sz="2400" dirty="0">
                    <a:solidFill>
                      <a:srgbClr val="000000"/>
                    </a:solidFill>
                    <a:cs typeface="Times New Roman"/>
                  </a:rPr>
                  <a:t>E[</a:t>
                </a:r>
                <a14:m>
                  <m:oMath xmlns:m="http://schemas.openxmlformats.org/officeDocument/2006/math">
                    <m:sSub>
                      <m:sSubPr>
                        <m:ctrlPr>
                          <a:rPr lang="es-ES" sz="2400" i="1" dirty="0" smtClean="0">
                            <a:solidFill>
                              <a:srgbClr val="000000"/>
                            </a:solidFill>
                            <a:latin typeface="Cambria Math" panose="02040503050406030204" pitchFamily="18" charset="0"/>
                            <a:cs typeface="Times New Roman"/>
                          </a:rPr>
                        </m:ctrlPr>
                      </m:sSubPr>
                      <m:e>
                        <m:r>
                          <a:rPr lang="es-ES" sz="2400" i="1" dirty="0">
                            <a:solidFill>
                              <a:srgbClr val="000000"/>
                            </a:solidFill>
                            <a:latin typeface="Cambria Math" panose="02040503050406030204" pitchFamily="18" charset="0"/>
                            <a:cs typeface="Times New Roman"/>
                          </a:rPr>
                          <m:t>𝑅</m:t>
                        </m:r>
                      </m:e>
                      <m:sub>
                        <m:r>
                          <a:rPr lang="es-ES" sz="2400" i="1" dirty="0">
                            <a:solidFill>
                              <a:srgbClr val="000000"/>
                            </a:solidFill>
                            <a:latin typeface="Cambria Math" panose="02040503050406030204" pitchFamily="18" charset="0"/>
                            <a:cs typeface="Times New Roman"/>
                          </a:rPr>
                          <m:t>𝑝𝑜𝑛𝑑</m:t>
                        </m:r>
                      </m:sub>
                    </m:sSub>
                  </m:oMath>
                </a14:m>
                <a:r>
                  <a:rPr lang="es-ES" sz="2400" dirty="0">
                    <a:solidFill>
                      <a:srgbClr val="000000"/>
                    </a:solidFill>
                    <a:cs typeface="Times New Roman"/>
                  </a:rPr>
                  <a:t>] = [(</a:t>
                </a:r>
                <a:r>
                  <a:rPr lang="es-ES" sz="2400" dirty="0" err="1">
                    <a:solidFill>
                      <a:srgbClr val="000000"/>
                    </a:solidFill>
                    <a:cs typeface="Times New Roman"/>
                  </a:rPr>
                  <a:t>τΣ</a:t>
                </a:r>
                <a14:m>
                  <m:oMath xmlns:m="http://schemas.openxmlformats.org/officeDocument/2006/math">
                    <m:sSup>
                      <m:sSupPr>
                        <m:ctrlPr>
                          <a:rPr lang="es-ES" sz="2400" i="1" dirty="0" smtClean="0">
                            <a:solidFill>
                              <a:srgbClr val="000000"/>
                            </a:solidFill>
                            <a:latin typeface="Cambria Math" panose="02040503050406030204" pitchFamily="18" charset="0"/>
                            <a:cs typeface="Times New Roman"/>
                          </a:rPr>
                        </m:ctrlPr>
                      </m:sSupPr>
                      <m:e>
                        <m:r>
                          <a:rPr lang="es-ES" sz="2400" i="1" dirty="0">
                            <a:solidFill>
                              <a:srgbClr val="000000"/>
                            </a:solidFill>
                            <a:latin typeface="Cambria Math" panose="02040503050406030204" pitchFamily="18" charset="0"/>
                            <a:cs typeface="Times New Roman"/>
                          </a:rPr>
                          <m:t>)</m:t>
                        </m:r>
                      </m:e>
                      <m:sup>
                        <m:r>
                          <a:rPr lang="es-ES" sz="2400" i="1" dirty="0">
                            <a:solidFill>
                              <a:srgbClr val="000000"/>
                            </a:solidFill>
                            <a:latin typeface="Cambria Math" panose="02040503050406030204" pitchFamily="18" charset="0"/>
                            <a:cs typeface="Times New Roman"/>
                          </a:rPr>
                          <m:t>−1</m:t>
                        </m:r>
                      </m:sup>
                    </m:sSup>
                  </m:oMath>
                </a14:m>
                <a:r>
                  <a:rPr lang="es-ES" sz="2400" dirty="0">
                    <a:solidFill>
                      <a:srgbClr val="000000"/>
                    </a:solidFill>
                    <a:cs typeface="Times New Roman"/>
                  </a:rPr>
                  <a:t> + P’ </a:t>
                </a:r>
                <a14:m>
                  <m:oMath xmlns:m="http://schemas.openxmlformats.org/officeDocument/2006/math">
                    <m:sSup>
                      <m:sSupPr>
                        <m:ctrlPr>
                          <a:rPr lang="es-ES" sz="2400" i="1" dirty="0" smtClean="0">
                            <a:solidFill>
                              <a:srgbClr val="000000"/>
                            </a:solidFill>
                            <a:latin typeface="Cambria Math" panose="02040503050406030204" pitchFamily="18" charset="0"/>
                            <a:cs typeface="Times New Roman"/>
                          </a:rPr>
                        </m:ctrlPr>
                      </m:sSupPr>
                      <m:e>
                        <m:r>
                          <m:rPr>
                            <m:nor/>
                          </m:rPr>
                          <a:rPr lang="es-ES" sz="2400" dirty="0">
                            <a:solidFill>
                              <a:srgbClr val="000000"/>
                            </a:solidFill>
                            <a:cs typeface="Times New Roman"/>
                          </a:rPr>
                          <m:t>Ω</m:t>
                        </m:r>
                      </m:e>
                      <m:sup>
                        <m:r>
                          <a:rPr lang="es-ES" sz="2400" i="1" dirty="0">
                            <a:solidFill>
                              <a:srgbClr val="000000"/>
                            </a:solidFill>
                            <a:latin typeface="Cambria Math" panose="02040503050406030204" pitchFamily="18" charset="0"/>
                            <a:cs typeface="Times New Roman"/>
                          </a:rPr>
                          <m:t>−1</m:t>
                        </m:r>
                      </m:sup>
                    </m:sSup>
                  </m:oMath>
                </a14:m>
                <a:r>
                  <a:rPr lang="es-ES" sz="2400" dirty="0">
                    <a:solidFill>
                      <a:srgbClr val="000000"/>
                    </a:solidFill>
                    <a:cs typeface="Times New Roman"/>
                  </a:rPr>
                  <a:t>P</a:t>
                </a:r>
                <a14:m>
                  <m:oMath xmlns:m="http://schemas.openxmlformats.org/officeDocument/2006/math">
                    <m:sSup>
                      <m:sSupPr>
                        <m:ctrlPr>
                          <a:rPr lang="es-ES" sz="2400" i="1" dirty="0" smtClean="0">
                            <a:solidFill>
                              <a:srgbClr val="000000"/>
                            </a:solidFill>
                            <a:latin typeface="Cambria Math" panose="02040503050406030204" pitchFamily="18" charset="0"/>
                            <a:cs typeface="Times New Roman"/>
                          </a:rPr>
                        </m:ctrlPr>
                      </m:sSupPr>
                      <m:e>
                        <m:r>
                          <a:rPr lang="es-ES" sz="2400" b="0" i="1" dirty="0" smtClean="0">
                            <a:solidFill>
                              <a:srgbClr val="000000"/>
                            </a:solidFill>
                            <a:latin typeface="Cambria Math" panose="02040503050406030204" pitchFamily="18" charset="0"/>
                            <a:cs typeface="Times New Roman"/>
                          </a:rPr>
                          <m:t>]</m:t>
                        </m:r>
                      </m:e>
                      <m:sup>
                        <m:r>
                          <a:rPr lang="es-ES" sz="2400" i="1" dirty="0">
                            <a:solidFill>
                              <a:srgbClr val="000000"/>
                            </a:solidFill>
                            <a:latin typeface="Cambria Math" panose="02040503050406030204" pitchFamily="18" charset="0"/>
                            <a:cs typeface="Times New Roman"/>
                          </a:rPr>
                          <m:t>−1</m:t>
                        </m:r>
                      </m:sup>
                    </m:sSup>
                    <m:r>
                      <a:rPr lang="es-ES" sz="2400" i="1" dirty="0" smtClean="0">
                        <a:solidFill>
                          <a:srgbClr val="000000"/>
                        </a:solidFill>
                        <a:latin typeface="Cambria Math" panose="02040503050406030204" pitchFamily="18" charset="0"/>
                        <a:cs typeface="Times New Roman"/>
                      </a:rPr>
                      <m:t> </m:t>
                    </m:r>
                  </m:oMath>
                </a14:m>
                <a:r>
                  <a:rPr lang="es-ES" sz="2400" dirty="0">
                    <a:solidFill>
                      <a:srgbClr val="000000"/>
                    </a:solidFill>
                    <a:cs typeface="Times New Roman"/>
                  </a:rPr>
                  <a:t>[(</a:t>
                </a:r>
                <a:r>
                  <a:rPr lang="es-ES" sz="2400" dirty="0" err="1">
                    <a:solidFill>
                      <a:srgbClr val="000000"/>
                    </a:solidFill>
                    <a:cs typeface="Times New Roman"/>
                  </a:rPr>
                  <a:t>τΣ</a:t>
                </a:r>
                <a14:m>
                  <m:oMath xmlns:m="http://schemas.openxmlformats.org/officeDocument/2006/math">
                    <m:sSup>
                      <m:sSupPr>
                        <m:ctrlPr>
                          <a:rPr lang="es-ES" sz="2400" i="1" dirty="0" smtClean="0">
                            <a:solidFill>
                              <a:srgbClr val="000000"/>
                            </a:solidFill>
                            <a:latin typeface="Cambria Math" panose="02040503050406030204" pitchFamily="18" charset="0"/>
                            <a:cs typeface="Times New Roman"/>
                          </a:rPr>
                        </m:ctrlPr>
                      </m:sSupPr>
                      <m:e>
                        <m:r>
                          <a:rPr lang="es-ES" sz="2400" i="1" dirty="0">
                            <a:solidFill>
                              <a:srgbClr val="000000"/>
                            </a:solidFill>
                            <a:latin typeface="Cambria Math" panose="02040503050406030204" pitchFamily="18" charset="0"/>
                            <a:cs typeface="Times New Roman"/>
                          </a:rPr>
                          <m:t>)</m:t>
                        </m:r>
                      </m:e>
                      <m:sup>
                        <m:r>
                          <a:rPr lang="es-ES" sz="2400" i="1" dirty="0">
                            <a:solidFill>
                              <a:srgbClr val="000000"/>
                            </a:solidFill>
                            <a:latin typeface="Cambria Math" panose="02040503050406030204" pitchFamily="18" charset="0"/>
                            <a:cs typeface="Times New Roman"/>
                          </a:rPr>
                          <m:t>−1</m:t>
                        </m:r>
                      </m:sup>
                    </m:sSup>
                  </m:oMath>
                </a14:m>
                <a:r>
                  <a:rPr lang="es-ES" sz="2400" dirty="0">
                    <a:solidFill>
                      <a:srgbClr val="000000"/>
                    </a:solidFill>
                    <a:cs typeface="Times New Roman"/>
                  </a:rPr>
                  <a:t> Π + P’ </a:t>
                </a:r>
                <a14:m>
                  <m:oMath xmlns:m="http://schemas.openxmlformats.org/officeDocument/2006/math">
                    <m:sSup>
                      <m:sSupPr>
                        <m:ctrlPr>
                          <a:rPr lang="es-ES" sz="2400" i="1" dirty="0" smtClean="0">
                            <a:solidFill>
                              <a:srgbClr val="000000"/>
                            </a:solidFill>
                            <a:latin typeface="Cambria Math" panose="02040503050406030204" pitchFamily="18" charset="0"/>
                            <a:cs typeface="Times New Roman"/>
                          </a:rPr>
                        </m:ctrlPr>
                      </m:sSupPr>
                      <m:e>
                        <m:r>
                          <m:rPr>
                            <m:nor/>
                          </m:rPr>
                          <a:rPr lang="es-ES" sz="2400" dirty="0">
                            <a:solidFill>
                              <a:srgbClr val="000000"/>
                            </a:solidFill>
                            <a:cs typeface="Times New Roman"/>
                          </a:rPr>
                          <m:t>Ω</m:t>
                        </m:r>
                      </m:e>
                      <m:sup>
                        <m:r>
                          <a:rPr lang="es-ES" sz="2400" i="1" dirty="0">
                            <a:solidFill>
                              <a:srgbClr val="000000"/>
                            </a:solidFill>
                            <a:latin typeface="Cambria Math" panose="02040503050406030204" pitchFamily="18" charset="0"/>
                            <a:cs typeface="Times New Roman"/>
                          </a:rPr>
                          <m:t>−1</m:t>
                        </m:r>
                      </m:sup>
                    </m:sSup>
                  </m:oMath>
                </a14:m>
                <a:r>
                  <a:rPr lang="es-ES" sz="2400" dirty="0">
                    <a:solidFill>
                      <a:srgbClr val="000000"/>
                    </a:solidFill>
                    <a:cs typeface="Times New Roman"/>
                  </a:rPr>
                  <a:t>Q]</a:t>
                </a:r>
              </a:p>
              <a:p>
                <a:endParaRPr lang="es-ES" sz="2400" dirty="0">
                  <a:solidFill>
                    <a:srgbClr val="000000"/>
                  </a:solidFill>
                  <a:cs typeface="Times New Roman"/>
                </a:endParaRPr>
              </a:p>
              <a:p>
                <a:r>
                  <a:rPr lang="es-ES" sz="2400" dirty="0">
                    <a:solidFill>
                      <a:srgbClr val="000000"/>
                    </a:solidFill>
                    <a:cs typeface="Times New Roman"/>
                  </a:rPr>
                  <a:t>Sin embargo existen dos dificultades en la estimación (e interpretación) de Ω y τ.</a:t>
                </a:r>
              </a:p>
              <a:p>
                <a:endParaRPr lang="es-ES" sz="2400" dirty="0">
                  <a:solidFill>
                    <a:srgbClr val="000000"/>
                  </a:solidFill>
                  <a:cs typeface="Times New Roman"/>
                </a:endParaRPr>
              </a:p>
              <a:p>
                <a:pPr marL="342900" indent="-342900">
                  <a:buFont typeface="Arial" panose="020B0604020202020204" pitchFamily="34" charset="0"/>
                  <a:buChar char="•"/>
                </a:pPr>
                <a:r>
                  <a:rPr lang="es-ES" sz="2400" dirty="0">
                    <a:solidFill>
                      <a:srgbClr val="000000"/>
                    </a:solidFill>
                    <a:cs typeface="Times New Roman"/>
                  </a:rPr>
                  <a:t>¿</a:t>
                </a:r>
                <a:r>
                  <a:rPr lang="es-ES" sz="2400" dirty="0" err="1">
                    <a:solidFill>
                      <a:srgbClr val="000000"/>
                    </a:solidFill>
                    <a:cs typeface="Times New Roman"/>
                  </a:rPr>
                  <a:t>Cúal</a:t>
                </a:r>
                <a:r>
                  <a:rPr lang="es-ES" sz="2400" dirty="0">
                    <a:solidFill>
                      <a:srgbClr val="000000"/>
                    </a:solidFill>
                    <a:cs typeface="Times New Roman"/>
                  </a:rPr>
                  <a:t> debe ser la magnitud de τ para dar mayor o menor ponderación a los </a:t>
                </a:r>
                <a:r>
                  <a:rPr lang="es-ES" sz="2400" dirty="0" err="1">
                    <a:solidFill>
                      <a:srgbClr val="000000"/>
                    </a:solidFill>
                    <a:cs typeface="Times New Roman"/>
                  </a:rPr>
                  <a:t>views</a:t>
                </a:r>
                <a:r>
                  <a:rPr lang="es-ES" sz="2400" dirty="0">
                    <a:solidFill>
                      <a:srgbClr val="000000"/>
                    </a:solidFill>
                    <a:cs typeface="Times New Roman"/>
                  </a:rPr>
                  <a:t>?</a:t>
                </a:r>
              </a:p>
              <a:p>
                <a:pPr marL="342900" indent="-342900">
                  <a:buFont typeface="Arial" panose="020B0604020202020204" pitchFamily="34" charset="0"/>
                  <a:buChar char="•"/>
                </a:pPr>
                <a:endParaRPr lang="es-ES" sz="2400" dirty="0">
                  <a:solidFill>
                    <a:srgbClr val="000000"/>
                  </a:solidFill>
                  <a:cs typeface="Times New Roman"/>
                </a:endParaRPr>
              </a:p>
              <a:p>
                <a:pPr marL="342900" indent="-342900">
                  <a:buFont typeface="Arial" panose="020B0604020202020204" pitchFamily="34" charset="0"/>
                  <a:buChar char="•"/>
                </a:pPr>
                <a:r>
                  <a:rPr lang="es-ES" sz="2400" dirty="0">
                    <a:solidFill>
                      <a:srgbClr val="000000"/>
                    </a:solidFill>
                    <a:cs typeface="Times New Roman"/>
                  </a:rPr>
                  <a:t>¿Como se interpreta (y se estima) la varianza de un </a:t>
                </a:r>
                <a:r>
                  <a:rPr lang="es-ES" sz="2400" dirty="0" err="1">
                    <a:solidFill>
                      <a:srgbClr val="000000"/>
                    </a:solidFill>
                    <a:cs typeface="Times New Roman"/>
                  </a:rPr>
                  <a:t>view</a:t>
                </a:r>
                <a:r>
                  <a:rPr lang="es-ES" sz="2400" dirty="0">
                    <a:solidFill>
                      <a:srgbClr val="000000"/>
                    </a:solidFill>
                    <a:cs typeface="Times New Roman"/>
                  </a:rPr>
                  <a:t>?</a:t>
                </a:r>
              </a:p>
            </p:txBody>
          </p:sp>
        </mc:Choice>
        <mc:Fallback>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036875" y="2048386"/>
                <a:ext cx="10217278" cy="4183518"/>
              </a:xfrm>
              <a:prstGeom prst="rect">
                <a:avLst/>
              </a:prstGeom>
              <a:blipFill>
                <a:blip r:embed="rId3"/>
                <a:stretch>
                  <a:fillRect l="-895" t="-1166" b="-2332"/>
                </a:stretch>
              </a:blipFill>
            </p:spPr>
            <p:txBody>
              <a:bodyPr/>
              <a:lstStyle/>
              <a:p>
                <a:r>
                  <a:rPr lang="en-US">
                    <a:noFill/>
                  </a:rPr>
                  <a:t> </a:t>
                </a:r>
              </a:p>
            </p:txBody>
          </p:sp>
        </mc:Fallback>
      </mc:AlternateContent>
    </p:spTree>
    <p:extLst>
      <p:ext uri="{BB962C8B-B14F-4D97-AF65-F5344CB8AC3E}">
        <p14:creationId xmlns:p14="http://schemas.microsoft.com/office/powerpoint/2010/main" val="13593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57617" y="2633051"/>
            <a:ext cx="7222504" cy="212365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6600" dirty="0">
                <a:solidFill>
                  <a:srgbClr val="1A3184"/>
                </a:solidFill>
              </a:rPr>
              <a:t>Varianza de las perspectivas</a:t>
            </a:r>
            <a:endParaRPr lang="es-CO" sz="6600" dirty="0">
              <a:solidFill>
                <a:srgbClr val="1A3184"/>
              </a:solidFill>
              <a:latin typeface="Arial" panose="020B0604020202020204" pitchFamily="34" charset="0"/>
              <a:cs typeface="Arial" panose="020B0604020202020204" pitchFamily="34" charset="0"/>
            </a:endParaRPr>
          </a:p>
        </p:txBody>
      </p:sp>
      <p:pic>
        <p:nvPicPr>
          <p:cNvPr id="6"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2" name="CuadroTexto 1"/>
          <p:cNvSpPr txBox="1"/>
          <p:nvPr/>
        </p:nvSpPr>
        <p:spPr>
          <a:xfrm>
            <a:off x="8091997" y="-249984"/>
            <a:ext cx="3454967"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4</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440173" y="2156835"/>
            <a:ext cx="3826924"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Calibración de la </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4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xmlns="" r:id="rId5"/>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480755" y="965257"/>
            <a:ext cx="6651946"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La varianza como medida de confianza en el </a:t>
            </a:r>
            <a:r>
              <a:rPr lang="es-ES" sz="3600" dirty="0" err="1">
                <a:solidFill>
                  <a:srgbClr val="1A3184"/>
                </a:solidFill>
                <a:latin typeface="Arial"/>
                <a:cs typeface="Arial"/>
              </a:rPr>
              <a:t>view</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124850" y="2613292"/>
            <a:ext cx="9363756" cy="3046988"/>
          </a:xfrm>
          <a:prstGeom prst="rect">
            <a:avLst/>
          </a:prstGeom>
          <a:noFill/>
        </p:spPr>
        <p:txBody>
          <a:bodyPr wrap="square" lIns="91440" tIns="45720" rIns="91440" bIns="45720" rtlCol="0" anchor="t">
            <a:spAutoFit/>
          </a:bodyPr>
          <a:lstStyle/>
          <a:p>
            <a:r>
              <a:rPr lang="es-ES" sz="2400" dirty="0">
                <a:solidFill>
                  <a:srgbClr val="000000"/>
                </a:solidFill>
                <a:cs typeface="Times New Roman"/>
              </a:rPr>
              <a:t>Tanto τ como Ω están relacionados con el nivel de confianza que se tiene sobre el </a:t>
            </a:r>
            <a:r>
              <a:rPr lang="es-ES" sz="2400" dirty="0" err="1">
                <a:solidFill>
                  <a:srgbClr val="000000"/>
                </a:solidFill>
                <a:cs typeface="Times New Roman"/>
              </a:rPr>
              <a:t>view</a:t>
            </a:r>
            <a:r>
              <a:rPr lang="es-ES" sz="2400" dirty="0">
                <a:solidFill>
                  <a:srgbClr val="000000"/>
                </a:solidFill>
                <a:cs typeface="Times New Roman"/>
              </a:rPr>
              <a:t>. ¿Qué sucede si el nivel de confianza sobre un </a:t>
            </a:r>
            <a:r>
              <a:rPr lang="es-ES" sz="2400" dirty="0" err="1">
                <a:solidFill>
                  <a:srgbClr val="000000"/>
                </a:solidFill>
                <a:cs typeface="Times New Roman"/>
              </a:rPr>
              <a:t>view</a:t>
            </a:r>
            <a:r>
              <a:rPr lang="es-ES" sz="2400" dirty="0">
                <a:solidFill>
                  <a:srgbClr val="000000"/>
                </a:solidFill>
                <a:cs typeface="Times New Roman"/>
              </a:rPr>
              <a:t> es 100%?</a:t>
            </a:r>
          </a:p>
          <a:p>
            <a:endParaRPr lang="es-ES" sz="2400" dirty="0">
              <a:solidFill>
                <a:srgbClr val="000000"/>
              </a:solidFill>
              <a:cs typeface="Times New Roman"/>
            </a:endParaRPr>
          </a:p>
          <a:p>
            <a:r>
              <a:rPr lang="es-ES" sz="2400" dirty="0">
                <a:solidFill>
                  <a:srgbClr val="000000"/>
                </a:solidFill>
                <a:cs typeface="Times New Roman"/>
              </a:rPr>
              <a:t>Respuesta: Ω → 0, i.e. el </a:t>
            </a:r>
            <a:r>
              <a:rPr lang="es-ES" sz="2400" dirty="0" err="1">
                <a:solidFill>
                  <a:srgbClr val="000000"/>
                </a:solidFill>
                <a:cs typeface="Times New Roman"/>
              </a:rPr>
              <a:t>view</a:t>
            </a:r>
            <a:r>
              <a:rPr lang="es-ES" sz="2400" dirty="0">
                <a:solidFill>
                  <a:srgbClr val="000000"/>
                </a:solidFill>
                <a:cs typeface="Times New Roman"/>
              </a:rPr>
              <a:t> NO es una variable aleatoria.</a:t>
            </a:r>
          </a:p>
          <a:p>
            <a:endParaRPr lang="es-ES" sz="2400" dirty="0">
              <a:solidFill>
                <a:srgbClr val="000000"/>
              </a:solidFill>
              <a:cs typeface="Times New Roman"/>
            </a:endParaRPr>
          </a:p>
          <a:p>
            <a:pPr marL="342900" indent="-342900">
              <a:buFont typeface="Arial" panose="020B0604020202020204" pitchFamily="34" charset="0"/>
              <a:buChar char="•"/>
            </a:pPr>
            <a:r>
              <a:rPr lang="es-ES" sz="2400" dirty="0">
                <a:solidFill>
                  <a:srgbClr val="000000"/>
                </a:solidFill>
                <a:cs typeface="Times New Roman"/>
              </a:rPr>
              <a:t>Esto representa la máxima desviación sobre el portafolio de equilibrio de mercado (</a:t>
            </a:r>
            <a:r>
              <a:rPr lang="es-ES" sz="2400" dirty="0" err="1">
                <a:solidFill>
                  <a:srgbClr val="000000"/>
                </a:solidFill>
                <a:cs typeface="Times New Roman"/>
              </a:rPr>
              <a:t>i.e</a:t>
            </a:r>
            <a:r>
              <a:rPr lang="es-ES" sz="2400" dirty="0">
                <a:solidFill>
                  <a:srgbClr val="000000"/>
                </a:solidFill>
                <a:cs typeface="Times New Roman"/>
              </a:rPr>
              <a:t>: sin </a:t>
            </a:r>
            <a:r>
              <a:rPr lang="es-ES" sz="2400" dirty="0" err="1">
                <a:solidFill>
                  <a:srgbClr val="000000"/>
                </a:solidFill>
                <a:cs typeface="Times New Roman"/>
              </a:rPr>
              <a:t>views</a:t>
            </a:r>
            <a:r>
              <a:rPr lang="es-ES" sz="2400" dirty="0">
                <a:solidFill>
                  <a:srgbClr val="000000"/>
                </a:solidFill>
                <a:cs typeface="Times New Roman"/>
              </a:rPr>
              <a:t>)</a:t>
            </a:r>
          </a:p>
        </p:txBody>
      </p:sp>
    </p:spTree>
    <p:extLst>
      <p:ext uri="{BB962C8B-B14F-4D97-AF65-F5344CB8AC3E}">
        <p14:creationId xmlns:p14="http://schemas.microsoft.com/office/powerpoint/2010/main" val="323027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693883" y="518577"/>
            <a:ext cx="8202540"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La varianza como medida de confianza en el </a:t>
            </a:r>
            <a:r>
              <a:rPr lang="es-ES" sz="3600" dirty="0" err="1">
                <a:solidFill>
                  <a:srgbClr val="1A3184"/>
                </a:solidFill>
                <a:latin typeface="Arial"/>
                <a:cs typeface="Arial"/>
              </a:rPr>
              <a:t>view</a:t>
            </a:r>
            <a:r>
              <a:rPr lang="es-ES" sz="3600" dirty="0">
                <a:solidFill>
                  <a:srgbClr val="1A3184"/>
                </a:solidFill>
                <a:latin typeface="Arial"/>
                <a:cs typeface="Arial"/>
              </a:rPr>
              <a:t> (cont.)</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173563" y="1954469"/>
            <a:ext cx="9243181" cy="4154984"/>
          </a:xfrm>
          <a:prstGeom prst="rect">
            <a:avLst/>
          </a:prstGeom>
          <a:noFill/>
        </p:spPr>
        <p:txBody>
          <a:bodyPr wrap="square" lIns="91440" tIns="45720" rIns="91440" bIns="45720" rtlCol="0" anchor="t">
            <a:spAutoFit/>
          </a:bodyPr>
          <a:lstStyle/>
          <a:p>
            <a:pPr algn="just"/>
            <a:r>
              <a:rPr lang="es-CO" sz="2400" dirty="0"/>
              <a:t>Cuando Ω </a:t>
            </a:r>
            <a:r>
              <a:rPr lang="es-CO" sz="2400" dirty="0">
                <a:sym typeface="Wingdings" panose="05000000000000000000" pitchFamily="2" charset="2"/>
              </a:rPr>
              <a:t></a:t>
            </a:r>
            <a:r>
              <a:rPr lang="es-CO" sz="2400" dirty="0"/>
              <a:t> 0 la fórmula de Black – </a:t>
            </a:r>
            <a:r>
              <a:rPr lang="es-CO" sz="2400" dirty="0" err="1"/>
              <a:t>Litterman</a:t>
            </a:r>
            <a:r>
              <a:rPr lang="es-CO" sz="2400" dirty="0"/>
              <a:t> toma la siguiente forma:</a:t>
            </a:r>
          </a:p>
          <a:p>
            <a:pPr algn="just"/>
            <a:endParaRPr lang="es-ES" sz="2400" dirty="0"/>
          </a:p>
          <a:p>
            <a:pPr algn="ctr"/>
            <a:r>
              <a:rPr lang="es-ES" sz="2400" dirty="0"/>
              <a:t>E[R</a:t>
            </a:r>
            <a:r>
              <a:rPr lang="es-ES" sz="2400" baseline="-25000" dirty="0"/>
              <a:t>100%</a:t>
            </a:r>
            <a:r>
              <a:rPr lang="es-ES" sz="2400" dirty="0"/>
              <a:t>] = </a:t>
            </a:r>
            <a:r>
              <a:rPr lang="el-GR" sz="2400" dirty="0"/>
              <a:t>Π </a:t>
            </a:r>
            <a:r>
              <a:rPr lang="es-CO" sz="2400" dirty="0"/>
              <a:t> + </a:t>
            </a:r>
            <a:r>
              <a:rPr lang="es-CO" sz="2400" dirty="0" err="1"/>
              <a:t>τΣP</a:t>
            </a:r>
            <a:r>
              <a:rPr lang="es-CO" sz="2400" dirty="0"/>
              <a:t>’(</a:t>
            </a:r>
            <a:r>
              <a:rPr lang="es-CO" sz="2400" dirty="0" err="1"/>
              <a:t>PτΣP</a:t>
            </a:r>
            <a:r>
              <a:rPr lang="es-CO" sz="2400" dirty="0"/>
              <a:t>’)</a:t>
            </a:r>
            <a:r>
              <a:rPr lang="es-CO" sz="2400" baseline="30000" dirty="0"/>
              <a:t>-1</a:t>
            </a:r>
            <a:r>
              <a:rPr lang="es-CO" sz="2400" dirty="0"/>
              <a:t> (Q – P</a:t>
            </a:r>
            <a:r>
              <a:rPr lang="el-GR" sz="2400" dirty="0"/>
              <a:t>Π</a:t>
            </a:r>
            <a:r>
              <a:rPr lang="es-CO" sz="2400" dirty="0"/>
              <a:t>)</a:t>
            </a:r>
            <a:endParaRPr lang="es-ES" sz="2400" dirty="0"/>
          </a:p>
          <a:p>
            <a:pPr algn="just"/>
            <a:endParaRPr lang="es-ES" sz="2400" dirty="0"/>
          </a:p>
          <a:p>
            <a:pPr algn="just"/>
            <a:r>
              <a:rPr lang="es-CO" sz="2400" dirty="0"/>
              <a:t>Tomando este vector de retornos esperados en la optimización sin restricciones tendremos el siguiente portafolio:</a:t>
            </a:r>
          </a:p>
          <a:p>
            <a:pPr algn="just"/>
            <a:endParaRPr lang="es-ES" sz="2400" dirty="0"/>
          </a:p>
          <a:p>
            <a:pPr algn="ctr"/>
            <a:r>
              <a:rPr lang="es-ES" sz="2400" dirty="0"/>
              <a:t>w</a:t>
            </a:r>
            <a:r>
              <a:rPr lang="es-ES" sz="2400" baseline="-25000" dirty="0"/>
              <a:t>100%</a:t>
            </a:r>
            <a:r>
              <a:rPr lang="es-ES" sz="2400" dirty="0"/>
              <a:t> = (</a:t>
            </a:r>
            <a:r>
              <a:rPr lang="el-GR" sz="2400" dirty="0"/>
              <a:t>λ</a:t>
            </a:r>
            <a:r>
              <a:rPr lang="es-CO" sz="2400" dirty="0"/>
              <a:t>Σ</a:t>
            </a:r>
            <a:r>
              <a:rPr lang="es-ES" sz="2400" dirty="0"/>
              <a:t>)</a:t>
            </a:r>
            <a:r>
              <a:rPr lang="es-ES" sz="2400" baseline="30000" dirty="0"/>
              <a:t>-1</a:t>
            </a:r>
            <a:r>
              <a:rPr lang="es-ES" sz="2400" dirty="0"/>
              <a:t>E[R</a:t>
            </a:r>
            <a:r>
              <a:rPr lang="es-ES" sz="2400" baseline="-25000" dirty="0"/>
              <a:t>100%</a:t>
            </a:r>
            <a:r>
              <a:rPr lang="es-ES" sz="2400" dirty="0"/>
              <a:t>]</a:t>
            </a:r>
          </a:p>
          <a:p>
            <a:pPr algn="ctr"/>
            <a:endParaRPr lang="es-ES" sz="2400" dirty="0"/>
          </a:p>
          <a:p>
            <a:pPr algn="just"/>
            <a:r>
              <a:rPr lang="es-ES" sz="2400" dirty="0"/>
              <a:t>Por lo tanto se tienen dos portafolios extremos: uno con 0% de confianza en el </a:t>
            </a:r>
            <a:r>
              <a:rPr lang="es-ES" sz="2400" i="1" dirty="0" err="1"/>
              <a:t>view</a:t>
            </a:r>
            <a:r>
              <a:rPr lang="es-ES" sz="2400" dirty="0"/>
              <a:t> (</a:t>
            </a:r>
            <a:r>
              <a:rPr lang="es-ES" sz="2400" dirty="0" err="1"/>
              <a:t>w</a:t>
            </a:r>
            <a:r>
              <a:rPr lang="es-ES" sz="2400" baseline="-25000" dirty="0" err="1"/>
              <a:t>mkt</a:t>
            </a:r>
            <a:r>
              <a:rPr lang="es-ES" sz="2400" dirty="0"/>
              <a:t>) y otro con 100% de confianza en el </a:t>
            </a:r>
            <a:r>
              <a:rPr lang="es-ES" sz="2400" i="1" dirty="0" err="1"/>
              <a:t>view</a:t>
            </a:r>
            <a:r>
              <a:rPr lang="es-ES" sz="2400" dirty="0"/>
              <a:t> (w</a:t>
            </a:r>
            <a:r>
              <a:rPr lang="es-ES" sz="2400" baseline="-25000" dirty="0"/>
              <a:t>100%</a:t>
            </a:r>
            <a:r>
              <a:rPr lang="es-ES" sz="2400" dirty="0"/>
              <a:t>).</a:t>
            </a:r>
          </a:p>
        </p:txBody>
      </p:sp>
    </p:spTree>
    <p:extLst>
      <p:ext uri="{BB962C8B-B14F-4D97-AF65-F5344CB8AC3E}">
        <p14:creationId xmlns:p14="http://schemas.microsoft.com/office/powerpoint/2010/main" val="254811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383396" y="1046155"/>
            <a:ext cx="6823512"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Rango de calibración</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383166" y="2145003"/>
            <a:ext cx="8823973" cy="3416320"/>
          </a:xfrm>
          <a:prstGeom prst="rect">
            <a:avLst/>
          </a:prstGeom>
          <a:noFill/>
        </p:spPr>
        <p:txBody>
          <a:bodyPr wrap="square" lIns="91440" tIns="45720" rIns="91440" bIns="45720" rtlCol="0" anchor="t">
            <a:spAutoFit/>
          </a:bodyPr>
          <a:lstStyle/>
          <a:p>
            <a:pPr algn="just"/>
            <a:r>
              <a:rPr lang="es-CO" sz="2400" dirty="0"/>
              <a:t>La idea principal de este algoritmo es dar un nivel de confianza sobre cada activo y luego calibrar el valor de la varianza del </a:t>
            </a:r>
            <a:r>
              <a:rPr lang="es-CO" sz="2400" i="1" dirty="0" err="1"/>
              <a:t>view</a:t>
            </a:r>
            <a:r>
              <a:rPr lang="es-CO" sz="2400" dirty="0"/>
              <a:t> sobre el activo para que refleje esa confianza; por lo tanto entonces el portafolio del </a:t>
            </a:r>
            <a:r>
              <a:rPr lang="es-CO" sz="2400" dirty="0" err="1"/>
              <a:t>view</a:t>
            </a:r>
            <a:r>
              <a:rPr lang="es-CO" sz="2400" dirty="0"/>
              <a:t> k (</a:t>
            </a:r>
            <a:r>
              <a:rPr lang="es-CO" sz="2400" dirty="0" err="1"/>
              <a:t>w</a:t>
            </a:r>
            <a:r>
              <a:rPr lang="es-CO" sz="2400" baseline="-25000" dirty="0" err="1"/>
              <a:t>k</a:t>
            </a:r>
            <a:r>
              <a:rPr lang="es-CO" sz="2400" baseline="-25000" dirty="0"/>
              <a:t>%</a:t>
            </a:r>
            <a:r>
              <a:rPr lang="es-CO" sz="2400" dirty="0"/>
              <a:t>) debe estar entre </a:t>
            </a:r>
            <a:r>
              <a:rPr lang="es-ES" sz="2400" dirty="0" err="1"/>
              <a:t>w</a:t>
            </a:r>
            <a:r>
              <a:rPr lang="es-ES" sz="2400" baseline="-25000" dirty="0" err="1"/>
              <a:t>mkt</a:t>
            </a:r>
            <a:r>
              <a:rPr lang="es-ES" sz="2400" dirty="0"/>
              <a:t> y w</a:t>
            </a:r>
            <a:r>
              <a:rPr lang="es-ES" sz="2400" baseline="-25000" dirty="0"/>
              <a:t>100%</a:t>
            </a:r>
            <a:r>
              <a:rPr lang="es-CO" sz="2400" dirty="0"/>
              <a:t>.</a:t>
            </a:r>
          </a:p>
          <a:p>
            <a:pPr algn="just"/>
            <a:endParaRPr lang="es-CO" sz="2400" dirty="0"/>
          </a:p>
          <a:p>
            <a:pPr algn="just"/>
            <a:r>
              <a:rPr lang="es-CO" sz="2400" dirty="0"/>
              <a:t>De esta manera el rango de máxima desviación del portafolio de </a:t>
            </a:r>
            <a:r>
              <a:rPr lang="es-CO" sz="2400" dirty="0" err="1"/>
              <a:t>emrcado</a:t>
            </a:r>
            <a:r>
              <a:rPr lang="es-CO" sz="2400" dirty="0"/>
              <a:t>, D</a:t>
            </a:r>
            <a:r>
              <a:rPr lang="es-CO" sz="2400" baseline="-25000" dirty="0"/>
              <a:t>k,100%</a:t>
            </a:r>
            <a:r>
              <a:rPr lang="es-CO" sz="2400" dirty="0"/>
              <a:t>, como:</a:t>
            </a:r>
          </a:p>
          <a:p>
            <a:pPr algn="just"/>
            <a:endParaRPr lang="es-CO" sz="2400" dirty="0"/>
          </a:p>
          <a:p>
            <a:pPr algn="ctr"/>
            <a:r>
              <a:rPr lang="es-CO" sz="2400" dirty="0"/>
              <a:t>D</a:t>
            </a:r>
            <a:r>
              <a:rPr lang="es-CO" sz="2400" baseline="-25000" dirty="0"/>
              <a:t>k,100%</a:t>
            </a:r>
            <a:r>
              <a:rPr lang="es-CO" sz="2400" dirty="0"/>
              <a:t> = w</a:t>
            </a:r>
            <a:r>
              <a:rPr lang="es-CO" sz="2400" baseline="-25000" dirty="0"/>
              <a:t>k,100%</a:t>
            </a:r>
            <a:r>
              <a:rPr lang="es-CO" sz="2400" dirty="0"/>
              <a:t> - </a:t>
            </a:r>
            <a:r>
              <a:rPr lang="es-CO" sz="2400" dirty="0" err="1"/>
              <a:t>w</a:t>
            </a:r>
            <a:r>
              <a:rPr lang="es-CO" sz="2400" baseline="-25000" dirty="0" err="1"/>
              <a:t>mkt</a:t>
            </a:r>
            <a:endParaRPr lang="es-CO" sz="2400" baseline="-25000" dirty="0"/>
          </a:p>
        </p:txBody>
      </p:sp>
    </p:spTree>
    <p:extLst>
      <p:ext uri="{BB962C8B-B14F-4D97-AF65-F5344CB8AC3E}">
        <p14:creationId xmlns:p14="http://schemas.microsoft.com/office/powerpoint/2010/main" val="220528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258722" y="720108"/>
            <a:ext cx="9072862"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Incorporación del nivel de confianza</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330412" y="1660976"/>
            <a:ext cx="8929482" cy="4893647"/>
          </a:xfrm>
          <a:prstGeom prst="rect">
            <a:avLst/>
          </a:prstGeom>
          <a:noFill/>
        </p:spPr>
        <p:txBody>
          <a:bodyPr wrap="square" lIns="91440" tIns="45720" rIns="91440" bIns="45720" rtlCol="0" anchor="t">
            <a:spAutoFit/>
          </a:bodyPr>
          <a:lstStyle/>
          <a:p>
            <a:pPr algn="just"/>
            <a:r>
              <a:rPr lang="es-CO" sz="2400" dirty="0"/>
              <a:t>El nivel de confianza en el </a:t>
            </a:r>
            <a:r>
              <a:rPr lang="es-CO" sz="2400" dirty="0" err="1"/>
              <a:t>view</a:t>
            </a:r>
            <a:r>
              <a:rPr lang="es-CO" sz="2400" dirty="0"/>
              <a:t> k es un vector donde cada elemento es el porcentaje (entre 0 y 100%) de confianza de cada activo involucrado. Se define el vector de inclinación como el producto punto entre el vector de rango y el de confianza:</a:t>
            </a:r>
          </a:p>
          <a:p>
            <a:pPr algn="just"/>
            <a:endParaRPr lang="es-CO" sz="2400" dirty="0"/>
          </a:p>
          <a:p>
            <a:pPr algn="ctr"/>
            <a:r>
              <a:rPr lang="es-CO" sz="2400" dirty="0" err="1"/>
              <a:t>Tilt</a:t>
            </a:r>
            <a:r>
              <a:rPr lang="es-CO" sz="2400" baseline="-25000" dirty="0" err="1"/>
              <a:t>k</a:t>
            </a:r>
            <a:r>
              <a:rPr lang="es-CO" sz="2400" dirty="0"/>
              <a:t> = D</a:t>
            </a:r>
            <a:r>
              <a:rPr lang="es-CO" sz="2400" baseline="-25000" dirty="0"/>
              <a:t>k,100%</a:t>
            </a:r>
            <a:r>
              <a:rPr lang="es-CO" sz="2400" dirty="0"/>
              <a:t> * </a:t>
            </a:r>
            <a:r>
              <a:rPr lang="es-CO" sz="2400" dirty="0" err="1"/>
              <a:t>C</a:t>
            </a:r>
            <a:r>
              <a:rPr lang="es-CO" sz="2400" baseline="-25000" dirty="0" err="1"/>
              <a:t>k</a:t>
            </a:r>
            <a:endParaRPr lang="es-CO" sz="2400" baseline="-25000" dirty="0"/>
          </a:p>
          <a:p>
            <a:pPr algn="just"/>
            <a:endParaRPr lang="es-CO" sz="2400" dirty="0"/>
          </a:p>
          <a:p>
            <a:pPr algn="just"/>
            <a:r>
              <a:rPr lang="es-CO" sz="2400" dirty="0"/>
              <a:t>Donde </a:t>
            </a:r>
            <a:r>
              <a:rPr lang="es-CO" sz="2400" dirty="0" err="1"/>
              <a:t>Tilt</a:t>
            </a:r>
            <a:r>
              <a:rPr lang="es-CO" sz="2400" baseline="-25000" dirty="0" err="1"/>
              <a:t>k</a:t>
            </a:r>
            <a:r>
              <a:rPr lang="es-CO" sz="2400" dirty="0"/>
              <a:t> es el vector de inclinación y </a:t>
            </a:r>
            <a:r>
              <a:rPr lang="es-CO" sz="2400" dirty="0" err="1"/>
              <a:t>C</a:t>
            </a:r>
            <a:r>
              <a:rPr lang="es-CO" sz="2400" baseline="-25000" dirty="0" err="1"/>
              <a:t>k</a:t>
            </a:r>
            <a:r>
              <a:rPr lang="es-CO" sz="2400" dirty="0"/>
              <a:t> el vector de confianza de </a:t>
            </a:r>
            <a:r>
              <a:rPr lang="es-CO" sz="2400" i="1" dirty="0" err="1"/>
              <a:t>view</a:t>
            </a:r>
            <a:r>
              <a:rPr lang="es-CO" sz="2400" dirty="0"/>
              <a:t> k. Este nivel de inclinación se usa para calcular el portafolio que incorpora ese </a:t>
            </a:r>
            <a:r>
              <a:rPr lang="es-CO" sz="2400" i="1" dirty="0" err="1"/>
              <a:t>view</a:t>
            </a:r>
            <a:r>
              <a:rPr lang="es-CO" sz="2400" dirty="0"/>
              <a:t>:</a:t>
            </a:r>
          </a:p>
          <a:p>
            <a:pPr algn="just"/>
            <a:endParaRPr lang="es-CO" sz="2400" dirty="0"/>
          </a:p>
          <a:p>
            <a:pPr algn="ctr"/>
            <a:r>
              <a:rPr lang="es-CO" sz="2400" dirty="0" err="1"/>
              <a:t>w</a:t>
            </a:r>
            <a:r>
              <a:rPr lang="es-CO" sz="2400" baseline="-25000" dirty="0" err="1"/>
              <a:t>k</a:t>
            </a:r>
            <a:r>
              <a:rPr lang="es-CO" sz="2400" baseline="-25000" dirty="0"/>
              <a:t>,%</a:t>
            </a:r>
            <a:r>
              <a:rPr lang="es-CO" sz="2400" dirty="0"/>
              <a:t> = </a:t>
            </a:r>
            <a:r>
              <a:rPr lang="es-CO" sz="2400" dirty="0" err="1"/>
              <a:t>w</a:t>
            </a:r>
            <a:r>
              <a:rPr lang="es-CO" sz="2400" baseline="-25000" dirty="0" err="1"/>
              <a:t>mkt</a:t>
            </a:r>
            <a:r>
              <a:rPr lang="es-CO" sz="2400" dirty="0"/>
              <a:t> + </a:t>
            </a:r>
            <a:r>
              <a:rPr lang="es-CO" sz="2400" dirty="0" err="1"/>
              <a:t>Tilt</a:t>
            </a:r>
            <a:r>
              <a:rPr lang="es-CO" sz="2400" baseline="-25000" dirty="0" err="1"/>
              <a:t>k</a:t>
            </a:r>
            <a:r>
              <a:rPr lang="es-CO" sz="2400" dirty="0"/>
              <a:t> </a:t>
            </a:r>
          </a:p>
          <a:p>
            <a:pPr algn="just"/>
            <a:endParaRPr lang="es-CO" sz="2400" dirty="0"/>
          </a:p>
        </p:txBody>
      </p:sp>
    </p:spTree>
    <p:extLst>
      <p:ext uri="{BB962C8B-B14F-4D97-AF65-F5344CB8AC3E}">
        <p14:creationId xmlns:p14="http://schemas.microsoft.com/office/powerpoint/2010/main" val="416217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035643" y="484352"/>
            <a:ext cx="6185234"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Nivel de confianza y varianza del </a:t>
            </a:r>
            <a:r>
              <a:rPr lang="es-ES" sz="3600" dirty="0" err="1">
                <a:solidFill>
                  <a:srgbClr val="1A3184"/>
                </a:solidFill>
                <a:latin typeface="Arial"/>
                <a:cs typeface="Arial"/>
              </a:rPr>
              <a:t>view</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2645380" y="1959412"/>
            <a:ext cx="6965761" cy="4524315"/>
          </a:xfrm>
          <a:prstGeom prst="rect">
            <a:avLst/>
          </a:prstGeom>
          <a:noFill/>
        </p:spPr>
        <p:txBody>
          <a:bodyPr wrap="square" lIns="91440" tIns="45720" rIns="91440" bIns="45720" rtlCol="0" anchor="t">
            <a:spAutoFit/>
          </a:bodyPr>
          <a:lstStyle/>
          <a:p>
            <a:r>
              <a:rPr lang="es-CO" sz="2400" dirty="0"/>
              <a:t>Sea </a:t>
            </a:r>
            <a:r>
              <a:rPr lang="es-CO" sz="2400" dirty="0" err="1"/>
              <a:t>ω</a:t>
            </a:r>
            <a:r>
              <a:rPr lang="es-CO" sz="2400" baseline="-25000" dirty="0" err="1"/>
              <a:t>k</a:t>
            </a:r>
            <a:r>
              <a:rPr lang="es-CO" sz="2400" dirty="0"/>
              <a:t> el k-</a:t>
            </a:r>
            <a:r>
              <a:rPr lang="es-CO" sz="2400" dirty="0" err="1"/>
              <a:t>ésimo</a:t>
            </a:r>
            <a:r>
              <a:rPr lang="es-CO" sz="2400" dirty="0"/>
              <a:t> elemento de la diagonal de Ω. Este elemento corresponde a la varianza del k-</a:t>
            </a:r>
            <a:r>
              <a:rPr lang="es-CO" sz="2400" dirty="0" err="1"/>
              <a:t>ésimo</a:t>
            </a:r>
            <a:r>
              <a:rPr lang="es-CO" sz="2400" dirty="0"/>
              <a:t> </a:t>
            </a:r>
            <a:r>
              <a:rPr lang="es-CO" sz="2400" i="1" dirty="0" err="1"/>
              <a:t>view</a:t>
            </a:r>
            <a:r>
              <a:rPr lang="es-CO" sz="2400" dirty="0"/>
              <a:t>. Por lo tanto, este elemento representa (de alguna manera) el nivel de confianza en ese </a:t>
            </a:r>
            <a:r>
              <a:rPr lang="es-CO" sz="2400" i="1" dirty="0" err="1"/>
              <a:t>view</a:t>
            </a:r>
            <a:r>
              <a:rPr lang="es-CO" sz="2400" dirty="0"/>
              <a:t>.</a:t>
            </a:r>
          </a:p>
          <a:p>
            <a:endParaRPr lang="es-CO" sz="2400" dirty="0"/>
          </a:p>
          <a:p>
            <a:r>
              <a:rPr lang="es-CO" sz="2400" dirty="0"/>
              <a:t>Por lo tanto podríamos plantear un problema de optimización en donde la función objetivo es minimizar la suma (de los cuadrados) de las diferencias entre los elementos del portafolio </a:t>
            </a:r>
            <a:r>
              <a:rPr lang="es-CO" sz="2400" dirty="0" err="1"/>
              <a:t>w</a:t>
            </a:r>
            <a:r>
              <a:rPr lang="es-CO" sz="2400" baseline="-25000" dirty="0" err="1"/>
              <a:t>k</a:t>
            </a:r>
            <a:r>
              <a:rPr lang="es-CO" sz="2400" baseline="-25000" dirty="0"/>
              <a:t>,%</a:t>
            </a:r>
            <a:r>
              <a:rPr lang="es-CO" sz="2400" dirty="0"/>
              <a:t> y </a:t>
            </a:r>
            <a:r>
              <a:rPr lang="es-CO" sz="2400" dirty="0" err="1"/>
              <a:t>w</a:t>
            </a:r>
            <a:r>
              <a:rPr lang="es-CO" sz="2400" baseline="-25000" dirty="0" err="1"/>
              <a:t>k</a:t>
            </a:r>
            <a:r>
              <a:rPr lang="es-CO" sz="2400" dirty="0"/>
              <a:t> dado </a:t>
            </a:r>
            <a:r>
              <a:rPr lang="es-CO" sz="2400" dirty="0" err="1"/>
              <a:t>ω</a:t>
            </a:r>
            <a:r>
              <a:rPr lang="es-CO" sz="2400" baseline="-25000" dirty="0" err="1"/>
              <a:t>k</a:t>
            </a:r>
            <a:r>
              <a:rPr lang="es-CO" sz="2400" dirty="0"/>
              <a:t>.</a:t>
            </a:r>
          </a:p>
          <a:p>
            <a:endParaRPr lang="es-CO" sz="2400" dirty="0"/>
          </a:p>
          <a:p>
            <a:r>
              <a:rPr lang="es-CO" sz="2400" dirty="0"/>
              <a:t>Nota: este proceso debe hacerse por cada </a:t>
            </a:r>
            <a:r>
              <a:rPr lang="es-CO" sz="2400" dirty="0" err="1"/>
              <a:t>view</a:t>
            </a:r>
            <a:r>
              <a:rPr lang="es-CO" sz="2400" dirty="0"/>
              <a:t>.</a:t>
            </a:r>
          </a:p>
          <a:p>
            <a:endParaRPr lang="es-CO" sz="2400" dirty="0"/>
          </a:p>
        </p:txBody>
      </p:sp>
    </p:spTree>
    <p:extLst>
      <p:ext uri="{BB962C8B-B14F-4D97-AF65-F5344CB8AC3E}">
        <p14:creationId xmlns:p14="http://schemas.microsoft.com/office/powerpoint/2010/main" val="194784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424051" y="328398"/>
            <a:ext cx="5353463"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Calibración mediante mínimos cuadrados</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0581A8C6-76CA-9DBF-9878-AEDB5DC12D95}"/>
                  </a:ext>
                </a:extLst>
              </p:cNvPr>
              <p:cNvSpPr txBox="1"/>
              <p:nvPr/>
            </p:nvSpPr>
            <p:spPr>
              <a:xfrm flipH="1">
                <a:off x="1417595" y="1753297"/>
                <a:ext cx="9366377" cy="4807726"/>
              </a:xfrm>
              <a:prstGeom prst="rect">
                <a:avLst/>
              </a:prstGeom>
              <a:noFill/>
            </p:spPr>
            <p:txBody>
              <a:bodyPr wrap="square" lIns="91440" tIns="45720" rIns="91440" bIns="45720" rtlCol="0" anchor="t">
                <a:spAutoFit/>
              </a:bodyPr>
              <a:lstStyle/>
              <a:p>
                <a:pPr algn="just"/>
                <a:r>
                  <a:rPr lang="es-CO" sz="2400" dirty="0"/>
                  <a:t>La calibración se hace resolviendo el siguiente problema:</a:t>
                </a:r>
              </a:p>
              <a:p>
                <a:pPr algn="just"/>
                <a:endParaRPr lang="es-CO" sz="2400" dirty="0"/>
              </a:p>
              <a:p>
                <a:pPr algn="just"/>
                <a:endParaRPr lang="es-CO" sz="2400" dirty="0"/>
              </a:p>
              <a:p>
                <a:pPr algn="just"/>
                <a14:m>
                  <m:oMathPara xmlns:m="http://schemas.openxmlformats.org/officeDocument/2006/math">
                    <m:oMathParaPr>
                      <m:jc m:val="centerGroup"/>
                    </m:oMathParaPr>
                    <m:oMath xmlns:m="http://schemas.openxmlformats.org/officeDocument/2006/math">
                      <m:r>
                        <a:rPr lang="es-CO" sz="2400" i="1">
                          <a:latin typeface="Cambria Math"/>
                          <a:cs typeface="Arial" pitchFamily="34" charset="0"/>
                          <a:sym typeface="Symbol" pitchFamily="18" charset="2"/>
                        </a:rPr>
                        <m:t>𝑚𝑖𝑛</m:t>
                      </m:r>
                      <m:nary>
                        <m:naryPr>
                          <m:chr m:val="∑"/>
                          <m:ctrlPr>
                            <a:rPr lang="es-CO" sz="2400" i="1">
                              <a:latin typeface="Cambria Math" panose="02040503050406030204" pitchFamily="18" charset="0"/>
                              <a:cs typeface="Arial" pitchFamily="34" charset="0"/>
                              <a:sym typeface="Symbol" pitchFamily="18" charset="2"/>
                            </a:rPr>
                          </m:ctrlPr>
                        </m:naryPr>
                        <m:sub>
                          <m:r>
                            <m:rPr>
                              <m:brk m:alnAt="27"/>
                            </m:rPr>
                            <a:rPr lang="es-CO" sz="2400" i="1">
                              <a:latin typeface="Cambria Math"/>
                              <a:cs typeface="Arial" pitchFamily="34" charset="0"/>
                              <a:sym typeface="Symbol" pitchFamily="18" charset="2"/>
                            </a:rPr>
                            <m:t>𝑖</m:t>
                          </m:r>
                          <m:r>
                            <a:rPr lang="es-CO" sz="2400" i="1">
                              <a:latin typeface="Cambria Math"/>
                              <a:cs typeface="Arial" pitchFamily="34" charset="0"/>
                              <a:sym typeface="Symbol" pitchFamily="18" charset="2"/>
                            </a:rPr>
                            <m:t>=1</m:t>
                          </m:r>
                        </m:sub>
                        <m:sup>
                          <m:r>
                            <a:rPr lang="es-CO" sz="2400" i="1">
                              <a:latin typeface="Cambria Math"/>
                              <a:cs typeface="Arial" pitchFamily="34" charset="0"/>
                              <a:sym typeface="Symbol" pitchFamily="18" charset="2"/>
                            </a:rPr>
                            <m:t>𝑛</m:t>
                          </m:r>
                        </m:sup>
                        <m:e>
                          <m:sSub>
                            <m:sSubPr>
                              <m:ctrlPr>
                                <a:rPr lang="es-CO" sz="2400" i="1">
                                  <a:latin typeface="Cambria Math" panose="02040503050406030204" pitchFamily="18" charset="0"/>
                                  <a:ea typeface="Cambria Math"/>
                                  <a:cs typeface="Arial" pitchFamily="34" charset="0"/>
                                  <a:sym typeface="Symbol" pitchFamily="18" charset="2"/>
                                </a:rPr>
                              </m:ctrlPr>
                            </m:sSubPr>
                            <m:e>
                              <m:sSup>
                                <m:sSupPr>
                                  <m:ctrlPr>
                                    <a:rPr lang="es-CO" sz="2400" i="1">
                                      <a:latin typeface="Cambria Math" panose="02040503050406030204" pitchFamily="18" charset="0"/>
                                      <a:ea typeface="Cambria Math"/>
                                      <a:cs typeface="Arial" pitchFamily="34" charset="0"/>
                                      <a:sym typeface="Symbol" pitchFamily="18" charset="2"/>
                                    </a:rPr>
                                  </m:ctrlPr>
                                </m:sSupPr>
                                <m:e>
                                  <m:d>
                                    <m:dPr>
                                      <m:ctrlPr>
                                        <a:rPr lang="es-CO" sz="2400" i="1">
                                          <a:latin typeface="Cambria Math" panose="02040503050406030204" pitchFamily="18" charset="0"/>
                                          <a:ea typeface="Cambria Math"/>
                                          <a:cs typeface="Arial" pitchFamily="34" charset="0"/>
                                          <a:sym typeface="Symbol" pitchFamily="18" charset="2"/>
                                        </a:rPr>
                                      </m:ctrlPr>
                                    </m:dPr>
                                    <m:e>
                                      <m:sSub>
                                        <m:sSubPr>
                                          <m:ctrlPr>
                                            <a:rPr lang="es-CO" sz="2400" i="1">
                                              <a:latin typeface="Cambria Math" panose="02040503050406030204" pitchFamily="18" charset="0"/>
                                              <a:ea typeface="Cambria Math"/>
                                              <a:cs typeface="Arial" pitchFamily="34" charset="0"/>
                                              <a:sym typeface="Symbol" pitchFamily="18" charset="2"/>
                                            </a:rPr>
                                          </m:ctrlPr>
                                        </m:sSubPr>
                                        <m:e>
                                          <m:r>
                                            <a:rPr lang="es-CO" sz="2400" i="1">
                                              <a:latin typeface="Cambria Math"/>
                                              <a:ea typeface="Cambria Math"/>
                                              <a:cs typeface="Arial" pitchFamily="34" charset="0"/>
                                              <a:sym typeface="Symbol" pitchFamily="18" charset="2"/>
                                            </a:rPr>
                                            <m:t>𝑤</m:t>
                                          </m:r>
                                        </m:e>
                                        <m:sub>
                                          <m:r>
                                            <a:rPr lang="es-CO" sz="2400" i="1">
                                              <a:latin typeface="Cambria Math"/>
                                              <a:ea typeface="Cambria Math"/>
                                              <a:cs typeface="Arial" pitchFamily="34" charset="0"/>
                                              <a:sym typeface="Symbol" pitchFamily="18" charset="2"/>
                                            </a:rPr>
                                            <m:t>𝑘</m:t>
                                          </m:r>
                                          <m:r>
                                            <a:rPr lang="es-CO" sz="2400" i="1">
                                              <a:latin typeface="Cambria Math"/>
                                              <a:ea typeface="Cambria Math"/>
                                              <a:cs typeface="Arial" pitchFamily="34" charset="0"/>
                                              <a:sym typeface="Symbol" pitchFamily="18" charset="2"/>
                                            </a:rPr>
                                            <m:t>,%</m:t>
                                          </m:r>
                                        </m:sub>
                                      </m:sSub>
                                      <m:r>
                                        <a:rPr lang="es-CO" sz="2400" i="1">
                                          <a:latin typeface="Cambria Math"/>
                                          <a:ea typeface="Cambria Math"/>
                                          <a:cs typeface="Arial" pitchFamily="34" charset="0"/>
                                          <a:sym typeface="Symbol" pitchFamily="18" charset="2"/>
                                        </a:rPr>
                                        <m:t>−</m:t>
                                      </m:r>
                                      <m:sSub>
                                        <m:sSubPr>
                                          <m:ctrlPr>
                                            <a:rPr lang="es-CO" sz="2400" i="1">
                                              <a:latin typeface="Cambria Math" panose="02040503050406030204" pitchFamily="18" charset="0"/>
                                              <a:ea typeface="Cambria Math"/>
                                              <a:cs typeface="Arial" pitchFamily="34" charset="0"/>
                                              <a:sym typeface="Symbol" pitchFamily="18" charset="2"/>
                                            </a:rPr>
                                          </m:ctrlPr>
                                        </m:sSubPr>
                                        <m:e>
                                          <m:r>
                                            <a:rPr lang="es-CO" sz="2400" i="1">
                                              <a:latin typeface="Cambria Math"/>
                                              <a:ea typeface="Cambria Math"/>
                                              <a:cs typeface="Arial" pitchFamily="34" charset="0"/>
                                              <a:sym typeface="Symbol" pitchFamily="18" charset="2"/>
                                            </a:rPr>
                                            <m:t>𝑤</m:t>
                                          </m:r>
                                        </m:e>
                                        <m:sub>
                                          <m:r>
                                            <a:rPr lang="es-CO" sz="2400" i="1">
                                              <a:latin typeface="Cambria Math"/>
                                              <a:ea typeface="Cambria Math"/>
                                              <a:cs typeface="Arial" pitchFamily="34" charset="0"/>
                                              <a:sym typeface="Symbol" pitchFamily="18" charset="2"/>
                                            </a:rPr>
                                            <m:t>𝑘</m:t>
                                          </m:r>
                                        </m:sub>
                                      </m:sSub>
                                    </m:e>
                                  </m:d>
                                </m:e>
                                <m:sup>
                                  <m:r>
                                    <a:rPr lang="es-CO" sz="2400" i="1">
                                      <a:latin typeface="Cambria Math"/>
                                      <a:ea typeface="Cambria Math"/>
                                      <a:cs typeface="Arial" pitchFamily="34" charset="0"/>
                                      <a:sym typeface="Symbol" pitchFamily="18" charset="2"/>
                                    </a:rPr>
                                    <m:t>2</m:t>
                                  </m:r>
                                </m:sup>
                              </m:sSup>
                            </m:e>
                            <m:sub>
                              <m:r>
                                <a:rPr lang="es-CO" sz="2400" i="1">
                                  <a:latin typeface="Cambria Math"/>
                                  <a:ea typeface="Cambria Math"/>
                                  <a:cs typeface="Arial" pitchFamily="34" charset="0"/>
                                  <a:sym typeface="Symbol" pitchFamily="18" charset="2"/>
                                </a:rPr>
                                <m:t>𝑖</m:t>
                              </m:r>
                            </m:sub>
                          </m:sSub>
                        </m:e>
                      </m:nary>
                    </m:oMath>
                  </m:oMathPara>
                </a14:m>
                <a:endParaRPr lang="es-CO" sz="2400" dirty="0">
                  <a:latin typeface="Arial" pitchFamily="34" charset="0"/>
                  <a:cs typeface="Arial" pitchFamily="34" charset="0"/>
                  <a:sym typeface="Symbol" pitchFamily="18" charset="2"/>
                </a:endParaRPr>
              </a:p>
              <a:p>
                <a:pPr algn="just"/>
                <a:endParaRPr lang="es-CO" sz="2400" dirty="0"/>
              </a:p>
              <a:p>
                <a:pPr algn="just"/>
                <a:r>
                  <a:rPr lang="es-CO" sz="2400" dirty="0"/>
                  <a:t>Sujeto a </a:t>
                </a:r>
                <a:r>
                  <a:rPr lang="el-GR" sz="2400" dirty="0"/>
                  <a:t>ω</a:t>
                </a:r>
                <a:r>
                  <a:rPr lang="es-CO" sz="2400" baseline="-25000" dirty="0"/>
                  <a:t>k</a:t>
                </a:r>
                <a:r>
                  <a:rPr lang="es-CO" sz="2400" dirty="0"/>
                  <a:t> &gt; 0, Donde:</a:t>
                </a:r>
              </a:p>
              <a:p>
                <a:pPr algn="just"/>
                <a:endParaRPr lang="es-CO" sz="2400" i="1" dirty="0">
                  <a:latin typeface="Cambria Math"/>
                  <a:cs typeface="Arial" pitchFamily="34" charset="0"/>
                  <a:sym typeface="Symbol" pitchFamily="18" charset="2"/>
                </a:endParaRPr>
              </a:p>
              <a:p>
                <a:pPr algn="just"/>
                <a14:m>
                  <m:oMathPara xmlns:m="http://schemas.openxmlformats.org/officeDocument/2006/math">
                    <m:oMathParaPr>
                      <m:jc m:val="centerGroup"/>
                    </m:oMathParaPr>
                    <m:oMath xmlns:m="http://schemas.openxmlformats.org/officeDocument/2006/math">
                      <m:r>
                        <a:rPr lang="es-CO" sz="2400" i="1">
                          <a:latin typeface="Cambria Math"/>
                          <a:cs typeface="Arial" pitchFamily="34" charset="0"/>
                          <a:sym typeface="Symbol" pitchFamily="18" charset="2"/>
                        </a:rPr>
                        <m:t>𝑤</m:t>
                      </m:r>
                      <m:r>
                        <a:rPr lang="es-CO" sz="2400" i="1" baseline="-25000">
                          <a:latin typeface="Cambria Math"/>
                          <a:cs typeface="Arial" pitchFamily="34" charset="0"/>
                          <a:sym typeface="Symbol" pitchFamily="18" charset="2"/>
                        </a:rPr>
                        <m:t>𝑘</m:t>
                      </m:r>
                      <m:r>
                        <a:rPr lang="es-CO" sz="2400" i="1">
                          <a:latin typeface="Cambria Math"/>
                          <a:cs typeface="Arial" pitchFamily="34" charset="0"/>
                          <a:sym typeface="Symbol" pitchFamily="18" charset="2"/>
                        </a:rPr>
                        <m:t>=</m:t>
                      </m:r>
                      <m:sSup>
                        <m:sSupPr>
                          <m:ctrlPr>
                            <a:rPr lang="es-CO" sz="2400" i="1">
                              <a:latin typeface="Cambria Math" panose="02040503050406030204" pitchFamily="18" charset="0"/>
                              <a:cs typeface="Arial" pitchFamily="34" charset="0"/>
                              <a:sym typeface="Symbol" pitchFamily="18" charset="2"/>
                            </a:rPr>
                          </m:ctrlPr>
                        </m:sSupPr>
                        <m:e>
                          <m:r>
                            <a:rPr lang="es-CO" sz="2400" i="1">
                              <a:latin typeface="Cambria Math"/>
                              <a:cs typeface="Arial" pitchFamily="34" charset="0"/>
                              <a:sym typeface="Symbol" pitchFamily="18" charset="2"/>
                            </a:rPr>
                            <m:t>[</m:t>
                          </m:r>
                          <m:r>
                            <a:rPr lang="es-CO" sz="2400" i="1">
                              <a:latin typeface="Cambria Math"/>
                              <a:ea typeface="Cambria Math"/>
                              <a:cs typeface="Arial" pitchFamily="34" charset="0"/>
                              <a:sym typeface="Symbol" pitchFamily="18" charset="2"/>
                            </a:rPr>
                            <m:t>𝜆</m:t>
                          </m:r>
                          <m:r>
                            <m:rPr>
                              <m:sty m:val="p"/>
                            </m:rPr>
                            <a:rPr lang="el-GR" sz="2400" i="1">
                              <a:latin typeface="Cambria Math"/>
                              <a:ea typeface="Cambria Math"/>
                              <a:cs typeface="Arial" pitchFamily="34" charset="0"/>
                              <a:sym typeface="Symbol" pitchFamily="18" charset="2"/>
                            </a:rPr>
                            <m:t>Σ</m:t>
                          </m:r>
                          <m:r>
                            <a:rPr lang="es-CO" sz="2400" i="1">
                              <a:latin typeface="Cambria Math"/>
                              <a:cs typeface="Arial" pitchFamily="34" charset="0"/>
                              <a:sym typeface="Symbol" pitchFamily="18" charset="2"/>
                            </a:rPr>
                            <m:t>]</m:t>
                          </m:r>
                        </m:e>
                        <m:sup>
                          <m:r>
                            <a:rPr lang="es-CO" sz="2400" i="1">
                              <a:latin typeface="Cambria Math"/>
                              <a:cs typeface="Arial" pitchFamily="34" charset="0"/>
                              <a:sym typeface="Symbol" pitchFamily="18" charset="2"/>
                            </a:rPr>
                            <m:t>−1</m:t>
                          </m:r>
                        </m:sup>
                      </m:sSup>
                      <m:sSup>
                        <m:sSupPr>
                          <m:ctrlPr>
                            <a:rPr lang="es-CO" sz="2400" i="1">
                              <a:latin typeface="Cambria Math" panose="02040503050406030204" pitchFamily="18" charset="0"/>
                              <a:cs typeface="Arial" pitchFamily="34" charset="0"/>
                              <a:sym typeface="Symbol" pitchFamily="18" charset="2"/>
                            </a:rPr>
                          </m:ctrlPr>
                        </m:sSupPr>
                        <m:e>
                          <m:r>
                            <a:rPr lang="es-CO" sz="2400" i="1">
                              <a:latin typeface="Cambria Math"/>
                              <a:cs typeface="Arial" pitchFamily="34" charset="0"/>
                              <a:sym typeface="Symbol" pitchFamily="18" charset="2"/>
                            </a:rPr>
                            <m:t>[</m:t>
                          </m:r>
                          <m:sSup>
                            <m:sSupPr>
                              <m:ctrlPr>
                                <a:rPr lang="es-CO" sz="2400" i="1">
                                  <a:latin typeface="Cambria Math" panose="02040503050406030204" pitchFamily="18" charset="0"/>
                                  <a:cs typeface="Arial" pitchFamily="34" charset="0"/>
                                  <a:sym typeface="Symbol" pitchFamily="18" charset="2"/>
                                </a:rPr>
                              </m:ctrlPr>
                            </m:sSupPr>
                            <m:e>
                              <m:d>
                                <m:dPr>
                                  <m:ctrlPr>
                                    <a:rPr lang="es-CO" sz="2400" i="1">
                                      <a:latin typeface="Cambria Math" panose="02040503050406030204" pitchFamily="18" charset="0"/>
                                      <a:ea typeface="Cambria Math"/>
                                      <a:cs typeface="Arial" pitchFamily="34" charset="0"/>
                                      <a:sym typeface="Symbol" pitchFamily="18" charset="2"/>
                                    </a:rPr>
                                  </m:ctrlPr>
                                </m:dPr>
                                <m:e>
                                  <m:r>
                                    <a:rPr lang="es-CO" sz="2400" i="1">
                                      <a:latin typeface="Cambria Math"/>
                                      <a:ea typeface="Cambria Math"/>
                                      <a:cs typeface="Arial" pitchFamily="34" charset="0"/>
                                      <a:sym typeface="Symbol" pitchFamily="18" charset="2"/>
                                    </a:rPr>
                                    <m:t>𝜏</m:t>
                                  </m:r>
                                  <m:r>
                                    <m:rPr>
                                      <m:sty m:val="p"/>
                                    </m:rPr>
                                    <a:rPr lang="el-GR" sz="2400">
                                      <a:latin typeface="Cambria Math"/>
                                      <a:ea typeface="Cambria Math"/>
                                      <a:cs typeface="Arial" pitchFamily="34" charset="0"/>
                                      <a:sym typeface="Symbol" pitchFamily="18" charset="2"/>
                                    </a:rPr>
                                    <m:t>Σ</m:t>
                                  </m:r>
                                </m:e>
                              </m:d>
                            </m:e>
                            <m:sup>
                              <m:r>
                                <a:rPr lang="es-CO" sz="2400" i="1">
                                  <a:latin typeface="Cambria Math"/>
                                  <a:cs typeface="Arial" pitchFamily="34" charset="0"/>
                                  <a:sym typeface="Symbol" pitchFamily="18" charset="2"/>
                                </a:rPr>
                                <m:t>−1</m:t>
                              </m:r>
                            </m:sup>
                          </m:sSup>
                          <m:r>
                            <a:rPr lang="es-CO" sz="2400" i="1">
                              <a:latin typeface="Cambria Math"/>
                              <a:cs typeface="Arial" pitchFamily="34" charset="0"/>
                              <a:sym typeface="Symbol" pitchFamily="18" charset="2"/>
                            </a:rPr>
                            <m:t>+</m:t>
                          </m:r>
                          <m:sSub>
                            <m:sSubPr>
                              <m:ctrlPr>
                                <a:rPr lang="es-CO" sz="2400" i="1">
                                  <a:latin typeface="Cambria Math" panose="02040503050406030204" pitchFamily="18" charset="0"/>
                                  <a:cs typeface="Arial" pitchFamily="34" charset="0"/>
                                  <a:sym typeface="Symbol" pitchFamily="18" charset="2"/>
                                </a:rPr>
                              </m:ctrlPr>
                            </m:sSubPr>
                            <m:e>
                              <m:r>
                                <a:rPr lang="es-CO" sz="2400" i="1">
                                  <a:latin typeface="Cambria Math"/>
                                  <a:cs typeface="Arial" pitchFamily="34" charset="0"/>
                                  <a:sym typeface="Symbol" pitchFamily="18" charset="2"/>
                                </a:rPr>
                                <m:t>𝑝</m:t>
                              </m:r>
                              <m:r>
                                <a:rPr lang="es-CO" sz="2400" i="1">
                                  <a:latin typeface="Cambria Math"/>
                                  <a:cs typeface="Arial" pitchFamily="34" charset="0"/>
                                  <a:sym typeface="Symbol" pitchFamily="18" charset="2"/>
                                </a:rPr>
                                <m:t>′</m:t>
                              </m:r>
                            </m:e>
                            <m:sub>
                              <m:r>
                                <a:rPr lang="es-CO" sz="2400" i="1">
                                  <a:latin typeface="Cambria Math"/>
                                  <a:cs typeface="Arial" pitchFamily="34" charset="0"/>
                                  <a:sym typeface="Symbol" pitchFamily="18" charset="2"/>
                                </a:rPr>
                                <m:t>𝑘</m:t>
                              </m:r>
                            </m:sub>
                          </m:sSub>
                          <m:sSubSup>
                            <m:sSubSupPr>
                              <m:ctrlPr>
                                <a:rPr lang="es-CO" sz="2400" i="1">
                                  <a:latin typeface="Cambria Math" panose="02040503050406030204" pitchFamily="18" charset="0"/>
                                  <a:ea typeface="Cambria Math"/>
                                  <a:cs typeface="Arial" pitchFamily="34" charset="0"/>
                                  <a:sym typeface="Symbol" pitchFamily="18" charset="2"/>
                                </a:rPr>
                              </m:ctrlPr>
                            </m:sSubSupPr>
                            <m:e>
                              <m:r>
                                <m:rPr>
                                  <m:nor/>
                                </m:rPr>
                                <a:rPr lang="el-GR" sz="2400" dirty="0">
                                  <a:latin typeface="Arial" pitchFamily="34" charset="0"/>
                                  <a:cs typeface="Arial" pitchFamily="34" charset="0"/>
                                  <a:sym typeface="Symbol" pitchFamily="18" charset="2"/>
                                </a:rPr>
                                <m:t>ω</m:t>
                              </m:r>
                            </m:e>
                            <m:sub>
                              <m:r>
                                <a:rPr lang="es-CO" sz="2400" i="1">
                                  <a:latin typeface="Cambria Math"/>
                                  <a:ea typeface="Cambria Math"/>
                                  <a:cs typeface="Arial" pitchFamily="34" charset="0"/>
                                  <a:sym typeface="Symbol" pitchFamily="18" charset="2"/>
                                </a:rPr>
                                <m:t>𝑘</m:t>
                              </m:r>
                            </m:sub>
                            <m:sup>
                              <m:r>
                                <a:rPr lang="es-CO" sz="2400" b="0" i="1" smtClean="0">
                                  <a:latin typeface="Cambria Math" panose="02040503050406030204" pitchFamily="18" charset="0"/>
                                  <a:ea typeface="Cambria Math"/>
                                  <a:cs typeface="Arial" pitchFamily="34" charset="0"/>
                                  <a:sym typeface="Symbol" pitchFamily="18" charset="2"/>
                                </a:rPr>
                                <m:t>−1</m:t>
                              </m:r>
                            </m:sup>
                          </m:sSubSup>
                          <m:sSub>
                            <m:sSubPr>
                              <m:ctrlPr>
                                <a:rPr lang="es-CO" sz="2400" i="1">
                                  <a:latin typeface="Cambria Math" panose="02040503050406030204" pitchFamily="18" charset="0"/>
                                  <a:cs typeface="Arial" pitchFamily="34" charset="0"/>
                                  <a:sym typeface="Symbol" pitchFamily="18" charset="2"/>
                                </a:rPr>
                              </m:ctrlPr>
                            </m:sSubPr>
                            <m:e>
                              <m:r>
                                <a:rPr lang="es-CO" sz="2400" i="1">
                                  <a:latin typeface="Cambria Math"/>
                                  <a:cs typeface="Arial" pitchFamily="34" charset="0"/>
                                  <a:sym typeface="Symbol" pitchFamily="18" charset="2"/>
                                </a:rPr>
                                <m:t>𝑝</m:t>
                              </m:r>
                            </m:e>
                            <m:sub>
                              <m:r>
                                <a:rPr lang="es-CO" sz="2400" i="1">
                                  <a:latin typeface="Cambria Math"/>
                                  <a:cs typeface="Arial" pitchFamily="34" charset="0"/>
                                  <a:sym typeface="Symbol" pitchFamily="18" charset="2"/>
                                </a:rPr>
                                <m:t>𝑘</m:t>
                              </m:r>
                            </m:sub>
                          </m:sSub>
                          <m:r>
                            <a:rPr lang="es-CO" sz="2400" i="1">
                              <a:latin typeface="Cambria Math"/>
                              <a:cs typeface="Arial" pitchFamily="34" charset="0"/>
                              <a:sym typeface="Symbol" pitchFamily="18" charset="2"/>
                            </a:rPr>
                            <m:t>]</m:t>
                          </m:r>
                        </m:e>
                        <m:sup>
                          <m:r>
                            <a:rPr lang="es-CO" sz="2400" i="1">
                              <a:latin typeface="Cambria Math"/>
                              <a:cs typeface="Arial" pitchFamily="34" charset="0"/>
                              <a:sym typeface="Symbol" pitchFamily="18" charset="2"/>
                            </a:rPr>
                            <m:t>−1</m:t>
                          </m:r>
                        </m:sup>
                      </m:sSup>
                      <m:r>
                        <a:rPr lang="es-CO" sz="2400" i="1">
                          <a:latin typeface="Cambria Math"/>
                          <a:cs typeface="Arial" pitchFamily="34" charset="0"/>
                          <a:sym typeface="Symbol" pitchFamily="18" charset="2"/>
                        </a:rPr>
                        <m:t>[</m:t>
                      </m:r>
                      <m:sSup>
                        <m:sSupPr>
                          <m:ctrlPr>
                            <a:rPr lang="es-CO" sz="2400" i="1">
                              <a:latin typeface="Cambria Math" panose="02040503050406030204" pitchFamily="18" charset="0"/>
                              <a:cs typeface="Arial" pitchFamily="34" charset="0"/>
                              <a:sym typeface="Symbol" pitchFamily="18" charset="2"/>
                            </a:rPr>
                          </m:ctrlPr>
                        </m:sSupPr>
                        <m:e>
                          <m:d>
                            <m:dPr>
                              <m:ctrlPr>
                                <a:rPr lang="es-CO" sz="2400" i="1">
                                  <a:latin typeface="Cambria Math" panose="02040503050406030204" pitchFamily="18" charset="0"/>
                                  <a:ea typeface="Cambria Math"/>
                                  <a:cs typeface="Arial" pitchFamily="34" charset="0"/>
                                  <a:sym typeface="Symbol" pitchFamily="18" charset="2"/>
                                </a:rPr>
                              </m:ctrlPr>
                            </m:dPr>
                            <m:e>
                              <m:r>
                                <a:rPr lang="es-CO" sz="2400" i="1">
                                  <a:latin typeface="Cambria Math"/>
                                  <a:ea typeface="Cambria Math"/>
                                  <a:cs typeface="Arial" pitchFamily="34" charset="0"/>
                                  <a:sym typeface="Symbol" pitchFamily="18" charset="2"/>
                                </a:rPr>
                                <m:t>𝜏</m:t>
                              </m:r>
                              <m:r>
                                <m:rPr>
                                  <m:sty m:val="p"/>
                                </m:rPr>
                                <a:rPr lang="el-GR" sz="2400">
                                  <a:latin typeface="Cambria Math"/>
                                  <a:ea typeface="Cambria Math"/>
                                  <a:cs typeface="Arial" pitchFamily="34" charset="0"/>
                                  <a:sym typeface="Symbol" pitchFamily="18" charset="2"/>
                                </a:rPr>
                                <m:t>Σ</m:t>
                              </m:r>
                            </m:e>
                          </m:d>
                        </m:e>
                        <m:sup>
                          <m:r>
                            <a:rPr lang="es-CO" sz="2400" i="1">
                              <a:latin typeface="Cambria Math"/>
                              <a:cs typeface="Arial" pitchFamily="34" charset="0"/>
                              <a:sym typeface="Symbol" pitchFamily="18" charset="2"/>
                            </a:rPr>
                            <m:t>−1</m:t>
                          </m:r>
                        </m:sup>
                      </m:sSup>
                      <m:r>
                        <m:rPr>
                          <m:sty m:val="p"/>
                        </m:rPr>
                        <a:rPr lang="el-GR" sz="2400" i="1">
                          <a:latin typeface="Cambria Math"/>
                          <a:ea typeface="Cambria Math"/>
                          <a:cs typeface="Arial" pitchFamily="34" charset="0"/>
                          <a:sym typeface="Symbol" pitchFamily="18" charset="2"/>
                        </a:rPr>
                        <m:t>Π</m:t>
                      </m:r>
                      <m:r>
                        <a:rPr lang="es-CO" sz="2400" i="1">
                          <a:latin typeface="Cambria Math"/>
                          <a:ea typeface="Cambria Math"/>
                          <a:cs typeface="Arial" pitchFamily="34" charset="0"/>
                          <a:sym typeface="Symbol" pitchFamily="18" charset="2"/>
                        </a:rPr>
                        <m:t>+</m:t>
                      </m:r>
                      <m:sSub>
                        <m:sSubPr>
                          <m:ctrlPr>
                            <a:rPr lang="es-CO" sz="2400" i="1">
                              <a:latin typeface="Cambria Math" panose="02040503050406030204" pitchFamily="18" charset="0"/>
                              <a:cs typeface="Arial" pitchFamily="34" charset="0"/>
                              <a:sym typeface="Symbol" pitchFamily="18" charset="2"/>
                            </a:rPr>
                          </m:ctrlPr>
                        </m:sSubPr>
                        <m:e>
                          <m:r>
                            <a:rPr lang="es-CO" sz="2400" i="1">
                              <a:latin typeface="Cambria Math"/>
                              <a:cs typeface="Arial" pitchFamily="34" charset="0"/>
                              <a:sym typeface="Symbol" pitchFamily="18" charset="2"/>
                            </a:rPr>
                            <m:t>𝑝</m:t>
                          </m:r>
                          <m:r>
                            <a:rPr lang="es-CO" sz="2400" i="1">
                              <a:latin typeface="Cambria Math"/>
                              <a:cs typeface="Arial" pitchFamily="34" charset="0"/>
                              <a:sym typeface="Symbol" pitchFamily="18" charset="2"/>
                            </a:rPr>
                            <m:t>′</m:t>
                          </m:r>
                        </m:e>
                        <m:sub>
                          <m:r>
                            <a:rPr lang="es-CO" sz="2400" i="1">
                              <a:latin typeface="Cambria Math"/>
                              <a:cs typeface="Arial" pitchFamily="34" charset="0"/>
                              <a:sym typeface="Symbol" pitchFamily="18" charset="2"/>
                            </a:rPr>
                            <m:t>𝑘</m:t>
                          </m:r>
                        </m:sub>
                      </m:sSub>
                      <m:sSubSup>
                        <m:sSubSupPr>
                          <m:ctrlPr>
                            <a:rPr lang="es-CO" sz="2400" i="1">
                              <a:latin typeface="Cambria Math" panose="02040503050406030204" pitchFamily="18" charset="0"/>
                              <a:ea typeface="Cambria Math"/>
                              <a:cs typeface="Arial" pitchFamily="34" charset="0"/>
                              <a:sym typeface="Symbol" pitchFamily="18" charset="2"/>
                            </a:rPr>
                          </m:ctrlPr>
                        </m:sSubSupPr>
                        <m:e>
                          <m:r>
                            <m:rPr>
                              <m:nor/>
                            </m:rPr>
                            <a:rPr lang="el-GR" sz="2400" dirty="0">
                              <a:latin typeface="Arial" pitchFamily="34" charset="0"/>
                              <a:cs typeface="Arial" pitchFamily="34" charset="0"/>
                              <a:sym typeface="Symbol" pitchFamily="18" charset="2"/>
                            </a:rPr>
                            <m:t>ω</m:t>
                          </m:r>
                        </m:e>
                        <m:sub>
                          <m:r>
                            <a:rPr lang="es-CO" sz="2400" i="1">
                              <a:latin typeface="Cambria Math"/>
                              <a:ea typeface="Cambria Math"/>
                              <a:cs typeface="Arial" pitchFamily="34" charset="0"/>
                              <a:sym typeface="Symbol" pitchFamily="18" charset="2"/>
                            </a:rPr>
                            <m:t>𝑘</m:t>
                          </m:r>
                        </m:sub>
                        <m:sup>
                          <m:r>
                            <a:rPr lang="es-CO" sz="2400" i="1">
                              <a:latin typeface="Cambria Math" panose="02040503050406030204" pitchFamily="18" charset="0"/>
                              <a:ea typeface="Cambria Math"/>
                              <a:cs typeface="Arial" pitchFamily="34" charset="0"/>
                              <a:sym typeface="Symbol" pitchFamily="18" charset="2"/>
                            </a:rPr>
                            <m:t>−1</m:t>
                          </m:r>
                        </m:sup>
                      </m:sSubSup>
                      <m:sSub>
                        <m:sSubPr>
                          <m:ctrlPr>
                            <a:rPr lang="es-CO" sz="2400" i="1">
                              <a:latin typeface="Cambria Math" panose="02040503050406030204" pitchFamily="18" charset="0"/>
                              <a:cs typeface="Arial" pitchFamily="34" charset="0"/>
                              <a:sym typeface="Symbol" pitchFamily="18" charset="2"/>
                            </a:rPr>
                          </m:ctrlPr>
                        </m:sSubPr>
                        <m:e>
                          <m:r>
                            <a:rPr lang="es-CO" sz="2400" i="1">
                              <a:latin typeface="Cambria Math"/>
                              <a:cs typeface="Arial" pitchFamily="34" charset="0"/>
                              <a:sym typeface="Symbol" pitchFamily="18" charset="2"/>
                            </a:rPr>
                            <m:t>𝑞</m:t>
                          </m:r>
                        </m:e>
                        <m:sub>
                          <m:r>
                            <a:rPr lang="es-CO" sz="2400" i="1">
                              <a:latin typeface="Cambria Math"/>
                              <a:cs typeface="Arial" pitchFamily="34" charset="0"/>
                              <a:sym typeface="Symbol" pitchFamily="18" charset="2"/>
                            </a:rPr>
                            <m:t>𝑘</m:t>
                          </m:r>
                        </m:sub>
                      </m:sSub>
                      <m:r>
                        <a:rPr lang="es-CO" sz="2400" i="1">
                          <a:latin typeface="Cambria Math"/>
                          <a:cs typeface="Arial" pitchFamily="34" charset="0"/>
                          <a:sym typeface="Symbol" pitchFamily="18" charset="2"/>
                        </a:rPr>
                        <m:t>]</m:t>
                      </m:r>
                    </m:oMath>
                  </m:oMathPara>
                </a14:m>
                <a:endParaRPr lang="es-CO" sz="2400" dirty="0">
                  <a:latin typeface="Arial" pitchFamily="34" charset="0"/>
                  <a:cs typeface="Arial" pitchFamily="34" charset="0"/>
                  <a:sym typeface="Symbol" pitchFamily="18" charset="2"/>
                </a:endParaRPr>
              </a:p>
              <a:p>
                <a:pPr algn="just"/>
                <a:endParaRPr lang="es-CO" sz="2400" dirty="0"/>
              </a:p>
              <a:p>
                <a:pPr algn="just"/>
                <a:r>
                  <a:rPr lang="es-CO" sz="2400" dirty="0"/>
                  <a:t>y </a:t>
                </a:r>
                <a:r>
                  <a:rPr lang="es-CO" sz="2400" dirty="0" err="1"/>
                  <a:t>p</a:t>
                </a:r>
                <a:r>
                  <a:rPr lang="es-CO" sz="2400" baseline="-25000" dirty="0" err="1"/>
                  <a:t>k</a:t>
                </a:r>
                <a:r>
                  <a:rPr lang="es-CO" sz="2400" dirty="0"/>
                  <a:t>: la k-</a:t>
                </a:r>
                <a:r>
                  <a:rPr lang="es-CO" sz="2400" dirty="0" err="1"/>
                  <a:t>ésima</a:t>
                </a:r>
                <a:r>
                  <a:rPr lang="es-CO" sz="2400" dirty="0"/>
                  <a:t> fila de la matriz P y </a:t>
                </a:r>
                <a:r>
                  <a:rPr lang="es-CO" sz="2400" dirty="0" err="1"/>
                  <a:t>q</a:t>
                </a:r>
                <a:r>
                  <a:rPr lang="es-CO" sz="2400" baseline="-25000" dirty="0" err="1"/>
                  <a:t>k</a:t>
                </a:r>
                <a:r>
                  <a:rPr lang="es-CO" sz="2400" dirty="0"/>
                  <a:t>: el k-</a:t>
                </a:r>
                <a:r>
                  <a:rPr lang="es-CO" sz="2400" dirty="0" err="1"/>
                  <a:t>ésimo</a:t>
                </a:r>
                <a:r>
                  <a:rPr lang="es-CO" sz="2400" dirty="0"/>
                  <a:t> elemento del vector Q</a:t>
                </a:r>
              </a:p>
              <a:p>
                <a:pPr algn="just"/>
                <a:endParaRPr lang="es-CO" sz="2400" dirty="0"/>
              </a:p>
            </p:txBody>
          </p:sp>
        </mc:Choice>
        <mc:Fallback>
          <p:sp>
            <p:nvSpPr>
              <p:cNvPr id="11" name="CuadroTexto 10">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417595" y="1753297"/>
                <a:ext cx="9366377" cy="4807726"/>
              </a:xfrm>
              <a:prstGeom prst="rect">
                <a:avLst/>
              </a:prstGeom>
              <a:blipFill>
                <a:blip r:embed="rId3"/>
                <a:stretch>
                  <a:fillRect l="-1042" t="-1015"/>
                </a:stretch>
              </a:blipFill>
            </p:spPr>
            <p:txBody>
              <a:bodyPr/>
              <a:lstStyle/>
              <a:p>
                <a:r>
                  <a:rPr lang="en-US">
                    <a:noFill/>
                  </a:rPr>
                  <a:t> </a:t>
                </a:r>
              </a:p>
            </p:txBody>
          </p:sp>
        </mc:Fallback>
      </mc:AlternateContent>
    </p:spTree>
    <p:extLst>
      <p:ext uri="{BB962C8B-B14F-4D97-AF65-F5344CB8AC3E}">
        <p14:creationId xmlns:p14="http://schemas.microsoft.com/office/powerpoint/2010/main" val="193804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92657" y="1348015"/>
            <a:ext cx="5816249"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¿Y qué pasó con τ?</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871303" y="2525555"/>
            <a:ext cx="8458959" cy="2308324"/>
          </a:xfrm>
          <a:prstGeom prst="rect">
            <a:avLst/>
          </a:prstGeom>
          <a:noFill/>
        </p:spPr>
        <p:txBody>
          <a:bodyPr wrap="square" lIns="91440" tIns="45720" rIns="91440" bIns="45720" rtlCol="0" anchor="t">
            <a:spAutoFit/>
          </a:bodyPr>
          <a:lstStyle/>
          <a:p>
            <a:r>
              <a:rPr lang="es-CO" sz="2400" dirty="0"/>
              <a:t>Notemos que el valor de los elementos de Ω depende también de </a:t>
            </a:r>
            <a:r>
              <a:rPr lang="el-GR" sz="2400" dirty="0"/>
              <a:t>τ</a:t>
            </a:r>
            <a:r>
              <a:rPr lang="es-CO" sz="2400" dirty="0"/>
              <a:t>, pero en la minimización de las diferencias cuadráticas cada ω va a calibrarse de acuerdo al </a:t>
            </a:r>
            <a:r>
              <a:rPr lang="el-GR" sz="2400" dirty="0"/>
              <a:t>τ</a:t>
            </a:r>
            <a:r>
              <a:rPr lang="es-CO" sz="2400" dirty="0"/>
              <a:t> dado.</a:t>
            </a:r>
          </a:p>
          <a:p>
            <a:endParaRPr lang="es-CO" sz="2400" dirty="0"/>
          </a:p>
          <a:p>
            <a:pPr marL="342900" indent="-342900">
              <a:buFont typeface="Arial" panose="020B0604020202020204" pitchFamily="34" charset="0"/>
              <a:buChar char="•"/>
            </a:pPr>
            <a:r>
              <a:rPr lang="es-CO" sz="2400" dirty="0"/>
              <a:t>Por lo tanto una vez especificado este valor el proceso de calibración ajusta las varianzas de los </a:t>
            </a:r>
            <a:r>
              <a:rPr lang="es-CO" sz="2400" i="1" dirty="0" err="1"/>
              <a:t>views</a:t>
            </a:r>
            <a:r>
              <a:rPr lang="es-CO" sz="2400" dirty="0"/>
              <a:t>.</a:t>
            </a:r>
          </a:p>
        </p:txBody>
      </p:sp>
    </p:spTree>
    <p:extLst>
      <p:ext uri="{BB962C8B-B14F-4D97-AF65-F5344CB8AC3E}">
        <p14:creationId xmlns:p14="http://schemas.microsoft.com/office/powerpoint/2010/main" val="238822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angle 11">
            <a:extLst>
              <a:ext uri="{FF2B5EF4-FFF2-40B4-BE49-F238E27FC236}">
                <a16:creationId xmlns:a16="http://schemas.microsoft.com/office/drawing/2014/main" id="{77978F65-EEBD-3F49-BFAF-CB09ABD6CA62}"/>
              </a:ext>
            </a:extLst>
          </p:cNvPr>
          <p:cNvSpPr txBox="1"/>
          <p:nvPr/>
        </p:nvSpPr>
        <p:spPr>
          <a:xfrm>
            <a:off x="1178477" y="637950"/>
            <a:ext cx="9831997" cy="77789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b">
            <a:norm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90000"/>
              </a:lnSpc>
              <a:spcBef>
                <a:spcPct val="0"/>
              </a:spcBef>
              <a:spcAft>
                <a:spcPts val="600"/>
              </a:spcAft>
            </a:pPr>
            <a:r>
              <a:rPr lang="es-CO" sz="4800" dirty="0">
                <a:solidFill>
                  <a:srgbClr val="1A3184"/>
                </a:solidFill>
                <a:latin typeface="Arial"/>
                <a:ea typeface="+mj-ea"/>
                <a:cs typeface="Arial"/>
              </a:rPr>
              <a:t>Contenido</a:t>
            </a:r>
            <a:endParaRPr lang="en-US" sz="1600" dirty="0">
              <a:ea typeface="+mj-ea"/>
            </a:endParaRPr>
          </a:p>
        </p:txBody>
      </p:sp>
      <p:sp>
        <p:nvSpPr>
          <p:cNvPr id="2" name="CuadroTexto 1">
            <a:extLst>
              <a:ext uri="{FF2B5EF4-FFF2-40B4-BE49-F238E27FC236}">
                <a16:creationId xmlns:a16="http://schemas.microsoft.com/office/drawing/2014/main" id="{265A9F7C-8C51-87A4-5D15-ED9DFD1F24BA}"/>
              </a:ext>
            </a:extLst>
          </p:cNvPr>
          <p:cNvSpPr txBox="1"/>
          <p:nvPr/>
        </p:nvSpPr>
        <p:spPr>
          <a:xfrm>
            <a:off x="3078352" y="1732914"/>
            <a:ext cx="6032246" cy="3392171"/>
          </a:xfrm>
          <a:prstGeom prst="rect">
            <a:avLst/>
          </a:prstGeom>
        </p:spPr>
        <p:txBody>
          <a:bodyPr vert="horz" lIns="91440" tIns="45720" rIns="91440" bIns="45720" rtlCol="0" anchor="t">
            <a:noAutofit/>
          </a:bodyPr>
          <a:lstStyle/>
          <a:p>
            <a:pPr marL="342900" lvl="0" indent="-342900">
              <a:lnSpc>
                <a:spcPct val="107000"/>
              </a:lnSpc>
              <a:buClr>
                <a:srgbClr val="002060"/>
              </a:buClr>
              <a:buFont typeface="+mj-lt"/>
              <a:buAutoNum type="arabicParenR"/>
            </a:pPr>
            <a:r>
              <a:rPr lang="es-ES" sz="2400" dirty="0">
                <a:latin typeface="Calibri" panose="020F0502020204030204" pitchFamily="34" charset="0"/>
                <a:ea typeface="Calibri" panose="020F0502020204030204" pitchFamily="34" charset="0"/>
                <a:cs typeface="Times New Roman" panose="02020603050405020304" pitchFamily="18" charset="0"/>
              </a:rPr>
              <a:t>Introducción al modelo de Black-</a:t>
            </a:r>
            <a:r>
              <a:rPr lang="es-ES" sz="2400" dirty="0" err="1">
                <a:latin typeface="Calibri" panose="020F0502020204030204" pitchFamily="34" charset="0"/>
                <a:ea typeface="Calibri" panose="020F0502020204030204" pitchFamily="34" charset="0"/>
                <a:cs typeface="Times New Roman" panose="02020603050405020304" pitchFamily="18" charset="0"/>
              </a:rPr>
              <a:t>Litterman</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Clr>
                <a:srgbClr val="002060"/>
              </a:buClr>
              <a:buAutoNum type="arabicParenR"/>
            </a:pPr>
            <a:endParaRPr lang="es-ES" sz="2400" dirty="0">
              <a:latin typeface="Calibri"/>
              <a:ea typeface="Calibri" panose="020F0502020204030204" pitchFamily="34" charset="0"/>
              <a:cs typeface="Times New Roman"/>
            </a:endParaRPr>
          </a:p>
          <a:p>
            <a:pPr marL="342900" lvl="0" indent="-342900">
              <a:lnSpc>
                <a:spcPct val="107000"/>
              </a:lnSpc>
              <a:buClr>
                <a:srgbClr val="002060"/>
              </a:buClr>
              <a:buFont typeface="+mj-lt"/>
              <a:buAutoNum type="arabicParenR"/>
            </a:pPr>
            <a:r>
              <a:rPr lang="es-ES" sz="2400" dirty="0">
                <a:latin typeface="Calibri" panose="020F0502020204030204" pitchFamily="34" charset="0"/>
                <a:ea typeface="Calibri" panose="020F0502020204030204" pitchFamily="34" charset="0"/>
                <a:cs typeface="Times New Roman" panose="02020603050405020304" pitchFamily="18" charset="0"/>
              </a:rPr>
              <a:t>Capitalizaciones de mercado y optimización reversa</a:t>
            </a:r>
          </a:p>
          <a:p>
            <a:pPr marL="342900" indent="-342900">
              <a:lnSpc>
                <a:spcPct val="107000"/>
              </a:lnSpc>
              <a:buClr>
                <a:srgbClr val="002060"/>
              </a:buClr>
              <a:buAutoNum type="arabicParenR"/>
            </a:pPr>
            <a:endParaRPr lang="es-ES" sz="2400" dirty="0">
              <a:latin typeface="Calibri"/>
              <a:ea typeface="Calibri" panose="020F0502020204030204" pitchFamily="34" charset="0"/>
              <a:cs typeface="Times New Roman"/>
            </a:endParaRPr>
          </a:p>
          <a:p>
            <a:pPr marL="342900" lvl="0" indent="-342900">
              <a:lnSpc>
                <a:spcPct val="107000"/>
              </a:lnSpc>
              <a:buClr>
                <a:srgbClr val="002060"/>
              </a:buClr>
              <a:buFont typeface="+mj-lt"/>
              <a:buAutoNum type="arabicParenR"/>
            </a:pPr>
            <a:r>
              <a:rPr lang="es-ES" sz="2400" dirty="0">
                <a:latin typeface="Calibri" panose="020F0502020204030204" pitchFamily="34" charset="0"/>
                <a:ea typeface="Calibri" panose="020F0502020204030204" pitchFamily="34" charset="0"/>
                <a:cs typeface="Times New Roman" panose="02020603050405020304" pitchFamily="18" charset="0"/>
              </a:rPr>
              <a:t>Incorporación de perspectivas de mercado</a:t>
            </a:r>
          </a:p>
          <a:p>
            <a:pPr marL="342900" indent="-342900">
              <a:lnSpc>
                <a:spcPct val="107000"/>
              </a:lnSpc>
              <a:buClr>
                <a:srgbClr val="002060"/>
              </a:buClr>
              <a:buAutoNum type="arabicParenR"/>
            </a:pPr>
            <a:endParaRPr lang="es-ES" sz="2400" dirty="0">
              <a:latin typeface="Calibri"/>
              <a:ea typeface="Calibri" panose="020F0502020204030204" pitchFamily="34" charset="0"/>
              <a:cs typeface="Times New Roman"/>
            </a:endParaRPr>
          </a:p>
          <a:p>
            <a:pPr marL="342900" indent="-342900">
              <a:lnSpc>
                <a:spcPct val="107000"/>
              </a:lnSpc>
              <a:buClr>
                <a:srgbClr val="002060"/>
              </a:buClr>
              <a:buFont typeface="+mj-lt"/>
              <a:buAutoNum type="arabicParenR"/>
            </a:pPr>
            <a:r>
              <a:rPr lang="es-ES" sz="2400" dirty="0">
                <a:latin typeface="Calibri" panose="020F0502020204030204" pitchFamily="34" charset="0"/>
                <a:ea typeface="Calibri" panose="020F0502020204030204" pitchFamily="34" charset="0"/>
                <a:cs typeface="Times New Roman" panose="02020603050405020304" pitchFamily="18" charset="0"/>
              </a:rPr>
              <a:t>Calibración de la varianza de las perspectivas</a:t>
            </a:r>
          </a:p>
          <a:p>
            <a:pPr marL="342900" lvl="0" indent="-342900">
              <a:lnSpc>
                <a:spcPct val="107000"/>
              </a:lnSpc>
              <a:buClr>
                <a:srgbClr val="002060"/>
              </a:buClr>
              <a:buAutoNum type="arabicParenR"/>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rgbClr val="002060"/>
              </a:buClr>
              <a:buFont typeface="+mj-lt"/>
              <a:buAutoNum type="arabicParenR"/>
            </a:pPr>
            <a:r>
              <a:rPr lang="es-ES" sz="2400" dirty="0">
                <a:latin typeface="Calibri" panose="020F0502020204030204" pitchFamily="34" charset="0"/>
                <a:ea typeface="Calibri" panose="020F0502020204030204" pitchFamily="34" charset="0"/>
                <a:cs typeface="Times New Roman" panose="02020603050405020304" pitchFamily="18" charset="0"/>
              </a:rPr>
              <a:t>Conclusiones</a:t>
            </a:r>
          </a:p>
        </p:txBody>
      </p:sp>
    </p:spTree>
    <p:extLst>
      <p:ext uri="{BB962C8B-B14F-4D97-AF65-F5344CB8AC3E}">
        <p14:creationId xmlns:p14="http://schemas.microsoft.com/office/powerpoint/2010/main" val="96636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67142" y="2875001"/>
            <a:ext cx="7222504" cy="110799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6600" dirty="0">
                <a:solidFill>
                  <a:srgbClr val="1A3184"/>
                </a:solidFill>
              </a:rPr>
              <a:t>Conclusiones</a:t>
            </a:r>
            <a:endParaRPr lang="es-CO" sz="6600" dirty="0">
              <a:solidFill>
                <a:srgbClr val="1A3184"/>
              </a:solidFill>
              <a:latin typeface="Arial" panose="020B0604020202020204" pitchFamily="34" charset="0"/>
              <a:cs typeface="Arial" panose="020B0604020202020204" pitchFamily="34" charset="0"/>
            </a:endParaRPr>
          </a:p>
        </p:txBody>
      </p:sp>
      <p:pic>
        <p:nvPicPr>
          <p:cNvPr id="6"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2" name="CuadroTexto 1"/>
          <p:cNvSpPr txBox="1"/>
          <p:nvPr/>
        </p:nvSpPr>
        <p:spPr>
          <a:xfrm>
            <a:off x="8091997" y="-249984"/>
            <a:ext cx="3454967"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5</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Tree>
    <p:extLst>
      <p:ext uri="{BB962C8B-B14F-4D97-AF65-F5344CB8AC3E}">
        <p14:creationId xmlns:p14="http://schemas.microsoft.com/office/powerpoint/2010/main" val="215541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xmlns="" r:id="rId5"/>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92657" y="1101103"/>
            <a:ext cx="5816249"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Conclusiones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1" name="CuadroTexto 10">
            <a:extLst>
              <a:ext uri="{FF2B5EF4-FFF2-40B4-BE49-F238E27FC236}">
                <a16:creationId xmlns:a16="http://schemas.microsoft.com/office/drawing/2014/main" id="{0581A8C6-76CA-9DBF-9878-AEDB5DC12D95}"/>
              </a:ext>
            </a:extLst>
          </p:cNvPr>
          <p:cNvSpPr txBox="1"/>
          <p:nvPr/>
        </p:nvSpPr>
        <p:spPr>
          <a:xfrm flipH="1">
            <a:off x="1776053" y="2016025"/>
            <a:ext cx="8649459" cy="4093428"/>
          </a:xfrm>
          <a:prstGeom prst="rect">
            <a:avLst/>
          </a:prstGeom>
          <a:noFill/>
        </p:spPr>
        <p:txBody>
          <a:bodyPr wrap="square" lIns="91440" tIns="45720" rIns="91440" bIns="45720" rtlCol="0" anchor="t">
            <a:spAutoFit/>
          </a:bodyPr>
          <a:lstStyle/>
          <a:p>
            <a:pPr algn="just"/>
            <a:r>
              <a:rPr lang="es-CO" sz="2000" dirty="0"/>
              <a:t>El modelo de Black-</a:t>
            </a:r>
            <a:r>
              <a:rPr lang="es-CO" sz="2000" dirty="0" err="1"/>
              <a:t>Litterman</a:t>
            </a:r>
            <a:r>
              <a:rPr lang="es-CO" sz="2000" dirty="0"/>
              <a:t> proporciona un marco formal para incorporar las perspectivas de mercado en el proceso de estimación de los retornos esperados.</a:t>
            </a:r>
          </a:p>
          <a:p>
            <a:pPr algn="just"/>
            <a:endParaRPr lang="es-CO" sz="2000" dirty="0"/>
          </a:p>
          <a:p>
            <a:pPr marL="342900" indent="-342900" algn="just">
              <a:buFont typeface="Arial" panose="020B0604020202020204" pitchFamily="34" charset="0"/>
              <a:buChar char="•"/>
            </a:pPr>
            <a:r>
              <a:rPr lang="es-ES" sz="2000" dirty="0"/>
              <a:t>Los resultados obtenidos a partir de los retornos ponderados por </a:t>
            </a:r>
            <a:r>
              <a:rPr lang="es-ES" sz="2000" i="1" dirty="0" err="1"/>
              <a:t>views</a:t>
            </a:r>
            <a:r>
              <a:rPr lang="es-ES" sz="2000" dirty="0"/>
              <a:t> son más robustos, evitando soluciones de esquina o alta concentración en pocos activos</a:t>
            </a:r>
            <a:r>
              <a:rPr lang="es-CO" sz="2000" dirty="0"/>
              <a:t>.</a:t>
            </a:r>
          </a:p>
          <a:p>
            <a:pPr marL="342900" indent="-342900" algn="just">
              <a:buFont typeface="Arial" panose="020B0604020202020204" pitchFamily="34" charset="0"/>
              <a:buChar char="•"/>
            </a:pPr>
            <a:endParaRPr lang="es-CO" sz="2000" dirty="0"/>
          </a:p>
          <a:p>
            <a:pPr marL="342900" indent="-342900" algn="just">
              <a:buFont typeface="Arial" panose="020B0604020202020204" pitchFamily="34" charset="0"/>
              <a:buChar char="•"/>
            </a:pPr>
            <a:r>
              <a:rPr lang="es-CO" sz="2000" dirty="0"/>
              <a:t>En el proceso de optimización reversa es recomendable usar la mayor cantidad de clases de activos posibles para preponderancia por alta capitalización.</a:t>
            </a:r>
          </a:p>
          <a:p>
            <a:pPr marL="342900" indent="-342900" algn="just">
              <a:buFont typeface="Arial" panose="020B0604020202020204" pitchFamily="34" charset="0"/>
              <a:buChar char="•"/>
            </a:pPr>
            <a:endParaRPr lang="es-CO" sz="2000" dirty="0"/>
          </a:p>
          <a:p>
            <a:pPr marL="342900" indent="-342900" algn="just">
              <a:buFont typeface="Arial" panose="020B0604020202020204" pitchFamily="34" charset="0"/>
              <a:buChar char="•"/>
            </a:pPr>
            <a:r>
              <a:rPr lang="es-CO" sz="2000" dirty="0"/>
              <a:t>La calibración de la varianza de los </a:t>
            </a:r>
            <a:r>
              <a:rPr lang="es-CO" sz="2000" i="1" dirty="0" err="1"/>
              <a:t>views</a:t>
            </a:r>
            <a:r>
              <a:rPr lang="es-CO" sz="2000" dirty="0"/>
              <a:t> mediante la incorporación de niveles de confianza permite disminuir el impacto de la estimación de parámetros de difícil interpretación, en especial el coeficiente de ponderación de </a:t>
            </a:r>
            <a:r>
              <a:rPr lang="es-CO" sz="2000" i="1" dirty="0" err="1"/>
              <a:t>views</a:t>
            </a:r>
            <a:r>
              <a:rPr lang="es-CO" sz="2000" dirty="0"/>
              <a:t> (</a:t>
            </a:r>
            <a:r>
              <a:rPr lang="el-GR" sz="2000" dirty="0"/>
              <a:t>τ</a:t>
            </a:r>
            <a:r>
              <a:rPr lang="es-CO" sz="2000" dirty="0"/>
              <a:t>).</a:t>
            </a:r>
          </a:p>
        </p:txBody>
      </p:sp>
    </p:spTree>
    <p:extLst>
      <p:ext uri="{BB962C8B-B14F-4D97-AF65-F5344CB8AC3E}">
        <p14:creationId xmlns:p14="http://schemas.microsoft.com/office/powerpoint/2010/main" val="381355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Rectangle 8"/>
          <p:cNvSpPr/>
          <p:nvPr/>
        </p:nvSpPr>
        <p:spPr>
          <a:xfrm>
            <a:off x="0" y="0"/>
            <a:ext cx="12192000" cy="6858000"/>
          </a:xfrm>
          <a:prstGeom prst="rect">
            <a:avLst/>
          </a:prstGeom>
          <a:gradFill>
            <a:gsLst>
              <a:gs pos="23000">
                <a:srgbClr val="112261"/>
              </a:gs>
              <a:gs pos="100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sz="1333"/>
          </a:p>
        </p:txBody>
      </p:sp>
      <p:sp>
        <p:nvSpPr>
          <p:cNvPr id="1722" name="Freeform: Shape 13"/>
          <p:cNvSpPr/>
          <p:nvPr/>
        </p:nvSpPr>
        <p:spPr>
          <a:xfrm>
            <a:off x="6256726" y="2307897"/>
            <a:ext cx="5935277" cy="4543784"/>
          </a:xfrm>
          <a:custGeom>
            <a:avLst/>
            <a:gdLst/>
            <a:ahLst/>
            <a:cxnLst>
              <a:cxn ang="0">
                <a:pos x="wd2" y="hd2"/>
              </a:cxn>
              <a:cxn ang="5400000">
                <a:pos x="wd2" y="hd2"/>
              </a:cxn>
              <a:cxn ang="10800000">
                <a:pos x="wd2" y="hd2"/>
              </a:cxn>
              <a:cxn ang="16200000">
                <a:pos x="wd2" y="hd2"/>
              </a:cxn>
            </a:cxnLst>
            <a:rect l="0" t="0" r="r" b="b"/>
            <a:pathLst>
              <a:path w="21600" h="21600" extrusionOk="0">
                <a:moveTo>
                  <a:pt x="17675" y="0"/>
                </a:moveTo>
                <a:lnTo>
                  <a:pt x="21600" y="0"/>
                </a:lnTo>
                <a:lnTo>
                  <a:pt x="21600" y="21600"/>
                </a:lnTo>
                <a:lnTo>
                  <a:pt x="2557" y="21600"/>
                </a:lnTo>
                <a:lnTo>
                  <a:pt x="0" y="21595"/>
                </a:lnTo>
                <a:lnTo>
                  <a:pt x="14654" y="1687"/>
                </a:lnTo>
                <a:cubicBezTo>
                  <a:pt x="15482" y="618"/>
                  <a:pt x="16558" y="0"/>
                  <a:pt x="17675" y="0"/>
                </a:cubicBezTo>
                <a:close/>
              </a:path>
            </a:pathLst>
          </a:custGeom>
          <a:gradFill>
            <a:gsLst>
              <a:gs pos="26000">
                <a:srgbClr val="112261"/>
              </a:gs>
              <a:gs pos="99000">
                <a:srgbClr val="1A3184"/>
              </a:gs>
            </a:gsLst>
            <a:lin ang="5400000"/>
          </a:gradFill>
          <a:ln w="12700">
            <a:miter lim="400000"/>
          </a:ln>
        </p:spPr>
        <p:txBody>
          <a:bodyPr lIns="60959" rIns="60959" anchor="ctr"/>
          <a:lstStyle/>
          <a:p>
            <a:pPr algn="ctr">
              <a:defRPr sz="1000">
                <a:solidFill>
                  <a:srgbClr val="FFFFFF"/>
                </a:solidFill>
              </a:defRPr>
            </a:pPr>
            <a:endParaRPr sz="1333"/>
          </a:p>
        </p:txBody>
      </p:sp>
      <p:sp>
        <p:nvSpPr>
          <p:cNvPr id="1723" name="Freeform: Shape 14"/>
          <p:cNvSpPr/>
          <p:nvPr/>
        </p:nvSpPr>
        <p:spPr>
          <a:xfrm>
            <a:off x="7303813" y="2993890"/>
            <a:ext cx="4888193" cy="3864111"/>
          </a:xfrm>
          <a:custGeom>
            <a:avLst/>
            <a:gdLst/>
            <a:ahLst/>
            <a:cxnLst>
              <a:cxn ang="0">
                <a:pos x="wd2" y="hd2"/>
              </a:cxn>
              <a:cxn ang="5400000">
                <a:pos x="wd2" y="hd2"/>
              </a:cxn>
              <a:cxn ang="10800000">
                <a:pos x="wd2" y="hd2"/>
              </a:cxn>
              <a:cxn ang="16200000">
                <a:pos x="wd2" y="hd2"/>
              </a:cxn>
            </a:cxnLst>
            <a:rect l="0" t="0" r="r" b="b"/>
            <a:pathLst>
              <a:path w="21600" h="21600" extrusionOk="0">
                <a:moveTo>
                  <a:pt x="18774" y="0"/>
                </a:moveTo>
                <a:lnTo>
                  <a:pt x="21600" y="0"/>
                </a:lnTo>
                <a:lnTo>
                  <a:pt x="21600" y="21600"/>
                </a:lnTo>
                <a:lnTo>
                  <a:pt x="0" y="21600"/>
                </a:lnTo>
                <a:lnTo>
                  <a:pt x="14773" y="2162"/>
                </a:lnTo>
                <a:cubicBezTo>
                  <a:pt x="15870" y="792"/>
                  <a:pt x="17295" y="0"/>
                  <a:pt x="18774" y="0"/>
                </a:cubicBezTo>
                <a:close/>
              </a:path>
            </a:pathLst>
          </a:custGeom>
          <a:gradFill>
            <a:gsLst>
              <a:gs pos="0">
                <a:srgbClr val="1A3184"/>
              </a:gs>
              <a:gs pos="61000">
                <a:srgbClr val="0C1A51"/>
              </a:gs>
            </a:gsLst>
            <a:lin ang="5400000"/>
          </a:gradFill>
          <a:ln w="12700">
            <a:miter lim="400000"/>
          </a:ln>
        </p:spPr>
        <p:txBody>
          <a:bodyPr lIns="60959" rIns="60959" anchor="ctr"/>
          <a:lstStyle/>
          <a:p>
            <a:pPr algn="ctr">
              <a:defRPr sz="1000">
                <a:solidFill>
                  <a:srgbClr val="FFFFFF"/>
                </a:solidFill>
              </a:defRPr>
            </a:pPr>
            <a:endParaRPr sz="1333"/>
          </a:p>
        </p:txBody>
      </p:sp>
      <p:grpSp>
        <p:nvGrpSpPr>
          <p:cNvPr id="1726" name="Group 1"/>
          <p:cNvGrpSpPr/>
          <p:nvPr/>
        </p:nvGrpSpPr>
        <p:grpSpPr>
          <a:xfrm>
            <a:off x="-13244" y="-3"/>
            <a:ext cx="5909695" cy="3429004"/>
            <a:chOff x="0" y="0"/>
            <a:chExt cx="4432270" cy="2571751"/>
          </a:xfrm>
        </p:grpSpPr>
        <p:sp>
          <p:nvSpPr>
            <p:cNvPr id="1724" name="Freeform 10"/>
            <p:cNvSpPr/>
            <p:nvPr/>
          </p:nvSpPr>
          <p:spPr>
            <a:xfrm>
              <a:off x="0" y="-1"/>
              <a:ext cx="4432271" cy="2571753"/>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0C1A5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1725" name="Freeform 10"/>
            <p:cNvSpPr/>
            <p:nvPr/>
          </p:nvSpPr>
          <p:spPr>
            <a:xfrm>
              <a:off x="9932" y="5480"/>
              <a:ext cx="3265511" cy="1894759"/>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727" name="Freeform 22"/>
          <p:cNvSpPr/>
          <p:nvPr/>
        </p:nvSpPr>
        <p:spPr>
          <a:xfrm>
            <a:off x="1092429" y="-1"/>
            <a:ext cx="5568836" cy="4324353"/>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58000">
                <a:srgbClr val="0C1A51"/>
              </a:gs>
            </a:gsLst>
            <a:lin ang="5400000"/>
          </a:gradFill>
          <a:ln w="12700">
            <a:miter lim="400000"/>
          </a:ln>
        </p:spPr>
        <p:txBody>
          <a:bodyPr lIns="60959" rIns="60959"/>
          <a:lstStyle/>
          <a:p>
            <a:pPr>
              <a:defRPr sz="1000"/>
            </a:pPr>
            <a:endParaRPr sz="1333"/>
          </a:p>
        </p:txBody>
      </p:sp>
      <p:sp>
        <p:nvSpPr>
          <p:cNvPr id="1728" name="Freeform 22"/>
          <p:cNvSpPr/>
          <p:nvPr/>
        </p:nvSpPr>
        <p:spPr>
          <a:xfrm>
            <a:off x="4984763" y="3960363"/>
            <a:ext cx="3731535" cy="2897640"/>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26000">
                <a:srgbClr val="0C1A51"/>
              </a:gs>
              <a:gs pos="100000">
                <a:srgbClr val="1A3184"/>
              </a:gs>
            </a:gsLst>
            <a:lin ang="5400000"/>
          </a:gradFill>
          <a:ln w="12700">
            <a:miter lim="400000"/>
          </a:ln>
        </p:spPr>
        <p:txBody>
          <a:bodyPr lIns="60959" rIns="60959"/>
          <a:lstStyle/>
          <a:p>
            <a:pPr>
              <a:defRPr sz="1000"/>
            </a:pPr>
            <a:endParaRPr sz="1333"/>
          </a:p>
        </p:txBody>
      </p:sp>
      <p:sp>
        <p:nvSpPr>
          <p:cNvPr id="1729" name="Freeform 22"/>
          <p:cNvSpPr/>
          <p:nvPr/>
        </p:nvSpPr>
        <p:spPr>
          <a:xfrm>
            <a:off x="5330381" y="2"/>
            <a:ext cx="2428284" cy="1885629"/>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0C1A51"/>
              </a:gs>
            </a:gsLst>
            <a:lin ang="5400000"/>
          </a:gradFill>
          <a:ln w="12700">
            <a:miter lim="400000"/>
          </a:ln>
        </p:spPr>
        <p:txBody>
          <a:bodyPr lIns="60959" rIns="60959"/>
          <a:lstStyle/>
          <a:p>
            <a:pPr>
              <a:defRPr sz="1000"/>
            </a:pPr>
            <a:endParaRPr sz="1333"/>
          </a:p>
        </p:txBody>
      </p:sp>
      <p:pic>
        <p:nvPicPr>
          <p:cNvPr id="12" name="Graphic 11">
            <a:extLst>
              <a:ext uri="{FF2B5EF4-FFF2-40B4-BE49-F238E27FC236}">
                <a16:creationId xmlns:a16="http://schemas.microsoft.com/office/drawing/2014/main" id="{C24D9B2C-6CB7-9242-9BC8-E1F0A176FB0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091481" y="1217810"/>
            <a:ext cx="4009039" cy="2560159"/>
          </a:xfrm>
          <a:prstGeom prst="rect">
            <a:avLst/>
          </a:prstGeom>
        </p:spPr>
      </p:pic>
      <p:cxnSp>
        <p:nvCxnSpPr>
          <p:cNvPr id="3" name="Straight Connector 2">
            <a:extLst>
              <a:ext uri="{FF2B5EF4-FFF2-40B4-BE49-F238E27FC236}">
                <a16:creationId xmlns:a16="http://schemas.microsoft.com/office/drawing/2014/main" id="{CD832DDD-1B83-8E4F-8FD7-3CF9E8F6F0E4}"/>
              </a:ext>
            </a:extLst>
          </p:cNvPr>
          <p:cNvCxnSpPr/>
          <p:nvPr/>
        </p:nvCxnSpPr>
        <p:spPr>
          <a:xfrm>
            <a:off x="343584" y="4149364"/>
            <a:ext cx="11478027" cy="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54052202"/>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857082" y="2865129"/>
            <a:ext cx="4822778" cy="23083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Black-</a:t>
            </a:r>
            <a:r>
              <a:rPr lang="es-ES" sz="7200" dirty="0" err="1">
                <a:solidFill>
                  <a:srgbClr val="1A3184"/>
                </a:solidFill>
              </a:rPr>
              <a:t>Litterman</a:t>
            </a:r>
            <a:endParaRPr lang="es-CO" sz="7200" dirty="0">
              <a:solidFill>
                <a:srgbClr val="1A3184"/>
              </a:solidFill>
              <a:latin typeface="Arial" panose="020B0604020202020204" pitchFamily="34" charset="0"/>
              <a:cs typeface="Arial" panose="020B0604020202020204" pitchFamily="34" charset="0"/>
            </a:endParaRP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1</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560864" y="1787911"/>
            <a:ext cx="3415215" cy="10772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Introducción al modelo de</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714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xmlns="" r:id="rId5"/>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652312" y="924251"/>
            <a:ext cx="10658563" cy="82067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panose="020B0604020202020204" pitchFamily="34" charset="0"/>
                <a:cs typeface="Arial" panose="020B0604020202020204" pitchFamily="34" charset="0"/>
              </a:rPr>
              <a:t>Introducción</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1241919" y="2142471"/>
            <a:ext cx="9479351" cy="347787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s-ES" sz="2000" dirty="0"/>
              <a:t>El modelo de Black-</a:t>
            </a:r>
            <a:r>
              <a:rPr lang="es-ES" sz="2000" dirty="0" err="1"/>
              <a:t>Litterman</a:t>
            </a:r>
            <a:r>
              <a:rPr lang="es-ES" sz="2000" dirty="0"/>
              <a:t> permite combinar las perspectivas </a:t>
            </a:r>
            <a:r>
              <a:rPr lang="es-ES" sz="2000" dirty="0" err="1"/>
              <a:t>ó</a:t>
            </a:r>
            <a:r>
              <a:rPr lang="es-ES" sz="2000" dirty="0"/>
              <a:t> </a:t>
            </a:r>
            <a:r>
              <a:rPr lang="es-ES" sz="2000" dirty="0" err="1"/>
              <a:t>views</a:t>
            </a:r>
            <a:r>
              <a:rPr lang="es-ES" sz="2000" dirty="0"/>
              <a:t> del inversionista en el cálculo de los retornos esperados. Es la metodología bayesiana de mayor difusión para la estimación de este parámetro.</a:t>
            </a:r>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s-ES" sz="2000" dirty="0"/>
              <a:t>Una de las principales ventajas de utilizar un modelo bayesiano para optimización de portafolios es que permite combinar diversos pronósticos de retornos de los activos (información “a-priori”) con la información </a:t>
            </a:r>
            <a:r>
              <a:rPr lang="es-ES" sz="2000" dirty="0" err="1"/>
              <a:t>muestral</a:t>
            </a:r>
            <a:r>
              <a:rPr lang="es-ES" sz="2000" dirty="0"/>
              <a:t> (datos históricos).</a:t>
            </a:r>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s-ES" sz="2000" dirty="0"/>
              <a:t>Los resultados obtenidos a partir de los retornos ponderados evita los portafolios con alta concentración en pocos activos (“soluciones de esquina”) y son más estables con respecto al valor de esta estimación. </a:t>
            </a:r>
          </a:p>
        </p:txBody>
      </p:sp>
    </p:spTree>
    <p:extLst>
      <p:ext uri="{BB962C8B-B14F-4D97-AF65-F5344CB8AC3E}">
        <p14:creationId xmlns:p14="http://schemas.microsoft.com/office/powerpoint/2010/main" val="404541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56153" y="849785"/>
            <a:ext cx="10658563" cy="82067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600" dirty="0">
                <a:solidFill>
                  <a:srgbClr val="1A3184"/>
                </a:solidFill>
                <a:latin typeface="Arial"/>
                <a:cs typeface="Arial"/>
              </a:rPr>
              <a:t>Elementos de estadística bayesiana</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1223722" y="1905133"/>
            <a:ext cx="9323426" cy="4031873"/>
          </a:xfrm>
          <a:prstGeom prst="rect">
            <a:avLst/>
          </a:prstGeom>
          <a:noFill/>
        </p:spPr>
        <p:txBody>
          <a:bodyPr wrap="square" lIns="91440" tIns="45720" rIns="91440" bIns="45720" rtlCol="0" anchor="t">
            <a:spAutoFit/>
          </a:bodyPr>
          <a:lstStyle/>
          <a:p>
            <a:pPr marL="57150">
              <a:lnSpc>
                <a:spcPct val="90000"/>
              </a:lnSpc>
              <a:spcAft>
                <a:spcPts val="600"/>
              </a:spcAft>
            </a:pPr>
            <a:r>
              <a:rPr lang="es-ES" sz="2000" dirty="0">
                <a:cs typeface="Calibri" panose="020F0502020204030204"/>
              </a:rPr>
              <a:t>Supuesto: la distribución de probabilidad a-priori de los retornos como la de la muestra se distribuyen como variables aleatorias normales.</a:t>
            </a:r>
          </a:p>
          <a:p>
            <a:pPr marL="57150">
              <a:lnSpc>
                <a:spcPct val="90000"/>
              </a:lnSpc>
              <a:spcAft>
                <a:spcPts val="600"/>
              </a:spcAft>
            </a:pPr>
            <a:endParaRPr lang="es-ES" sz="2000" dirty="0">
              <a:cs typeface="Calibri" panose="020F0502020204030204"/>
            </a:endParaRPr>
          </a:p>
          <a:p>
            <a:pPr marL="800100" lvl="1" indent="-285750">
              <a:lnSpc>
                <a:spcPct val="90000"/>
              </a:lnSpc>
              <a:spcAft>
                <a:spcPts val="600"/>
              </a:spcAft>
              <a:buFont typeface="Arial" panose="020B0604020202020204" pitchFamily="34" charset="0"/>
              <a:buChar char="•"/>
            </a:pPr>
            <a:r>
              <a:rPr lang="es-ES" sz="2000" dirty="0">
                <a:cs typeface="Calibri" panose="020F0502020204030204"/>
              </a:rPr>
              <a:t>Parámetros de la distribución (normal) de la muestra:</a:t>
            </a:r>
          </a:p>
          <a:p>
            <a:pPr marL="57150">
              <a:lnSpc>
                <a:spcPct val="90000"/>
              </a:lnSpc>
              <a:spcAft>
                <a:spcPts val="600"/>
              </a:spcAft>
            </a:pPr>
            <a:r>
              <a:rPr lang="es-ES" sz="2000" dirty="0">
                <a:cs typeface="Calibri" panose="020F0502020204030204"/>
              </a:rPr>
              <a:t>		media = Π	matriz de covarianzas = </a:t>
            </a:r>
            <a:r>
              <a:rPr lang="es-ES" sz="2000" dirty="0" err="1">
                <a:cs typeface="Calibri" panose="020F0502020204030204"/>
              </a:rPr>
              <a:t>τΣ</a:t>
            </a:r>
            <a:endParaRPr lang="es-ES" sz="2000" dirty="0">
              <a:cs typeface="Calibri" panose="020F0502020204030204"/>
            </a:endParaRPr>
          </a:p>
          <a:p>
            <a:pPr marL="57150">
              <a:lnSpc>
                <a:spcPct val="90000"/>
              </a:lnSpc>
              <a:spcAft>
                <a:spcPts val="600"/>
              </a:spcAft>
            </a:pPr>
            <a:endParaRPr lang="es-ES" sz="2000" dirty="0">
              <a:cs typeface="Calibri" panose="020F0502020204030204"/>
            </a:endParaRPr>
          </a:p>
          <a:p>
            <a:pPr marL="800100" lvl="1" indent="-285750">
              <a:lnSpc>
                <a:spcPct val="90000"/>
              </a:lnSpc>
              <a:spcAft>
                <a:spcPts val="600"/>
              </a:spcAft>
              <a:buFont typeface="Arial" panose="020B0604020202020204" pitchFamily="34" charset="0"/>
              <a:buChar char="•"/>
            </a:pPr>
            <a:r>
              <a:rPr lang="es-ES" sz="2000" dirty="0">
                <a:cs typeface="Calibri" panose="020F0502020204030204"/>
              </a:rPr>
              <a:t>Parámetros de la distribución (normal) a-priori:</a:t>
            </a:r>
          </a:p>
          <a:p>
            <a:pPr marL="57150">
              <a:lnSpc>
                <a:spcPct val="90000"/>
              </a:lnSpc>
              <a:spcAft>
                <a:spcPts val="600"/>
              </a:spcAft>
            </a:pPr>
            <a:r>
              <a:rPr lang="es-ES" sz="2000" dirty="0">
                <a:cs typeface="Calibri" panose="020F0502020204030204"/>
              </a:rPr>
              <a:t>		media = Q	matriz de covarianzas = Ω</a:t>
            </a:r>
          </a:p>
          <a:p>
            <a:pPr marL="57150">
              <a:lnSpc>
                <a:spcPct val="90000"/>
              </a:lnSpc>
              <a:spcAft>
                <a:spcPts val="600"/>
              </a:spcAft>
            </a:pPr>
            <a:endParaRPr lang="es-ES" sz="2000" dirty="0">
              <a:cs typeface="Calibri" panose="020F0502020204030204"/>
            </a:endParaRPr>
          </a:p>
          <a:p>
            <a:pPr marL="57150">
              <a:lnSpc>
                <a:spcPct val="90000"/>
              </a:lnSpc>
              <a:spcAft>
                <a:spcPts val="600"/>
              </a:spcAft>
            </a:pPr>
            <a:r>
              <a:rPr lang="es-ES" sz="2000" dirty="0">
                <a:cs typeface="Calibri" panose="020F0502020204030204"/>
              </a:rPr>
              <a:t>Al ser ambas distribuciones normales independientes, la distribución condicional (a-posteriori) de los retornos combinados también se distribuye como una variable normal.</a:t>
            </a:r>
            <a:endParaRPr lang="es-CO" sz="2000" dirty="0">
              <a:cs typeface="Calibri" panose="020F0502020204030204"/>
            </a:endParaRPr>
          </a:p>
        </p:txBody>
      </p:sp>
    </p:spTree>
    <p:extLst>
      <p:ext uri="{BB962C8B-B14F-4D97-AF65-F5344CB8AC3E}">
        <p14:creationId xmlns:p14="http://schemas.microsoft.com/office/powerpoint/2010/main" val="105332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13198" y="1045656"/>
            <a:ext cx="7329840" cy="12003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600" dirty="0">
                <a:solidFill>
                  <a:srgbClr val="1A3184"/>
                </a:solidFill>
                <a:latin typeface="Arial"/>
                <a:cs typeface="Arial"/>
              </a:rPr>
              <a:t>Elementos de estadística bayesiana (cont.)</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2607559" y="2670063"/>
            <a:ext cx="6541118" cy="2062103"/>
          </a:xfrm>
          <a:prstGeom prst="rect">
            <a:avLst/>
          </a:prstGeom>
          <a:noFill/>
        </p:spPr>
        <p:txBody>
          <a:bodyPr wrap="square" lIns="91440" tIns="45720" rIns="91440" bIns="45720" rtlCol="0" anchor="t">
            <a:spAutoFit/>
          </a:bodyPr>
          <a:lstStyle/>
          <a:p>
            <a:pPr marL="57150">
              <a:lnSpc>
                <a:spcPct val="90000"/>
              </a:lnSpc>
              <a:spcAft>
                <a:spcPts val="600"/>
              </a:spcAft>
            </a:pPr>
            <a:r>
              <a:rPr lang="es-ES" sz="2000" dirty="0">
                <a:cs typeface="Calibri" panose="020F0502020204030204"/>
              </a:rPr>
              <a:t>Los parámetros de la distribución (normal) a-posterior de los retornos tienen una expresión cerrada:</a:t>
            </a:r>
          </a:p>
          <a:p>
            <a:pPr marL="57150">
              <a:lnSpc>
                <a:spcPct val="90000"/>
              </a:lnSpc>
              <a:spcAft>
                <a:spcPts val="600"/>
              </a:spcAft>
            </a:pPr>
            <a:endParaRPr lang="es-ES" sz="2000" dirty="0">
              <a:cs typeface="Calibri" panose="020F0502020204030204"/>
            </a:endParaRPr>
          </a:p>
          <a:p>
            <a:pPr marL="342900" indent="-285750">
              <a:lnSpc>
                <a:spcPct val="90000"/>
              </a:lnSpc>
              <a:spcAft>
                <a:spcPts val="600"/>
              </a:spcAft>
              <a:buFont typeface="Arial" panose="020B0604020202020204" pitchFamily="34" charset="0"/>
              <a:buChar char="•"/>
            </a:pPr>
            <a:r>
              <a:rPr lang="es-ES" sz="2000" dirty="0">
                <a:cs typeface="Calibri" panose="020F0502020204030204"/>
              </a:rPr>
              <a:t>media = [(</a:t>
            </a:r>
            <a:r>
              <a:rPr lang="es-ES" sz="2000" dirty="0" err="1">
                <a:cs typeface="Calibri" panose="020F0502020204030204"/>
              </a:rPr>
              <a:t>τΣ</a:t>
            </a:r>
            <a:r>
              <a:rPr lang="es-ES" sz="2000" dirty="0">
                <a:cs typeface="Calibri" panose="020F0502020204030204"/>
              </a:rPr>
              <a:t>)-1 + P’Ω-1P]-1[(</a:t>
            </a:r>
            <a:r>
              <a:rPr lang="es-ES" sz="2000" dirty="0" err="1">
                <a:cs typeface="Calibri" panose="020F0502020204030204"/>
              </a:rPr>
              <a:t>τΣ</a:t>
            </a:r>
            <a:r>
              <a:rPr lang="es-ES" sz="2000" dirty="0">
                <a:cs typeface="Calibri" panose="020F0502020204030204"/>
              </a:rPr>
              <a:t>)-1 Π + P’Ω-1Q]</a:t>
            </a:r>
          </a:p>
          <a:p>
            <a:pPr marL="342900" indent="-285750">
              <a:lnSpc>
                <a:spcPct val="90000"/>
              </a:lnSpc>
              <a:spcAft>
                <a:spcPts val="600"/>
              </a:spcAft>
              <a:buFont typeface="Arial" panose="020B0604020202020204" pitchFamily="34" charset="0"/>
              <a:buChar char="•"/>
            </a:pPr>
            <a:endParaRPr lang="es-ES" sz="2000" dirty="0">
              <a:cs typeface="Calibri" panose="020F0502020204030204"/>
            </a:endParaRPr>
          </a:p>
          <a:p>
            <a:pPr marL="342900" indent="-285750">
              <a:lnSpc>
                <a:spcPct val="90000"/>
              </a:lnSpc>
              <a:spcAft>
                <a:spcPts val="600"/>
              </a:spcAft>
              <a:buFont typeface="Arial" panose="020B0604020202020204" pitchFamily="34" charset="0"/>
              <a:buChar char="•"/>
            </a:pPr>
            <a:r>
              <a:rPr lang="es-ES" sz="2000" dirty="0">
                <a:cs typeface="Calibri" panose="020F0502020204030204"/>
              </a:rPr>
              <a:t>matriz de covarianzas = [(</a:t>
            </a:r>
            <a:r>
              <a:rPr lang="es-ES" sz="2000" dirty="0" err="1">
                <a:cs typeface="Calibri" panose="020F0502020204030204"/>
              </a:rPr>
              <a:t>τΣ</a:t>
            </a:r>
            <a:r>
              <a:rPr lang="es-ES" sz="2000" dirty="0">
                <a:cs typeface="Calibri" panose="020F0502020204030204"/>
              </a:rPr>
              <a:t>)-1 + P’Ω-1P]-1</a:t>
            </a:r>
          </a:p>
        </p:txBody>
      </p:sp>
    </p:spTree>
    <p:extLst>
      <p:ext uri="{BB962C8B-B14F-4D97-AF65-F5344CB8AC3E}">
        <p14:creationId xmlns:p14="http://schemas.microsoft.com/office/powerpoint/2010/main" val="278793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814483" y="139619"/>
            <a:ext cx="10658563" cy="739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Retornos combinados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2488913" y="785070"/>
            <a:ext cx="7309700" cy="341632"/>
          </a:xfrm>
          <a:prstGeom prst="rect">
            <a:avLst/>
          </a:prstGeom>
          <a:noFill/>
        </p:spPr>
        <p:txBody>
          <a:bodyPr wrap="square" lIns="91440" tIns="45720" rIns="91440" bIns="45720" rtlCol="0" anchor="t">
            <a:spAutoFit/>
          </a:bodyPr>
          <a:lstStyle/>
          <a:p>
            <a:pPr algn="ctr">
              <a:lnSpc>
                <a:spcPct val="90000"/>
              </a:lnSpc>
              <a:spcAft>
                <a:spcPts val="600"/>
              </a:spcAft>
            </a:pPr>
            <a:r>
              <a:rPr lang="es-ES" dirty="0">
                <a:ea typeface="+mn-lt"/>
                <a:cs typeface="+mn-lt"/>
              </a:rPr>
              <a:t>A partir de los retornos de equilibrio y de los </a:t>
            </a:r>
            <a:r>
              <a:rPr lang="es-ES" dirty="0" err="1">
                <a:ea typeface="+mn-lt"/>
                <a:cs typeface="+mn-lt"/>
              </a:rPr>
              <a:t>views</a:t>
            </a:r>
            <a:r>
              <a:rPr lang="es-ES" dirty="0">
                <a:ea typeface="+mn-lt"/>
                <a:cs typeface="+mn-lt"/>
              </a:rPr>
              <a:t>.</a:t>
            </a:r>
          </a:p>
        </p:txBody>
      </p:sp>
      <p:sp>
        <p:nvSpPr>
          <p:cNvPr id="10" name="CuadroTexto 9">
            <a:extLst>
              <a:ext uri="{FF2B5EF4-FFF2-40B4-BE49-F238E27FC236}">
                <a16:creationId xmlns:a16="http://schemas.microsoft.com/office/drawing/2014/main" id="{83511049-2DDA-DCEE-2307-3DC3541D222C}"/>
              </a:ext>
            </a:extLst>
          </p:cNvPr>
          <p:cNvSpPr txBox="1"/>
          <p:nvPr/>
        </p:nvSpPr>
        <p:spPr>
          <a:xfrm>
            <a:off x="292302" y="6299061"/>
            <a:ext cx="8447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chemeClr val="bg2">
                    <a:lumMod val="50000"/>
                  </a:schemeClr>
                </a:solidFill>
                <a:cs typeface="Calibri"/>
              </a:rPr>
              <a:t>Fuente: </a:t>
            </a:r>
            <a:r>
              <a:rPr lang="en-US" i="1" dirty="0" err="1">
                <a:solidFill>
                  <a:schemeClr val="bg2">
                    <a:lumMod val="50000"/>
                  </a:schemeClr>
                </a:solidFill>
                <a:cs typeface="Calibri"/>
              </a:rPr>
              <a:t>Idzorek</a:t>
            </a:r>
            <a:r>
              <a:rPr lang="en-US" i="1" dirty="0">
                <a:solidFill>
                  <a:schemeClr val="bg2">
                    <a:lumMod val="50000"/>
                  </a:schemeClr>
                </a:solidFill>
                <a:cs typeface="Calibri"/>
              </a:rPr>
              <a:t>, T. A step by step guide to the Black-</a:t>
            </a:r>
            <a:r>
              <a:rPr lang="en-US" i="1" dirty="0" err="1">
                <a:solidFill>
                  <a:schemeClr val="bg2">
                    <a:lumMod val="50000"/>
                  </a:schemeClr>
                </a:solidFill>
                <a:cs typeface="Calibri"/>
              </a:rPr>
              <a:t>Litterman</a:t>
            </a:r>
            <a:r>
              <a:rPr lang="en-US" i="1" dirty="0">
                <a:solidFill>
                  <a:schemeClr val="bg2">
                    <a:lumMod val="50000"/>
                  </a:schemeClr>
                </a:solidFill>
                <a:cs typeface="Calibri"/>
              </a:rPr>
              <a:t> model.</a:t>
            </a: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265" y="1472072"/>
            <a:ext cx="6789289" cy="463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5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11506" y="2167696"/>
            <a:ext cx="6131859" cy="34163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Mercado y Optimización reversa</a:t>
            </a:r>
            <a:endParaRPr lang="es-CO" sz="7200" dirty="0">
              <a:solidFill>
                <a:srgbClr val="1A3184"/>
              </a:solidFill>
              <a:latin typeface="Arial" panose="020B0604020202020204" pitchFamily="34" charset="0"/>
              <a:cs typeface="Arial" panose="020B0604020202020204" pitchFamily="34" charset="0"/>
            </a:endParaRPr>
          </a:p>
        </p:txBody>
      </p:sp>
      <p:pic>
        <p:nvPicPr>
          <p:cNvPr id="6"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2" name="CuadroTexto 1"/>
          <p:cNvSpPr txBox="1"/>
          <p:nvPr/>
        </p:nvSpPr>
        <p:spPr>
          <a:xfrm>
            <a:off x="8091997" y="-249984"/>
            <a:ext cx="3454967"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2</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363974" y="1747260"/>
            <a:ext cx="3826924"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Capitalizaciones de</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746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xmlns="" r:id="rId5"/>
    </p:ext>
  </p:extLs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795DC1C12F97D43B6F43514F1EF1288" ma:contentTypeVersion="10" ma:contentTypeDescription="Crear nuevo documento." ma:contentTypeScope="" ma:versionID="05141dced9a48e4e302dd57cb3ab5fef">
  <xsd:schema xmlns:xsd="http://www.w3.org/2001/XMLSchema" xmlns:xs="http://www.w3.org/2001/XMLSchema" xmlns:p="http://schemas.microsoft.com/office/2006/metadata/properties" xmlns:ns3="f105a18c-f1b5-457e-8caf-8e59dd9618ba" xmlns:ns4="769f9823-2d1b-4141-9a95-a27efe7bdabc" targetNamespace="http://schemas.microsoft.com/office/2006/metadata/properties" ma:root="true" ma:fieldsID="e46759a0e3843dcbf3a8f689f52ee5f3" ns3:_="" ns4:_="">
    <xsd:import namespace="f105a18c-f1b5-457e-8caf-8e59dd9618ba"/>
    <xsd:import namespace="769f9823-2d1b-4141-9a95-a27efe7bdab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18c-f1b5-457e-8caf-8e59dd9618b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9f9823-2d1b-4141-9a95-a27efe7bdab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35D421-8F86-4FE0-BE1B-F0D2D062C488}">
  <ds:schemaRefs>
    <ds:schemaRef ds:uri="769f9823-2d1b-4141-9a95-a27efe7bdabc"/>
    <ds:schemaRef ds:uri="f105a18c-f1b5-457e-8caf-8e59dd9618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052A539-F9EE-4485-B741-75B5F66C695A}">
  <ds:schemaRef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www.w3.org/XML/1998/namespace"/>
    <ds:schemaRef ds:uri="f105a18c-f1b5-457e-8caf-8e59dd9618ba"/>
    <ds:schemaRef ds:uri="http://purl.org/dc/terms/"/>
    <ds:schemaRef ds:uri="http://purl.org/dc/elements/1.1/"/>
    <ds:schemaRef ds:uri="http://schemas.microsoft.com/office/2006/metadata/properties"/>
    <ds:schemaRef ds:uri="769f9823-2d1b-4141-9a95-a27efe7bdabc"/>
  </ds:schemaRefs>
</ds:datastoreItem>
</file>

<file path=customXml/itemProps3.xml><?xml version="1.0" encoding="utf-8"?>
<ds:datastoreItem xmlns:ds="http://schemas.openxmlformats.org/officeDocument/2006/customXml" ds:itemID="{0C2BF195-E872-4F3E-B6BC-7726BFD8CD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914</TotalTime>
  <Words>1815</Words>
  <Application>Microsoft Office PowerPoint</Application>
  <PresentationFormat>Panorámica</PresentationFormat>
  <Paragraphs>228</Paragraphs>
  <Slides>32</Slides>
  <Notes>30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32</vt:i4>
      </vt:variant>
    </vt:vector>
  </HeadingPairs>
  <TitlesOfParts>
    <vt:vector size="46" baseType="lpstr">
      <vt:lpstr>Yu Gothic UI Semibold</vt:lpstr>
      <vt:lpstr>Arial</vt:lpstr>
      <vt:lpstr>Calibri</vt:lpstr>
      <vt:lpstr>Calibri Light</vt:lpstr>
      <vt:lpstr>Cambria Math</vt:lpstr>
      <vt:lpstr>Century Gothic</vt:lpstr>
      <vt:lpstr>Gulim</vt:lpstr>
      <vt:lpstr>Open Sans</vt:lpstr>
      <vt:lpstr>Segoe UI</vt:lpstr>
      <vt:lpstr>Symbol</vt:lpstr>
      <vt:lpstr>Times New Roman</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programa de becas FLAR</dc:title>
  <dc:creator>Marilin Huertas Ruiz</dc:creator>
  <cp:lastModifiedBy>Michelle Natalia Picon Salinas</cp:lastModifiedBy>
  <cp:revision>38</cp:revision>
  <dcterms:created xsi:type="dcterms:W3CDTF">2022-07-05T23:54:33Z</dcterms:created>
  <dcterms:modified xsi:type="dcterms:W3CDTF">2023-02-15T00:06:38Z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0x0101000795DC1C12F97D43B6F43514F1EF1288</vt:lpwstr>
  </property>
</Properties>
</file>