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4"/>
  </p:sldMasterIdLst>
  <p:notesMasterIdLst>
    <p:notesMasterId r:id="rId33"/>
  </p:notesMasterIdLst>
  <p:sldIdLst>
    <p:sldId id="256" r:id="rId5"/>
    <p:sldId id="257" r:id="rId6"/>
    <p:sldId id="267" r:id="rId7"/>
    <p:sldId id="261" r:id="rId8"/>
    <p:sldId id="486" r:id="rId9"/>
    <p:sldId id="485" r:id="rId10"/>
    <p:sldId id="484" r:id="rId11"/>
    <p:sldId id="276" r:id="rId12"/>
    <p:sldId id="483" r:id="rId13"/>
    <p:sldId id="475" r:id="rId14"/>
    <p:sldId id="482" r:id="rId15"/>
    <p:sldId id="480" r:id="rId16"/>
    <p:sldId id="481" r:id="rId17"/>
    <p:sldId id="264" r:id="rId18"/>
    <p:sldId id="479" r:id="rId19"/>
    <p:sldId id="260" r:id="rId20"/>
    <p:sldId id="280" r:id="rId21"/>
    <p:sldId id="476" r:id="rId22"/>
    <p:sldId id="281" r:id="rId23"/>
    <p:sldId id="265" r:id="rId24"/>
    <p:sldId id="263" r:id="rId25"/>
    <p:sldId id="258" r:id="rId26"/>
    <p:sldId id="259" r:id="rId27"/>
    <p:sldId id="478" r:id="rId28"/>
    <p:sldId id="477" r:id="rId29"/>
    <p:sldId id="277" r:id="rId30"/>
    <p:sldId id="297" r:id="rId31"/>
    <p:sldId id="275" r:id="rId3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45EF22-4AD9-D2FB-EE95-5553B872301F}" name="Katheryne Díaz Caro" initials="KC" userId="S::gdiaz@flar.net::871b6e40-7985-419d-b7b2-fb6f2ab98702" providerId="AD"/>
  <p188:author id="{BA0DAFEF-67A7-DF0E-B4D6-B7121DA3EDBE}" name="Marilin Huertas Ruiz" initials="MHR" userId="S::mhuertas@flar.net::a79d6648-6c6c-49e7-8b08-8c939bee177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184"/>
    <a:srgbClr val="506EDC"/>
    <a:srgbClr val="EFB8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A3F654-3FFA-4E8B-A708-F8D4D4D32D39}" v="7" dt="2024-02-06T20:25:14.928"/>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722"/>
    <p:restoredTop sz="94648"/>
  </p:normalViewPr>
  <p:slideViewPr>
    <p:cSldViewPr snapToGrid="0">
      <p:cViewPr varScale="1">
        <p:scale>
          <a:sx n="105" d="100"/>
          <a:sy n="105" d="100"/>
        </p:scale>
        <p:origin x="732" y="15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Esteban Camargo Forero" userId="ee79e5f4-13e3-4b16-9a8f-d9656972343c" providerId="ADAL" clId="{A8FA6CE5-35EA-4AC8-BEBE-6882DEB81891}"/>
    <pc:docChg chg="undo custSel addSld delSld modSld">
      <pc:chgData name="Jorge Esteban Camargo Forero" userId="ee79e5f4-13e3-4b16-9a8f-d9656972343c" providerId="ADAL" clId="{A8FA6CE5-35EA-4AC8-BEBE-6882DEB81891}" dt="2024-01-31T00:17:46.156" v="128" actId="2711"/>
      <pc:docMkLst>
        <pc:docMk/>
      </pc:docMkLst>
      <pc:sldChg chg="del">
        <pc:chgData name="Jorge Esteban Camargo Forero" userId="ee79e5f4-13e3-4b16-9a8f-d9656972343c" providerId="ADAL" clId="{A8FA6CE5-35EA-4AC8-BEBE-6882DEB81891}" dt="2024-01-30T21:49:41.976" v="0" actId="47"/>
        <pc:sldMkLst>
          <pc:docMk/>
          <pc:sldMk cId="1493037553" sldId="462"/>
        </pc:sldMkLst>
      </pc:sldChg>
      <pc:sldChg chg="del">
        <pc:chgData name="Jorge Esteban Camargo Forero" userId="ee79e5f4-13e3-4b16-9a8f-d9656972343c" providerId="ADAL" clId="{A8FA6CE5-35EA-4AC8-BEBE-6882DEB81891}" dt="2024-01-30T21:49:42.598" v="1" actId="47"/>
        <pc:sldMkLst>
          <pc:docMk/>
          <pc:sldMk cId="1449912331" sldId="463"/>
        </pc:sldMkLst>
      </pc:sldChg>
      <pc:sldChg chg="del">
        <pc:chgData name="Jorge Esteban Camargo Forero" userId="ee79e5f4-13e3-4b16-9a8f-d9656972343c" providerId="ADAL" clId="{A8FA6CE5-35EA-4AC8-BEBE-6882DEB81891}" dt="2024-01-30T21:49:43.188" v="2" actId="47"/>
        <pc:sldMkLst>
          <pc:docMk/>
          <pc:sldMk cId="695111822" sldId="464"/>
        </pc:sldMkLst>
      </pc:sldChg>
      <pc:sldChg chg="del">
        <pc:chgData name="Jorge Esteban Camargo Forero" userId="ee79e5f4-13e3-4b16-9a8f-d9656972343c" providerId="ADAL" clId="{A8FA6CE5-35EA-4AC8-BEBE-6882DEB81891}" dt="2024-01-30T21:49:43.693" v="3" actId="47"/>
        <pc:sldMkLst>
          <pc:docMk/>
          <pc:sldMk cId="4191765903" sldId="465"/>
        </pc:sldMkLst>
      </pc:sldChg>
      <pc:sldChg chg="del">
        <pc:chgData name="Jorge Esteban Camargo Forero" userId="ee79e5f4-13e3-4b16-9a8f-d9656972343c" providerId="ADAL" clId="{A8FA6CE5-35EA-4AC8-BEBE-6882DEB81891}" dt="2024-01-30T21:49:44.192" v="4" actId="47"/>
        <pc:sldMkLst>
          <pc:docMk/>
          <pc:sldMk cId="785521543" sldId="466"/>
        </pc:sldMkLst>
      </pc:sldChg>
      <pc:sldChg chg="addSp delSp modSp add mod">
        <pc:chgData name="Jorge Esteban Camargo Forero" userId="ee79e5f4-13e3-4b16-9a8f-d9656972343c" providerId="ADAL" clId="{A8FA6CE5-35EA-4AC8-BEBE-6882DEB81891}" dt="2024-01-31T00:17:46.156" v="128" actId="2711"/>
        <pc:sldMkLst>
          <pc:docMk/>
          <pc:sldMk cId="300134563" sldId="469"/>
        </pc:sldMkLst>
        <pc:spChg chg="add del mod">
          <ac:chgData name="Jorge Esteban Camargo Forero" userId="ee79e5f4-13e3-4b16-9a8f-d9656972343c" providerId="ADAL" clId="{A8FA6CE5-35EA-4AC8-BEBE-6882DEB81891}" dt="2024-01-31T00:17:46.156" v="128" actId="2711"/>
          <ac:spMkLst>
            <pc:docMk/>
            <pc:sldMk cId="300134563" sldId="469"/>
            <ac:spMk id="2" creationId="{265A9F7C-8C51-87A4-5D15-ED9DFD1F24BA}"/>
          </ac:spMkLst>
        </pc:spChg>
        <pc:spChg chg="mod">
          <ac:chgData name="Jorge Esteban Camargo Forero" userId="ee79e5f4-13e3-4b16-9a8f-d9656972343c" providerId="ADAL" clId="{A8FA6CE5-35EA-4AC8-BEBE-6882DEB81891}" dt="2024-01-31T00:13:17.722" v="10" actId="20577"/>
          <ac:spMkLst>
            <pc:docMk/>
            <pc:sldMk cId="300134563" sldId="469"/>
            <ac:spMk id="41" creationId="{77978F65-EEBD-3F49-BFAF-CB09ABD6CA62}"/>
          </ac:spMkLst>
        </pc:spChg>
      </pc:sldChg>
      <pc:sldChg chg="add del">
        <pc:chgData name="Jorge Esteban Camargo Forero" userId="ee79e5f4-13e3-4b16-9a8f-d9656972343c" providerId="ADAL" clId="{A8FA6CE5-35EA-4AC8-BEBE-6882DEB81891}" dt="2024-01-31T00:13:28.889" v="18"/>
        <pc:sldMkLst>
          <pc:docMk/>
          <pc:sldMk cId="3001357315" sldId="470"/>
        </pc:sldMkLst>
      </pc:sldChg>
      <pc:sldChg chg="add del">
        <pc:chgData name="Jorge Esteban Camargo Forero" userId="ee79e5f4-13e3-4b16-9a8f-d9656972343c" providerId="ADAL" clId="{A8FA6CE5-35EA-4AC8-BEBE-6882DEB81891}" dt="2024-01-31T00:13:31.346" v="20"/>
        <pc:sldMkLst>
          <pc:docMk/>
          <pc:sldMk cId="3728484450" sldId="470"/>
        </pc:sldMkLst>
      </pc:sldChg>
    </pc:docChg>
  </pc:docChgLst>
  <pc:docChgLst>
    <pc:chgData name="Jorge Esteban Camargo Forero" userId="ee79e5f4-13e3-4b16-9a8f-d9656972343c" providerId="ADAL" clId="{C48B61A3-A609-4743-9288-332C4542FEB8}"/>
    <pc:docChg chg="custSel addSld delSld modSld">
      <pc:chgData name="Jorge Esteban Camargo Forero" userId="ee79e5f4-13e3-4b16-9a8f-d9656972343c" providerId="ADAL" clId="{C48B61A3-A609-4743-9288-332C4542FEB8}" dt="2024-02-02T20:02:25.454" v="1020" actId="20577"/>
      <pc:docMkLst>
        <pc:docMk/>
      </pc:docMkLst>
      <pc:sldChg chg="modSp mod">
        <pc:chgData name="Jorge Esteban Camargo Forero" userId="ee79e5f4-13e3-4b16-9a8f-d9656972343c" providerId="ADAL" clId="{C48B61A3-A609-4743-9288-332C4542FEB8}" dt="2024-02-02T14:33:42.619" v="2" actId="20577"/>
        <pc:sldMkLst>
          <pc:docMk/>
          <pc:sldMk cId="2700041813" sldId="454"/>
        </pc:sldMkLst>
        <pc:spChg chg="mod">
          <ac:chgData name="Jorge Esteban Camargo Forero" userId="ee79e5f4-13e3-4b16-9a8f-d9656972343c" providerId="ADAL" clId="{C48B61A3-A609-4743-9288-332C4542FEB8}" dt="2024-02-02T14:33:42.619" v="2" actId="20577"/>
          <ac:spMkLst>
            <pc:docMk/>
            <pc:sldMk cId="2700041813" sldId="454"/>
            <ac:spMk id="2" creationId="{265A9F7C-8C51-87A4-5D15-ED9DFD1F24BA}"/>
          </ac:spMkLst>
        </pc:spChg>
      </pc:sldChg>
      <pc:sldChg chg="modSp mod">
        <pc:chgData name="Jorge Esteban Camargo Forero" userId="ee79e5f4-13e3-4b16-9a8f-d9656972343c" providerId="ADAL" clId="{C48B61A3-A609-4743-9288-332C4542FEB8}" dt="2024-02-02T14:33:54.402" v="4" actId="20577"/>
        <pc:sldMkLst>
          <pc:docMk/>
          <pc:sldMk cId="3411361952" sldId="467"/>
        </pc:sldMkLst>
        <pc:spChg chg="mod">
          <ac:chgData name="Jorge Esteban Camargo Forero" userId="ee79e5f4-13e3-4b16-9a8f-d9656972343c" providerId="ADAL" clId="{C48B61A3-A609-4743-9288-332C4542FEB8}" dt="2024-02-02T14:33:54.402" v="4" actId="20577"/>
          <ac:spMkLst>
            <pc:docMk/>
            <pc:sldMk cId="3411361952" sldId="467"/>
            <ac:spMk id="2" creationId="{00000000-0000-0000-0000-000000000000}"/>
          </ac:spMkLst>
        </pc:spChg>
      </pc:sldChg>
      <pc:sldChg chg="addSp delSp modSp add mod">
        <pc:chgData name="Jorge Esteban Camargo Forero" userId="ee79e5f4-13e3-4b16-9a8f-d9656972343c" providerId="ADAL" clId="{C48B61A3-A609-4743-9288-332C4542FEB8}" dt="2024-02-02T19:45:26.450" v="854" actId="20577"/>
        <pc:sldMkLst>
          <pc:docMk/>
          <pc:sldMk cId="2452891569" sldId="470"/>
        </pc:sldMkLst>
        <pc:spChg chg="mod">
          <ac:chgData name="Jorge Esteban Camargo Forero" userId="ee79e5f4-13e3-4b16-9a8f-d9656972343c" providerId="ADAL" clId="{C48B61A3-A609-4743-9288-332C4542FEB8}" dt="2024-02-02T19:45:26.450" v="854" actId="20577"/>
          <ac:spMkLst>
            <pc:docMk/>
            <pc:sldMk cId="2452891569" sldId="470"/>
            <ac:spMk id="2" creationId="{265A9F7C-8C51-87A4-5D15-ED9DFD1F24BA}"/>
          </ac:spMkLst>
        </pc:spChg>
        <pc:picChg chg="add del mod">
          <ac:chgData name="Jorge Esteban Camargo Forero" userId="ee79e5f4-13e3-4b16-9a8f-d9656972343c" providerId="ADAL" clId="{C48B61A3-A609-4743-9288-332C4542FEB8}" dt="2024-02-02T14:41:44.082" v="38" actId="478"/>
          <ac:picMkLst>
            <pc:docMk/>
            <pc:sldMk cId="2452891569" sldId="470"/>
            <ac:picMk id="4" creationId="{18CC9ECB-7FD8-8A19-6A87-7A81AD5D7353}"/>
          </ac:picMkLst>
        </pc:picChg>
        <pc:picChg chg="add mod">
          <ac:chgData name="Jorge Esteban Camargo Forero" userId="ee79e5f4-13e3-4b16-9a8f-d9656972343c" providerId="ADAL" clId="{C48B61A3-A609-4743-9288-332C4542FEB8}" dt="2024-02-02T14:56:11.425" v="82" actId="1076"/>
          <ac:picMkLst>
            <pc:docMk/>
            <pc:sldMk cId="2452891569" sldId="470"/>
            <ac:picMk id="6" creationId="{96A5F30A-A9FA-31DB-5100-E7BB4A4BFAAC}"/>
          </ac:picMkLst>
        </pc:picChg>
      </pc:sldChg>
      <pc:sldChg chg="add del">
        <pc:chgData name="Jorge Esteban Camargo Forero" userId="ee79e5f4-13e3-4b16-9a8f-d9656972343c" providerId="ADAL" clId="{C48B61A3-A609-4743-9288-332C4542FEB8}" dt="2024-02-02T15:01:28.795" v="469" actId="47"/>
        <pc:sldMkLst>
          <pc:docMk/>
          <pc:sldMk cId="635729943" sldId="471"/>
        </pc:sldMkLst>
      </pc:sldChg>
      <pc:sldChg chg="modSp add mod">
        <pc:chgData name="Jorge Esteban Camargo Forero" userId="ee79e5f4-13e3-4b16-9a8f-d9656972343c" providerId="ADAL" clId="{C48B61A3-A609-4743-9288-332C4542FEB8}" dt="2024-02-02T15:01:54.519" v="545" actId="20577"/>
        <pc:sldMkLst>
          <pc:docMk/>
          <pc:sldMk cId="1038011670" sldId="471"/>
        </pc:sldMkLst>
        <pc:spChg chg="mod">
          <ac:chgData name="Jorge Esteban Camargo Forero" userId="ee79e5f4-13e3-4b16-9a8f-d9656972343c" providerId="ADAL" clId="{C48B61A3-A609-4743-9288-332C4542FEB8}" dt="2024-02-02T15:01:54.519" v="545" actId="20577"/>
          <ac:spMkLst>
            <pc:docMk/>
            <pc:sldMk cId="1038011670" sldId="471"/>
            <ac:spMk id="41" creationId="{77978F65-EEBD-3F49-BFAF-CB09ABD6CA62}"/>
          </ac:spMkLst>
        </pc:spChg>
      </pc:sldChg>
      <pc:sldChg chg="add del">
        <pc:chgData name="Jorge Esteban Camargo Forero" userId="ee79e5f4-13e3-4b16-9a8f-d9656972343c" providerId="ADAL" clId="{C48B61A3-A609-4743-9288-332C4542FEB8}" dt="2024-02-02T19:46:04.181" v="856" actId="47"/>
        <pc:sldMkLst>
          <pc:docMk/>
          <pc:sldMk cId="377588638" sldId="472"/>
        </pc:sldMkLst>
      </pc:sldChg>
      <pc:sldChg chg="modSp add mod">
        <pc:chgData name="Jorge Esteban Camargo Forero" userId="ee79e5f4-13e3-4b16-9a8f-d9656972343c" providerId="ADAL" clId="{C48B61A3-A609-4743-9288-332C4542FEB8}" dt="2024-02-02T19:46:20.729" v="911" actId="20577"/>
        <pc:sldMkLst>
          <pc:docMk/>
          <pc:sldMk cId="2393985930" sldId="472"/>
        </pc:sldMkLst>
        <pc:spChg chg="mod">
          <ac:chgData name="Jorge Esteban Camargo Forero" userId="ee79e5f4-13e3-4b16-9a8f-d9656972343c" providerId="ADAL" clId="{C48B61A3-A609-4743-9288-332C4542FEB8}" dt="2024-02-02T19:46:20.729" v="911" actId="20577"/>
          <ac:spMkLst>
            <pc:docMk/>
            <pc:sldMk cId="2393985930" sldId="472"/>
            <ac:spMk id="41" creationId="{77978F65-EEBD-3F49-BFAF-CB09ABD6CA62}"/>
          </ac:spMkLst>
        </pc:spChg>
      </pc:sldChg>
      <pc:sldChg chg="modSp add mod">
        <pc:chgData name="Jorge Esteban Camargo Forero" userId="ee79e5f4-13e3-4b16-9a8f-d9656972343c" providerId="ADAL" clId="{C48B61A3-A609-4743-9288-332C4542FEB8}" dt="2024-02-02T19:47:36.107" v="966" actId="20577"/>
        <pc:sldMkLst>
          <pc:docMk/>
          <pc:sldMk cId="2958018412" sldId="473"/>
        </pc:sldMkLst>
        <pc:spChg chg="mod">
          <ac:chgData name="Jorge Esteban Camargo Forero" userId="ee79e5f4-13e3-4b16-9a8f-d9656972343c" providerId="ADAL" clId="{C48B61A3-A609-4743-9288-332C4542FEB8}" dt="2024-02-02T19:47:36.107" v="966" actId="20577"/>
          <ac:spMkLst>
            <pc:docMk/>
            <pc:sldMk cId="2958018412" sldId="473"/>
            <ac:spMk id="41" creationId="{77978F65-EEBD-3F49-BFAF-CB09ABD6CA62}"/>
          </ac:spMkLst>
        </pc:spChg>
      </pc:sldChg>
      <pc:sldChg chg="modSp add mod">
        <pc:chgData name="Jorge Esteban Camargo Forero" userId="ee79e5f4-13e3-4b16-9a8f-d9656972343c" providerId="ADAL" clId="{C48B61A3-A609-4743-9288-332C4542FEB8}" dt="2024-02-02T20:02:25.454" v="1020" actId="20577"/>
        <pc:sldMkLst>
          <pc:docMk/>
          <pc:sldMk cId="3746206984" sldId="474"/>
        </pc:sldMkLst>
        <pc:spChg chg="mod">
          <ac:chgData name="Jorge Esteban Camargo Forero" userId="ee79e5f4-13e3-4b16-9a8f-d9656972343c" providerId="ADAL" clId="{C48B61A3-A609-4743-9288-332C4542FEB8}" dt="2024-02-02T20:02:25.454" v="1020" actId="20577"/>
          <ac:spMkLst>
            <pc:docMk/>
            <pc:sldMk cId="3746206984" sldId="474"/>
            <ac:spMk id="41" creationId="{77978F65-EEBD-3F49-BFAF-CB09ABD6CA62}"/>
          </ac:spMkLst>
        </pc:spChg>
      </pc:sldChg>
    </pc:docChg>
  </pc:docChgLst>
  <pc:docChgLst>
    <pc:chgData name="Michelle Natalia Picon Salinas" userId="S::mpicon@flar.net::2587e1e9-9f21-4b7b-b919-8ef356ce05c7" providerId="AD" clId="Web-{29D92A5A-D182-0378-C53D-7FB77DD59278}"/>
    <pc:docChg chg="">
      <pc:chgData name="Michelle Natalia Picon Salinas" userId="S::mpicon@flar.net::2587e1e9-9f21-4b7b-b919-8ef356ce05c7" providerId="AD" clId="Web-{29D92A5A-D182-0378-C53D-7FB77DD59278}" dt="2023-02-06T21:41:33.366" v="3"/>
      <pc:docMkLst>
        <pc:docMk/>
      </pc:docMkLst>
      <pc:sldChg chg="delCm">
        <pc:chgData name="Michelle Natalia Picon Salinas" userId="S::mpicon@flar.net::2587e1e9-9f21-4b7b-b919-8ef356ce05c7" providerId="AD" clId="Web-{29D92A5A-D182-0378-C53D-7FB77DD59278}" dt="2023-02-06T21:41:03.771" v="0"/>
        <pc:sldMkLst>
          <pc:docMk/>
          <pc:sldMk cId="2257149529" sldId="374"/>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03.771" v="0"/>
              <pc2:cmMkLst xmlns:pc2="http://schemas.microsoft.com/office/powerpoint/2019/9/main/command">
                <pc:docMk/>
                <pc:sldMk cId="2257149529" sldId="374"/>
                <pc2:cmMk id="{263B317A-41A6-45CA-B063-1F85755CF463}"/>
              </pc2:cmMkLst>
            </pc226:cmChg>
          </p:ext>
        </pc:extLst>
      </pc:sldChg>
      <pc:sldChg chg="delCm">
        <pc:chgData name="Michelle Natalia Picon Salinas" userId="S::mpicon@flar.net::2587e1e9-9f21-4b7b-b919-8ef356ce05c7" providerId="AD" clId="Web-{29D92A5A-D182-0378-C53D-7FB77DD59278}" dt="2023-02-06T21:41:11.959" v="1"/>
        <pc:sldMkLst>
          <pc:docMk/>
          <pc:sldMk cId="4114267127" sldId="411"/>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11.959" v="1"/>
              <pc2:cmMkLst xmlns:pc2="http://schemas.microsoft.com/office/powerpoint/2019/9/main/command">
                <pc:docMk/>
                <pc:sldMk cId="4114267127" sldId="411"/>
                <pc2:cmMk id="{263B317A-41A6-45CA-B063-1F85755CF463}"/>
              </pc2:cmMkLst>
            </pc226:cmChg>
          </p:ext>
        </pc:extLst>
      </pc:sldChg>
      <pc:sldChg chg="delCm">
        <pc:chgData name="Michelle Natalia Picon Salinas" userId="S::mpicon@flar.net::2587e1e9-9f21-4b7b-b919-8ef356ce05c7" providerId="AD" clId="Web-{29D92A5A-D182-0378-C53D-7FB77DD59278}" dt="2023-02-06T21:41:25.725" v="2"/>
        <pc:sldMkLst>
          <pc:docMk/>
          <pc:sldMk cId="3117220896" sldId="412"/>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25.725" v="2"/>
              <pc2:cmMkLst xmlns:pc2="http://schemas.microsoft.com/office/powerpoint/2019/9/main/command">
                <pc:docMk/>
                <pc:sldMk cId="3117220896" sldId="412"/>
                <pc2:cmMk id="{263B317A-41A6-45CA-B063-1F85755CF463}"/>
              </pc2:cmMkLst>
            </pc226:cmChg>
          </p:ext>
        </pc:extLst>
      </pc:sldChg>
      <pc:sldChg chg="delCm">
        <pc:chgData name="Michelle Natalia Picon Salinas" userId="S::mpicon@flar.net::2587e1e9-9f21-4b7b-b919-8ef356ce05c7" providerId="AD" clId="Web-{29D92A5A-D182-0378-C53D-7FB77DD59278}" dt="2023-02-06T21:41:33.366" v="3"/>
        <pc:sldMkLst>
          <pc:docMk/>
          <pc:sldMk cId="1556845071" sldId="413"/>
        </pc:sldMkLst>
        <pc:extLst>
          <p:ext xmlns:p="http://schemas.openxmlformats.org/presentationml/2006/main" uri="{D6D511B9-2390-475A-947B-AFAB55BFBCF1}">
            <pc226:cmChg xmlns:pc226="http://schemas.microsoft.com/office/powerpoint/2022/06/main/command" chg="del">
              <pc226:chgData name="Michelle Natalia Picon Salinas" userId="S::mpicon@flar.net::2587e1e9-9f21-4b7b-b919-8ef356ce05c7" providerId="AD" clId="Web-{29D92A5A-D182-0378-C53D-7FB77DD59278}" dt="2023-02-06T21:41:33.366" v="3"/>
              <pc2:cmMkLst xmlns:pc2="http://schemas.microsoft.com/office/powerpoint/2019/9/main/command">
                <pc:docMk/>
                <pc:sldMk cId="1556845071" sldId="413"/>
                <pc2:cmMk id="{263B317A-41A6-45CA-B063-1F85755CF463}"/>
              </pc2:cmMkLst>
            </pc226:cmChg>
          </p:ext>
        </pc:extLst>
      </pc:sldChg>
    </pc:docChg>
  </pc:docChgLst>
  <pc:docChgLst>
    <pc:chgData name="Michelle Natalia Picon Salinas" userId="S::mpicon@flar.net::2587e1e9-9f21-4b7b-b919-8ef356ce05c7" providerId="AD" clId="Web-{672C4B00-07F9-2078-0A84-4AA285820517}"/>
    <pc:docChg chg="modSld">
      <pc:chgData name="Michelle Natalia Picon Salinas" userId="S::mpicon@flar.net::2587e1e9-9f21-4b7b-b919-8ef356ce05c7" providerId="AD" clId="Web-{672C4B00-07F9-2078-0A84-4AA285820517}" dt="2023-02-07T21:00:22.060" v="8" actId="1076"/>
      <pc:docMkLst>
        <pc:docMk/>
      </pc:docMkLst>
      <pc:sldChg chg="modSp">
        <pc:chgData name="Michelle Natalia Picon Salinas" userId="S::mpicon@flar.net::2587e1e9-9f21-4b7b-b919-8ef356ce05c7" providerId="AD" clId="Web-{672C4B00-07F9-2078-0A84-4AA285820517}" dt="2023-02-07T21:00:22.060" v="8" actId="1076"/>
        <pc:sldMkLst>
          <pc:docMk/>
          <pc:sldMk cId="1662244811" sldId="421"/>
        </pc:sldMkLst>
        <pc:spChg chg="mod">
          <ac:chgData name="Michelle Natalia Picon Salinas" userId="S::mpicon@flar.net::2587e1e9-9f21-4b7b-b919-8ef356ce05c7" providerId="AD" clId="Web-{672C4B00-07F9-2078-0A84-4AA285820517}" dt="2023-02-07T21:00:22.060" v="8" actId="1076"/>
          <ac:spMkLst>
            <pc:docMk/>
            <pc:sldMk cId="1662244811" sldId="421"/>
            <ac:spMk id="2" creationId="{DD03FC7D-F9AC-5474-77A5-F5D0CBE6C987}"/>
          </ac:spMkLst>
        </pc:spChg>
        <pc:spChg chg="mod">
          <ac:chgData name="Michelle Natalia Picon Salinas" userId="S::mpicon@flar.net::2587e1e9-9f21-4b7b-b919-8ef356ce05c7" providerId="AD" clId="Web-{672C4B00-07F9-2078-0A84-4AA285820517}" dt="2023-02-07T20:59:42.308" v="2" actId="1076"/>
          <ac:spMkLst>
            <pc:docMk/>
            <pc:sldMk cId="1662244811" sldId="421"/>
            <ac:spMk id="41" creationId="{77978F65-EEBD-3F49-BFAF-CB09ABD6CA62}"/>
          </ac:spMkLst>
        </pc:spChg>
      </pc:sldChg>
    </pc:docChg>
  </pc:docChgLst>
  <pc:docChgLst>
    <pc:chgData name="Katheryne Díaz Caro" userId="S::gdiaz@flar.net::871b6e40-7985-419d-b7b2-fb6f2ab98702" providerId="AD" clId="Web-{5A4FD356-7C00-3FA3-2DB7-8FA07619979A}"/>
    <pc:docChg chg="mod addSld delSld modSld sldOrd">
      <pc:chgData name="Katheryne Díaz Caro" userId="S::gdiaz@flar.net::871b6e40-7985-419d-b7b2-fb6f2ab98702" providerId="AD" clId="Web-{5A4FD356-7C00-3FA3-2DB7-8FA07619979A}" dt="2023-01-12T21:42:32.944" v="1501"/>
      <pc:docMkLst>
        <pc:docMk/>
      </pc:docMkLst>
      <pc:sldChg chg="addSp delSp modSp mod setBg">
        <pc:chgData name="Katheryne Díaz Caro" userId="S::gdiaz@flar.net::871b6e40-7985-419d-b7b2-fb6f2ab98702" providerId="AD" clId="Web-{5A4FD356-7C00-3FA3-2DB7-8FA07619979A}" dt="2023-01-12T16:37:32.984" v="1480" actId="20577"/>
        <pc:sldMkLst>
          <pc:docMk/>
          <pc:sldMk cId="966361483" sldId="366"/>
        </pc:sldMkLst>
        <pc:spChg chg="mod ord">
          <ac:chgData name="Katheryne Díaz Caro" userId="S::gdiaz@flar.net::871b6e40-7985-419d-b7b2-fb6f2ab98702" providerId="AD" clId="Web-{5A4FD356-7C00-3FA3-2DB7-8FA07619979A}" dt="2023-01-12T16:37:32.984" v="1480" actId="20577"/>
          <ac:spMkLst>
            <pc:docMk/>
            <pc:sldMk cId="966361483" sldId="366"/>
            <ac:spMk id="2" creationId="{265A9F7C-8C51-87A4-5D15-ED9DFD1F24BA}"/>
          </ac:spMkLst>
        </pc:spChg>
        <pc:spChg chg="add mod">
          <ac:chgData name="Katheryne Díaz Caro" userId="S::gdiaz@flar.net::871b6e40-7985-419d-b7b2-fb6f2ab98702" providerId="AD" clId="Web-{5A4FD356-7C00-3FA3-2DB7-8FA07619979A}" dt="2023-01-12T14:36:52.177" v="552" actId="1076"/>
          <ac:spMkLst>
            <pc:docMk/>
            <pc:sldMk cId="966361483" sldId="366"/>
            <ac:spMk id="5" creationId="{0ACCE5A4-F54C-52BB-B48E-9132AC4EE497}"/>
          </ac:spMkLst>
        </pc:spChg>
        <pc:spChg chg="mod">
          <ac:chgData name="Katheryne Díaz Caro" userId="S::gdiaz@flar.net::871b6e40-7985-419d-b7b2-fb6f2ab98702" providerId="AD" clId="Web-{5A4FD356-7C00-3FA3-2DB7-8FA07619979A}" dt="2023-01-12T14:39:35.290" v="596" actId="1076"/>
          <ac:spMkLst>
            <pc:docMk/>
            <pc:sldMk cId="966361483" sldId="366"/>
            <ac:spMk id="41" creationId="{77978F65-EEBD-3F49-BFAF-CB09ABD6CA62}"/>
          </ac:spMkLst>
        </pc:spChg>
        <pc:spChg chg="add">
          <ac:chgData name="Katheryne Díaz Caro" userId="S::gdiaz@flar.net::871b6e40-7985-419d-b7b2-fb6f2ab98702" providerId="AD" clId="Web-{5A4FD356-7C00-3FA3-2DB7-8FA07619979A}" dt="2023-01-12T14:35:42.050" v="525"/>
          <ac:spMkLst>
            <pc:docMk/>
            <pc:sldMk cId="966361483" sldId="366"/>
            <ac:spMk id="60" creationId="{F13C74B1-5B17-4795-BED0-7140497B445A}"/>
          </ac:spMkLst>
        </pc:spChg>
        <pc:spChg chg="add">
          <ac:chgData name="Katheryne Díaz Caro" userId="S::gdiaz@flar.net::871b6e40-7985-419d-b7b2-fb6f2ab98702" providerId="AD" clId="Web-{5A4FD356-7C00-3FA3-2DB7-8FA07619979A}" dt="2023-01-12T14:35:42.050" v="525"/>
          <ac:spMkLst>
            <pc:docMk/>
            <pc:sldMk cId="966361483" sldId="366"/>
            <ac:spMk id="62" creationId="{D4974D33-8DC5-464E-8C6D-BE58F0669C17}"/>
          </ac:spMkLst>
        </pc:spChg>
        <pc:grpChg chg="ord">
          <ac:chgData name="Katheryne Díaz Caro" userId="S::gdiaz@flar.net::871b6e40-7985-419d-b7b2-fb6f2ab98702" providerId="AD" clId="Web-{5A4FD356-7C00-3FA3-2DB7-8FA07619979A}" dt="2023-01-12T14:35:42.050" v="525"/>
          <ac:grpSpMkLst>
            <pc:docMk/>
            <pc:sldMk cId="966361483" sldId="366"/>
            <ac:grpSpMk id="42" creationId="{31B21711-F07A-7348-837B-E9450B0E7881}"/>
          </ac:grpSpMkLst>
        </pc:grpChg>
        <pc:grpChg chg="ord">
          <ac:chgData name="Katheryne Díaz Caro" userId="S::gdiaz@flar.net::871b6e40-7985-419d-b7b2-fb6f2ab98702" providerId="AD" clId="Web-{5A4FD356-7C00-3FA3-2DB7-8FA07619979A}" dt="2023-01-12T14:35:42.050" v="525"/>
          <ac:grpSpMkLst>
            <pc:docMk/>
            <pc:sldMk cId="966361483" sldId="366"/>
            <ac:grpSpMk id="53" creationId="{65D1A515-556A-1A41-A266-CF4B07C15E4A}"/>
          </ac:grpSpMkLst>
        </pc:grpChg>
        <pc:picChg chg="add del mod">
          <ac:chgData name="Katheryne Díaz Caro" userId="S::gdiaz@flar.net::871b6e40-7985-419d-b7b2-fb6f2ab98702" providerId="AD" clId="Web-{5A4FD356-7C00-3FA3-2DB7-8FA07619979A}" dt="2023-01-12T14:34:51.362" v="520"/>
          <ac:picMkLst>
            <pc:docMk/>
            <pc:sldMk cId="966361483" sldId="366"/>
            <ac:picMk id="3" creationId="{F8962D14-D60C-04D0-5B7D-E9B4FFF4AC98}"/>
          </ac:picMkLst>
        </pc:picChg>
        <pc:picChg chg="add del mod">
          <ac:chgData name="Katheryne Díaz Caro" userId="S::gdiaz@flar.net::871b6e40-7985-419d-b7b2-fb6f2ab98702" providerId="AD" clId="Web-{5A4FD356-7C00-3FA3-2DB7-8FA07619979A}" dt="2023-01-12T14:39:20.086" v="593"/>
          <ac:picMkLst>
            <pc:docMk/>
            <pc:sldMk cId="966361483" sldId="366"/>
            <ac:picMk id="4" creationId="{B49CA4E5-84FA-D60A-88C2-093FA913F2E0}"/>
          </ac:picMkLst>
        </pc:picChg>
      </pc:sldChg>
      <pc:sldChg chg="modSp">
        <pc:chgData name="Katheryne Díaz Caro" userId="S::gdiaz@flar.net::871b6e40-7985-419d-b7b2-fb6f2ab98702" providerId="AD" clId="Web-{5A4FD356-7C00-3FA3-2DB7-8FA07619979A}" dt="2023-01-12T14:18:38.841" v="387" actId="20577"/>
        <pc:sldMkLst>
          <pc:docMk/>
          <pc:sldMk cId="2744549316" sldId="373"/>
        </pc:sldMkLst>
        <pc:spChg chg="mod">
          <ac:chgData name="Katheryne Díaz Caro" userId="S::gdiaz@flar.net::871b6e40-7985-419d-b7b2-fb6f2ab98702" providerId="AD" clId="Web-{5A4FD356-7C00-3FA3-2DB7-8FA07619979A}" dt="2023-01-12T14:18:21.669" v="383" actId="20577"/>
          <ac:spMkLst>
            <pc:docMk/>
            <pc:sldMk cId="2744549316" sldId="373"/>
            <ac:spMk id="23" creationId="{C20D9D3A-55DE-3743-93C0-5030CD85885B}"/>
          </ac:spMkLst>
        </pc:spChg>
        <pc:spChg chg="mod">
          <ac:chgData name="Katheryne Díaz Caro" userId="S::gdiaz@flar.net::871b6e40-7985-419d-b7b2-fb6f2ab98702" providerId="AD" clId="Web-{5A4FD356-7C00-3FA3-2DB7-8FA07619979A}" dt="2023-01-12T14:18:38.841" v="387" actId="20577"/>
          <ac:spMkLst>
            <pc:docMk/>
            <pc:sldMk cId="2744549316" sldId="373"/>
            <ac:spMk id="24" creationId="{F6605C6D-372C-464C-B655-863DA9524B1E}"/>
          </ac:spMkLst>
        </pc:spChg>
        <pc:spChg chg="mod">
          <ac:chgData name="Katheryne Díaz Caro" userId="S::gdiaz@flar.net::871b6e40-7985-419d-b7b2-fb6f2ab98702" providerId="AD" clId="Web-{5A4FD356-7C00-3FA3-2DB7-8FA07619979A}" dt="2023-01-12T14:17:50.575" v="367" actId="1076"/>
          <ac:spMkLst>
            <pc:docMk/>
            <pc:sldMk cId="2744549316" sldId="373"/>
            <ac:spMk id="320" creationId="{00000000-0000-0000-0000-000000000000}"/>
          </ac:spMkLst>
        </pc:spChg>
      </pc:sldChg>
      <pc:sldChg chg="addSp modSp addCm">
        <pc:chgData name="Katheryne Díaz Caro" userId="S::gdiaz@flar.net::871b6e40-7985-419d-b7b2-fb6f2ab98702" providerId="AD" clId="Web-{5A4FD356-7C00-3FA3-2DB7-8FA07619979A}" dt="2023-01-12T21:42:32.944" v="1501"/>
        <pc:sldMkLst>
          <pc:docMk/>
          <pc:sldMk cId="2257149529" sldId="374"/>
        </pc:sldMkLst>
        <pc:spChg chg="mod">
          <ac:chgData name="Katheryne Díaz Caro" userId="S::gdiaz@flar.net::871b6e40-7985-419d-b7b2-fb6f2ab98702" providerId="AD" clId="Web-{5A4FD356-7C00-3FA3-2DB7-8FA07619979A}" dt="2023-01-12T14:42:01.699" v="636" actId="20577"/>
          <ac:spMkLst>
            <pc:docMk/>
            <pc:sldMk cId="2257149529" sldId="374"/>
            <ac:spMk id="2" creationId="{265A9F7C-8C51-87A4-5D15-ED9DFD1F24BA}"/>
          </ac:spMkLst>
        </pc:spChg>
        <pc:spChg chg="add mod">
          <ac:chgData name="Katheryne Díaz Caro" userId="S::gdiaz@flar.net::871b6e40-7985-419d-b7b2-fb6f2ab98702" providerId="AD" clId="Web-{5A4FD356-7C00-3FA3-2DB7-8FA07619979A}" dt="2023-01-12T14:44:11.780" v="644" actId="1076"/>
          <ac:spMkLst>
            <pc:docMk/>
            <pc:sldMk cId="2257149529" sldId="374"/>
            <ac:spMk id="3" creationId="{6C41AD1A-10EA-D3AF-F536-80BF4106DAE3}"/>
          </ac:spMkLst>
        </pc:spChg>
        <pc:spChg chg="add mod">
          <ac:chgData name="Katheryne Díaz Caro" userId="S::gdiaz@flar.net::871b6e40-7985-419d-b7b2-fb6f2ab98702" providerId="AD" clId="Web-{5A4FD356-7C00-3FA3-2DB7-8FA07619979A}" dt="2023-01-12T14:44:17.202" v="645" actId="1076"/>
          <ac:spMkLst>
            <pc:docMk/>
            <pc:sldMk cId="2257149529" sldId="374"/>
            <ac:spMk id="4" creationId="{2A2BCA48-C663-BF5B-9804-A2D5162E3D9F}"/>
          </ac:spMkLst>
        </pc:spChg>
        <pc:picChg chg="add mod">
          <ac:chgData name="Katheryne Díaz Caro" userId="S::gdiaz@flar.net::871b6e40-7985-419d-b7b2-fb6f2ab98702" providerId="AD" clId="Web-{5A4FD356-7C00-3FA3-2DB7-8FA07619979A}" dt="2023-01-12T14:41:43.371" v="627" actId="14100"/>
          <ac:picMkLst>
            <pc:docMk/>
            <pc:sldMk cId="2257149529" sldId="374"/>
            <ac:picMk id="6" creationId="{77D718F3-6B55-0C59-152F-64E171DDA517}"/>
          </ac:picMkLst>
        </pc:picChg>
        <pc:extLst>
          <p:ext xmlns:p="http://schemas.openxmlformats.org/presentationml/2006/main" uri="{D6D511B9-2390-475A-947B-AFAB55BFBCF1}">
            <pc226:cmChg xmlns:pc226="http://schemas.microsoft.com/office/powerpoint/2022/06/main/command" chg="add">
              <pc226:chgData name="Katheryne Díaz Caro" userId="S::gdiaz@flar.net::871b6e40-7985-419d-b7b2-fb6f2ab98702" providerId="AD" clId="Web-{5A4FD356-7C00-3FA3-2DB7-8FA07619979A}" dt="2023-01-12T21:42:32.944" v="1501"/>
              <pc2:cmMkLst xmlns:pc2="http://schemas.microsoft.com/office/powerpoint/2019/9/main/command">
                <pc:docMk/>
                <pc:sldMk cId="2257149529" sldId="374"/>
                <pc2:cmMk id="{263B317A-41A6-45CA-B063-1F85755CF463}"/>
              </pc2:cmMkLst>
            </pc226:cmChg>
          </p:ext>
        </pc:extLst>
      </pc:sldChg>
      <pc:sldChg chg="addSp modSp">
        <pc:chgData name="Katheryne Díaz Caro" userId="S::gdiaz@flar.net::871b6e40-7985-419d-b7b2-fb6f2ab98702" providerId="AD" clId="Web-{5A4FD356-7C00-3FA3-2DB7-8FA07619979A}" dt="2023-01-12T16:07:02.664" v="1100" actId="1076"/>
        <pc:sldMkLst>
          <pc:docMk/>
          <pc:sldMk cId="4045417683" sldId="375"/>
        </pc:sldMkLst>
        <pc:spChg chg="mod">
          <ac:chgData name="Katheryne Díaz Caro" userId="S::gdiaz@flar.net::871b6e40-7985-419d-b7b2-fb6f2ab98702" providerId="AD" clId="Web-{5A4FD356-7C00-3FA3-2DB7-8FA07619979A}" dt="2023-01-12T14:49:04.849" v="748" actId="20577"/>
          <ac:spMkLst>
            <pc:docMk/>
            <pc:sldMk cId="4045417683" sldId="375"/>
            <ac:spMk id="2" creationId="{265A9F7C-8C51-87A4-5D15-ED9DFD1F24BA}"/>
          </ac:spMkLst>
        </pc:spChg>
        <pc:spChg chg="add mod">
          <ac:chgData name="Katheryne Díaz Caro" userId="S::gdiaz@flar.net::871b6e40-7985-419d-b7b2-fb6f2ab98702" providerId="AD" clId="Web-{5A4FD356-7C00-3FA3-2DB7-8FA07619979A}" dt="2023-01-12T16:07:02.664" v="1100" actId="1076"/>
          <ac:spMkLst>
            <pc:docMk/>
            <pc:sldMk cId="4045417683" sldId="375"/>
            <ac:spMk id="3" creationId="{D192E017-2629-34BF-326E-35B0E0C4CFBD}"/>
          </ac:spMkLst>
        </pc:spChg>
      </pc:sldChg>
      <pc:sldChg chg="addSp modSp del">
        <pc:chgData name="Katheryne Díaz Caro" userId="S::gdiaz@flar.net::871b6e40-7985-419d-b7b2-fb6f2ab98702" providerId="AD" clId="Web-{5A4FD356-7C00-3FA3-2DB7-8FA07619979A}" dt="2023-01-12T15:01:00.879" v="875"/>
        <pc:sldMkLst>
          <pc:docMk/>
          <pc:sldMk cId="2149944305" sldId="376"/>
        </pc:sldMkLst>
        <pc:spChg chg="add mod">
          <ac:chgData name="Katheryne Díaz Caro" userId="S::gdiaz@flar.net::871b6e40-7985-419d-b7b2-fb6f2ab98702" providerId="AD" clId="Web-{5A4FD356-7C00-3FA3-2DB7-8FA07619979A}" dt="2023-01-11T22:55:40.023" v="269" actId="1076"/>
          <ac:spMkLst>
            <pc:docMk/>
            <pc:sldMk cId="2149944305" sldId="376"/>
            <ac:spMk id="2" creationId="{D78CA6CF-329D-0574-5175-79AACC5CCA74}"/>
          </ac:spMkLst>
        </pc:spChg>
        <pc:spChg chg="mod">
          <ac:chgData name="Katheryne Díaz Caro" userId="S::gdiaz@flar.net::871b6e40-7985-419d-b7b2-fb6f2ab98702" providerId="AD" clId="Web-{5A4FD356-7C00-3FA3-2DB7-8FA07619979A}" dt="2023-01-11T22:54:17.599" v="227" actId="20577"/>
          <ac:spMkLst>
            <pc:docMk/>
            <pc:sldMk cId="2149944305" sldId="376"/>
            <ac:spMk id="3" creationId="{B4E2EB60-1ECD-4176-924B-2C82BD540605}"/>
          </ac:spMkLst>
        </pc:spChg>
        <pc:picChg chg="mod">
          <ac:chgData name="Katheryne Díaz Caro" userId="S::gdiaz@flar.net::871b6e40-7985-419d-b7b2-fb6f2ab98702" providerId="AD" clId="Web-{5A4FD356-7C00-3FA3-2DB7-8FA07619979A}" dt="2023-01-11T22:55:37.086" v="268" actId="1076"/>
          <ac:picMkLst>
            <pc:docMk/>
            <pc:sldMk cId="2149944305" sldId="376"/>
            <ac:picMk id="4" creationId="{72552065-B406-BE97-E334-F8B99A41BC82}"/>
          </ac:picMkLst>
        </pc:picChg>
      </pc:sldChg>
      <pc:sldChg chg="modSp del">
        <pc:chgData name="Katheryne Díaz Caro" userId="S::gdiaz@flar.net::871b6e40-7985-419d-b7b2-fb6f2ab98702" providerId="AD" clId="Web-{5A4FD356-7C00-3FA3-2DB7-8FA07619979A}" dt="2023-01-12T15:47:35.249" v="1025"/>
        <pc:sldMkLst>
          <pc:docMk/>
          <pc:sldMk cId="4132633312" sldId="377"/>
        </pc:sldMkLst>
        <pc:spChg chg="mod">
          <ac:chgData name="Katheryne Díaz Caro" userId="S::gdiaz@flar.net::871b6e40-7985-419d-b7b2-fb6f2ab98702" providerId="AD" clId="Web-{5A4FD356-7C00-3FA3-2DB7-8FA07619979A}" dt="2023-01-11T22:56:09.368" v="273" actId="20577"/>
          <ac:spMkLst>
            <pc:docMk/>
            <pc:sldMk cId="4132633312" sldId="377"/>
            <ac:spMk id="3" creationId="{D1750E5A-11DD-7CFC-131F-521EE33282C2}"/>
          </ac:spMkLst>
        </pc:spChg>
      </pc:sldChg>
      <pc:sldChg chg="addSp delSp modSp">
        <pc:chgData name="Katheryne Díaz Caro" userId="S::gdiaz@flar.net::871b6e40-7985-419d-b7b2-fb6f2ab98702" providerId="AD" clId="Web-{5A4FD356-7C00-3FA3-2DB7-8FA07619979A}" dt="2023-01-12T16:18:45.273" v="1244" actId="1076"/>
        <pc:sldMkLst>
          <pc:docMk/>
          <pc:sldMk cId="2082673487" sldId="378"/>
        </pc:sldMkLst>
        <pc:spChg chg="add del mod">
          <ac:chgData name="Katheryne Díaz Caro" userId="S::gdiaz@flar.net::871b6e40-7985-419d-b7b2-fb6f2ab98702" providerId="AD" clId="Web-{5A4FD356-7C00-3FA3-2DB7-8FA07619979A}" dt="2023-01-12T16:13:34.860" v="1162"/>
          <ac:spMkLst>
            <pc:docMk/>
            <pc:sldMk cId="2082673487" sldId="378"/>
            <ac:spMk id="2" creationId="{D0A21E6D-1BAF-9685-9444-4E86B924181A}"/>
          </ac:spMkLst>
        </pc:spChg>
        <pc:spChg chg="mod">
          <ac:chgData name="Katheryne Díaz Caro" userId="S::gdiaz@flar.net::871b6e40-7985-419d-b7b2-fb6f2ab98702" providerId="AD" clId="Web-{5A4FD356-7C00-3FA3-2DB7-8FA07619979A}" dt="2023-01-12T16:14:50.127" v="1172" actId="1076"/>
          <ac:spMkLst>
            <pc:docMk/>
            <pc:sldMk cId="2082673487" sldId="378"/>
            <ac:spMk id="3" creationId="{CF5A500E-0393-CDB3-77AC-AD3145D52329}"/>
          </ac:spMkLst>
        </pc:spChg>
        <pc:spChg chg="mod">
          <ac:chgData name="Katheryne Díaz Caro" userId="S::gdiaz@flar.net::871b6e40-7985-419d-b7b2-fb6f2ab98702" providerId="AD" clId="Web-{5A4FD356-7C00-3FA3-2DB7-8FA07619979A}" dt="2023-01-12T16:18:21.616" v="1240" actId="20577"/>
          <ac:spMkLst>
            <pc:docMk/>
            <pc:sldMk cId="2082673487" sldId="378"/>
            <ac:spMk id="4" creationId="{D54C717F-C6E1-E3D7-A10A-3F40CD05F381}"/>
          </ac:spMkLst>
        </pc:spChg>
        <pc:spChg chg="mod">
          <ac:chgData name="Katheryne Díaz Caro" userId="S::gdiaz@flar.net::871b6e40-7985-419d-b7b2-fb6f2ab98702" providerId="AD" clId="Web-{5A4FD356-7C00-3FA3-2DB7-8FA07619979A}" dt="2023-01-12T16:17:11.286" v="1224" actId="1076"/>
          <ac:spMkLst>
            <pc:docMk/>
            <pc:sldMk cId="2082673487" sldId="378"/>
            <ac:spMk id="5" creationId="{ADE0D04B-FFF1-C490-E370-8C00714A1486}"/>
          </ac:spMkLst>
        </pc:spChg>
        <pc:spChg chg="mod">
          <ac:chgData name="Katheryne Díaz Caro" userId="S::gdiaz@flar.net::871b6e40-7985-419d-b7b2-fb6f2ab98702" providerId="AD" clId="Web-{5A4FD356-7C00-3FA3-2DB7-8FA07619979A}" dt="2023-01-12T16:17:11.302" v="1225" actId="1076"/>
          <ac:spMkLst>
            <pc:docMk/>
            <pc:sldMk cId="2082673487" sldId="378"/>
            <ac:spMk id="6" creationId="{BD36B2BE-B1D3-27BE-827E-533A619A970F}"/>
          </ac:spMkLst>
        </pc:spChg>
        <pc:spChg chg="mod">
          <ac:chgData name="Katheryne Díaz Caro" userId="S::gdiaz@flar.net::871b6e40-7985-419d-b7b2-fb6f2ab98702" providerId="AD" clId="Web-{5A4FD356-7C00-3FA3-2DB7-8FA07619979A}" dt="2023-01-12T16:17:11.302" v="1226" actId="1076"/>
          <ac:spMkLst>
            <pc:docMk/>
            <pc:sldMk cId="2082673487" sldId="378"/>
            <ac:spMk id="7" creationId="{60D86C05-07D6-E8FD-AA5D-470038E93DD1}"/>
          </ac:spMkLst>
        </pc:spChg>
        <pc:spChg chg="mod">
          <ac:chgData name="Katheryne Díaz Caro" userId="S::gdiaz@flar.net::871b6e40-7985-419d-b7b2-fb6f2ab98702" providerId="AD" clId="Web-{5A4FD356-7C00-3FA3-2DB7-8FA07619979A}" dt="2023-01-12T16:17:11.317" v="1227" actId="1076"/>
          <ac:spMkLst>
            <pc:docMk/>
            <pc:sldMk cId="2082673487" sldId="378"/>
            <ac:spMk id="8" creationId="{9C11E59A-38CC-68F4-7AD0-A495BF4854A4}"/>
          </ac:spMkLst>
        </pc:spChg>
        <pc:spChg chg="mod">
          <ac:chgData name="Katheryne Díaz Caro" userId="S::gdiaz@flar.net::871b6e40-7985-419d-b7b2-fb6f2ab98702" providerId="AD" clId="Web-{5A4FD356-7C00-3FA3-2DB7-8FA07619979A}" dt="2023-01-12T16:17:11.333" v="1228" actId="1076"/>
          <ac:spMkLst>
            <pc:docMk/>
            <pc:sldMk cId="2082673487" sldId="378"/>
            <ac:spMk id="9" creationId="{2B790C23-AA09-8B9B-3F59-5EF69256D6F7}"/>
          </ac:spMkLst>
        </pc:spChg>
        <pc:spChg chg="mod">
          <ac:chgData name="Katheryne Díaz Caro" userId="S::gdiaz@flar.net::871b6e40-7985-419d-b7b2-fb6f2ab98702" providerId="AD" clId="Web-{5A4FD356-7C00-3FA3-2DB7-8FA07619979A}" dt="2023-01-12T16:17:11.349" v="1229" actId="1076"/>
          <ac:spMkLst>
            <pc:docMk/>
            <pc:sldMk cId="2082673487" sldId="378"/>
            <ac:spMk id="10" creationId="{8B760169-C717-0495-CB98-9FAB01621E35}"/>
          </ac:spMkLst>
        </pc:spChg>
        <pc:spChg chg="del">
          <ac:chgData name="Katheryne Díaz Caro" userId="S::gdiaz@flar.net::871b6e40-7985-419d-b7b2-fb6f2ab98702" providerId="AD" clId="Web-{5A4FD356-7C00-3FA3-2DB7-8FA07619979A}" dt="2023-01-12T16:15:21.206" v="1174"/>
          <ac:spMkLst>
            <pc:docMk/>
            <pc:sldMk cId="2082673487" sldId="378"/>
            <ac:spMk id="11" creationId="{E4E263BE-122A-58F9-4080-E0BA34D74A64}"/>
          </ac:spMkLst>
        </pc:spChg>
        <pc:spChg chg="add mod">
          <ac:chgData name="Katheryne Díaz Caro" userId="S::gdiaz@flar.net::871b6e40-7985-419d-b7b2-fb6f2ab98702" providerId="AD" clId="Web-{5A4FD356-7C00-3FA3-2DB7-8FA07619979A}" dt="2023-01-12T16:17:52.396" v="1231"/>
          <ac:spMkLst>
            <pc:docMk/>
            <pc:sldMk cId="2082673487" sldId="378"/>
            <ac:spMk id="12" creationId="{2658CCFA-28A2-F405-9EE1-8AB1F17DB2B5}"/>
          </ac:spMkLst>
        </pc:spChg>
        <pc:spChg chg="mod">
          <ac:chgData name="Katheryne Díaz Caro" userId="S::gdiaz@flar.net::871b6e40-7985-419d-b7b2-fb6f2ab98702" providerId="AD" clId="Web-{5A4FD356-7C00-3FA3-2DB7-8FA07619979A}" dt="2023-01-12T16:18:45.273" v="1244" actId="1076"/>
          <ac:spMkLst>
            <pc:docMk/>
            <pc:sldMk cId="2082673487" sldId="378"/>
            <ac:spMk id="41" creationId="{77978F65-EEBD-3F49-BFAF-CB09ABD6CA62}"/>
          </ac:spMkLst>
        </pc:spChg>
        <pc:cxnChg chg="mod">
          <ac:chgData name="Katheryne Díaz Caro" userId="S::gdiaz@flar.net::871b6e40-7985-419d-b7b2-fb6f2ab98702" providerId="AD" clId="Web-{5A4FD356-7C00-3FA3-2DB7-8FA07619979A}" dt="2023-01-12T16:15:03.190" v="1173" actId="14100"/>
          <ac:cxnSpMkLst>
            <pc:docMk/>
            <pc:sldMk cId="2082673487" sldId="378"/>
            <ac:cxnSpMk id="13" creationId="{9859777C-3F15-A23B-F27F-0D4BFDC1A55D}"/>
          </ac:cxnSpMkLst>
        </pc:cxnChg>
      </pc:sldChg>
      <pc:sldChg chg="modSp">
        <pc:chgData name="Katheryne Díaz Caro" userId="S::gdiaz@flar.net::871b6e40-7985-419d-b7b2-fb6f2ab98702" providerId="AD" clId="Web-{5A4FD356-7C00-3FA3-2DB7-8FA07619979A}" dt="2023-01-12T16:21:44.011" v="1300" actId="14100"/>
        <pc:sldMkLst>
          <pc:docMk/>
          <pc:sldMk cId="3178428224" sldId="379"/>
        </pc:sldMkLst>
        <pc:spChg chg="mod">
          <ac:chgData name="Katheryne Díaz Caro" userId="S::gdiaz@flar.net::871b6e40-7985-419d-b7b2-fb6f2ab98702" providerId="AD" clId="Web-{5A4FD356-7C00-3FA3-2DB7-8FA07619979A}" dt="2023-01-12T16:21:44.011" v="1300" actId="14100"/>
          <ac:spMkLst>
            <pc:docMk/>
            <pc:sldMk cId="3178428224" sldId="379"/>
            <ac:spMk id="3" creationId="{0581A8C6-76CA-9DBF-9878-AEDB5DC12D95}"/>
          </ac:spMkLst>
        </pc:spChg>
        <pc:spChg chg="mod">
          <ac:chgData name="Katheryne Díaz Caro" userId="S::gdiaz@flar.net::871b6e40-7985-419d-b7b2-fb6f2ab98702" providerId="AD" clId="Web-{5A4FD356-7C00-3FA3-2DB7-8FA07619979A}" dt="2023-01-12T16:19:03.367" v="1255" actId="20577"/>
          <ac:spMkLst>
            <pc:docMk/>
            <pc:sldMk cId="3178428224" sldId="379"/>
            <ac:spMk id="41" creationId="{77978F65-EEBD-3F49-BFAF-CB09ABD6CA62}"/>
          </ac:spMkLst>
        </pc:spChg>
        <pc:picChg chg="mod">
          <ac:chgData name="Katheryne Díaz Caro" userId="S::gdiaz@flar.net::871b6e40-7985-419d-b7b2-fb6f2ab98702" providerId="AD" clId="Web-{5A4FD356-7C00-3FA3-2DB7-8FA07619979A}" dt="2023-01-12T16:19:54.274" v="1268" actId="1076"/>
          <ac:picMkLst>
            <pc:docMk/>
            <pc:sldMk cId="3178428224" sldId="379"/>
            <ac:picMk id="4" creationId="{EA42CA76-0C01-6B7A-816A-701EDA1138B0}"/>
          </ac:picMkLst>
        </pc:picChg>
        <pc:picChg chg="mod">
          <ac:chgData name="Katheryne Díaz Caro" userId="S::gdiaz@flar.net::871b6e40-7985-419d-b7b2-fb6f2ab98702" providerId="AD" clId="Web-{5A4FD356-7C00-3FA3-2DB7-8FA07619979A}" dt="2023-01-12T16:19:24.711" v="1264" actId="1076"/>
          <ac:picMkLst>
            <pc:docMk/>
            <pc:sldMk cId="3178428224" sldId="379"/>
            <ac:picMk id="5" creationId="{E9962E19-1075-D0ED-B085-BDD7CBC705BC}"/>
          </ac:picMkLst>
        </pc:picChg>
        <pc:picChg chg="mod">
          <ac:chgData name="Katheryne Díaz Caro" userId="S::gdiaz@flar.net::871b6e40-7985-419d-b7b2-fb6f2ab98702" providerId="AD" clId="Web-{5A4FD356-7C00-3FA3-2DB7-8FA07619979A}" dt="2023-01-12T16:19:52.524" v="1267" actId="1076"/>
          <ac:picMkLst>
            <pc:docMk/>
            <pc:sldMk cId="3178428224" sldId="379"/>
            <ac:picMk id="6" creationId="{8B414A64-0882-0E49-8CF0-3404224505F1}"/>
          </ac:picMkLst>
        </pc:picChg>
      </pc:sldChg>
      <pc:sldChg chg="addSp delSp modSp add replId">
        <pc:chgData name="Katheryne Díaz Caro" userId="S::gdiaz@flar.net::871b6e40-7985-419d-b7b2-fb6f2ab98702" providerId="AD" clId="Web-{5A4FD356-7C00-3FA3-2DB7-8FA07619979A}" dt="2023-01-12T15:25:49.065" v="890"/>
        <pc:sldMkLst>
          <pc:docMk/>
          <pc:sldMk cId="1433680205" sldId="380"/>
        </pc:sldMkLst>
        <pc:spChg chg="del mod">
          <ac:chgData name="Katheryne Díaz Caro" userId="S::gdiaz@flar.net::871b6e40-7985-419d-b7b2-fb6f2ab98702" providerId="AD" clId="Web-{5A4FD356-7C00-3FA3-2DB7-8FA07619979A}" dt="2023-01-12T14:58:20.235" v="816"/>
          <ac:spMkLst>
            <pc:docMk/>
            <pc:sldMk cId="1433680205" sldId="380"/>
            <ac:spMk id="2" creationId="{265A9F7C-8C51-87A4-5D15-ED9DFD1F24BA}"/>
          </ac:spMkLst>
        </pc:spChg>
        <pc:spChg chg="del">
          <ac:chgData name="Katheryne Díaz Caro" userId="S::gdiaz@flar.net::871b6e40-7985-419d-b7b2-fb6f2ab98702" providerId="AD" clId="Web-{5A4FD356-7C00-3FA3-2DB7-8FA07619979A}" dt="2023-01-12T14:50:02.381" v="776"/>
          <ac:spMkLst>
            <pc:docMk/>
            <pc:sldMk cId="1433680205" sldId="380"/>
            <ac:spMk id="3" creationId="{D192E017-2629-34BF-326E-35B0E0C4CFBD}"/>
          </ac:spMkLst>
        </pc:spChg>
        <pc:spChg chg="mod">
          <ac:chgData name="Katheryne Díaz Caro" userId="S::gdiaz@flar.net::871b6e40-7985-419d-b7b2-fb6f2ab98702" providerId="AD" clId="Web-{5A4FD356-7C00-3FA3-2DB7-8FA07619979A}" dt="2023-01-12T14:49:43.225" v="769" actId="20577"/>
          <ac:spMkLst>
            <pc:docMk/>
            <pc:sldMk cId="1433680205" sldId="380"/>
            <ac:spMk id="41" creationId="{77978F65-EEBD-3F49-BFAF-CB09ABD6CA62}"/>
          </ac:spMkLst>
        </pc:spChg>
        <pc:picChg chg="add mod ord">
          <ac:chgData name="Katheryne Díaz Caro" userId="S::gdiaz@flar.net::871b6e40-7985-419d-b7b2-fb6f2ab98702" providerId="AD" clId="Web-{5A4FD356-7C00-3FA3-2DB7-8FA07619979A}" dt="2023-01-12T15:24:38.594" v="883"/>
          <ac:picMkLst>
            <pc:docMk/>
            <pc:sldMk cId="1433680205" sldId="380"/>
            <ac:picMk id="2" creationId="{91EE57CD-4DEC-F21F-0E6F-290FC98C6272}"/>
          </ac:picMkLst>
        </pc:picChg>
        <pc:picChg chg="add del mod">
          <ac:chgData name="Katheryne Díaz Caro" userId="S::gdiaz@flar.net::871b6e40-7985-419d-b7b2-fb6f2ab98702" providerId="AD" clId="Web-{5A4FD356-7C00-3FA3-2DB7-8FA07619979A}" dt="2023-01-12T15:25:49.065" v="890"/>
          <ac:picMkLst>
            <pc:docMk/>
            <pc:sldMk cId="1433680205" sldId="380"/>
            <ac:picMk id="3" creationId="{BB787C95-05CA-328A-7D3F-D6AF0F4688A7}"/>
          </ac:picMkLst>
        </pc:picChg>
        <pc:picChg chg="add del mod">
          <ac:chgData name="Katheryne Díaz Caro" userId="S::gdiaz@flar.net::871b6e40-7985-419d-b7b2-fb6f2ab98702" providerId="AD" clId="Web-{5A4FD356-7C00-3FA3-2DB7-8FA07619979A}" dt="2023-01-12T15:24:16.094" v="876"/>
          <ac:picMkLst>
            <pc:docMk/>
            <pc:sldMk cId="1433680205" sldId="380"/>
            <ac:picMk id="5" creationId="{65DBEF14-8834-9999-1E9F-66F2A5BD810E}"/>
          </ac:picMkLst>
        </pc:picChg>
      </pc:sldChg>
      <pc:sldChg chg="modSp add ord replId">
        <pc:chgData name="Katheryne Díaz Caro" userId="S::gdiaz@flar.net::871b6e40-7985-419d-b7b2-fb6f2ab98702" providerId="AD" clId="Web-{5A4FD356-7C00-3FA3-2DB7-8FA07619979A}" dt="2023-01-12T16:09:06.604" v="1124"/>
        <pc:sldMkLst>
          <pc:docMk/>
          <pc:sldMk cId="1053326082" sldId="381"/>
        </pc:sldMkLst>
        <pc:spChg chg="mod">
          <ac:chgData name="Katheryne Díaz Caro" userId="S::gdiaz@flar.net::871b6e40-7985-419d-b7b2-fb6f2ab98702" providerId="AD" clId="Web-{5A4FD356-7C00-3FA3-2DB7-8FA07619979A}" dt="2023-01-12T16:08:52.760" v="1122" actId="20577"/>
          <ac:spMkLst>
            <pc:docMk/>
            <pc:sldMk cId="1053326082" sldId="381"/>
            <ac:spMk id="2" creationId="{265A9F7C-8C51-87A4-5D15-ED9DFD1F24BA}"/>
          </ac:spMkLst>
        </pc:spChg>
        <pc:picChg chg="mod">
          <ac:chgData name="Katheryne Díaz Caro" userId="S::gdiaz@flar.net::871b6e40-7985-419d-b7b2-fb6f2ab98702" providerId="AD" clId="Web-{5A4FD356-7C00-3FA3-2DB7-8FA07619979A}" dt="2023-01-12T14:58:42.220" v="823" actId="1076"/>
          <ac:picMkLst>
            <pc:docMk/>
            <pc:sldMk cId="1053326082" sldId="381"/>
            <ac:picMk id="5" creationId="{65DBEF14-8834-9999-1E9F-66F2A5BD810E}"/>
          </ac:picMkLst>
        </pc:picChg>
      </pc:sldChg>
      <pc:sldChg chg="addSp delSp modSp add replId">
        <pc:chgData name="Katheryne Díaz Caro" userId="S::gdiaz@flar.net::871b6e40-7985-419d-b7b2-fb6f2ab98702" providerId="AD" clId="Web-{5A4FD356-7C00-3FA3-2DB7-8FA07619979A}" dt="2023-01-12T16:09:01.448" v="1123" actId="1076"/>
        <pc:sldMkLst>
          <pc:docMk/>
          <pc:sldMk cId="1835541130" sldId="382"/>
        </pc:sldMkLst>
        <pc:spChg chg="mod">
          <ac:chgData name="Katheryne Díaz Caro" userId="S::gdiaz@flar.net::871b6e40-7985-419d-b7b2-fb6f2ab98702" providerId="AD" clId="Web-{5A4FD356-7C00-3FA3-2DB7-8FA07619979A}" dt="2023-01-12T15:47:31.249" v="1024" actId="20577"/>
          <ac:spMkLst>
            <pc:docMk/>
            <pc:sldMk cId="1835541130" sldId="382"/>
            <ac:spMk id="2" creationId="{265A9F7C-8C51-87A4-5D15-ED9DFD1F24BA}"/>
          </ac:spMkLst>
        </pc:spChg>
        <pc:spChg chg="add mod">
          <ac:chgData name="Katheryne Díaz Caro" userId="S::gdiaz@flar.net::871b6e40-7985-419d-b7b2-fb6f2ab98702" providerId="AD" clId="Web-{5A4FD356-7C00-3FA3-2DB7-8FA07619979A}" dt="2023-01-12T16:09:01.448" v="1123" actId="1076"/>
          <ac:spMkLst>
            <pc:docMk/>
            <pc:sldMk cId="1835541130" sldId="382"/>
            <ac:spMk id="10" creationId="{83511049-2DDA-DCEE-2307-3DC3541D222C}"/>
          </ac:spMkLst>
        </pc:spChg>
        <pc:spChg chg="mod">
          <ac:chgData name="Katheryne Díaz Caro" userId="S::gdiaz@flar.net::871b6e40-7985-419d-b7b2-fb6f2ab98702" providerId="AD" clId="Web-{5A4FD356-7C00-3FA3-2DB7-8FA07619979A}" dt="2023-01-12T15:33:00.980" v="912" actId="20577"/>
          <ac:spMkLst>
            <pc:docMk/>
            <pc:sldMk cId="1835541130" sldId="382"/>
            <ac:spMk id="41" creationId="{77978F65-EEBD-3F49-BFAF-CB09ABD6CA62}"/>
          </ac:spMkLst>
        </pc:spChg>
        <pc:picChg chg="add mod">
          <ac:chgData name="Katheryne Díaz Caro" userId="S::gdiaz@flar.net::871b6e40-7985-419d-b7b2-fb6f2ab98702" providerId="AD" clId="Web-{5A4FD356-7C00-3FA3-2DB7-8FA07619979A}" dt="2023-01-12T15:47:06.405" v="1019" actId="1076"/>
          <ac:picMkLst>
            <pc:docMk/>
            <pc:sldMk cId="1835541130" sldId="382"/>
            <ac:picMk id="4" creationId="{F6A29E7D-9EC9-2DC1-90C9-C1997251F6AA}"/>
          </ac:picMkLst>
        </pc:picChg>
        <pc:picChg chg="del">
          <ac:chgData name="Katheryne Díaz Caro" userId="S::gdiaz@flar.net::871b6e40-7985-419d-b7b2-fb6f2ab98702" providerId="AD" clId="Web-{5A4FD356-7C00-3FA3-2DB7-8FA07619979A}" dt="2023-01-12T15:32:38.730" v="894"/>
          <ac:picMkLst>
            <pc:docMk/>
            <pc:sldMk cId="1835541130" sldId="382"/>
            <ac:picMk id="5" creationId="{65DBEF14-8834-9999-1E9F-66F2A5BD810E}"/>
          </ac:picMkLst>
        </pc:picChg>
        <pc:picChg chg="add mod">
          <ac:chgData name="Katheryne Díaz Caro" userId="S::gdiaz@flar.net::871b6e40-7985-419d-b7b2-fb6f2ab98702" providerId="AD" clId="Web-{5A4FD356-7C00-3FA3-2DB7-8FA07619979A}" dt="2023-01-12T15:47:01.967" v="1017" actId="1076"/>
          <ac:picMkLst>
            <pc:docMk/>
            <pc:sldMk cId="1835541130" sldId="382"/>
            <ac:picMk id="7" creationId="{99E3A3DE-85CF-2507-6092-39865F796F68}"/>
          </ac:picMkLst>
        </pc:picChg>
        <pc:picChg chg="add mod">
          <ac:chgData name="Katheryne Díaz Caro" userId="S::gdiaz@flar.net::871b6e40-7985-419d-b7b2-fb6f2ab98702" providerId="AD" clId="Web-{5A4FD356-7C00-3FA3-2DB7-8FA07619979A}" dt="2023-01-12T15:47:09.092" v="1020" actId="1076"/>
          <ac:picMkLst>
            <pc:docMk/>
            <pc:sldMk cId="1835541130" sldId="382"/>
            <ac:picMk id="9" creationId="{E1309495-F795-2316-F694-EED8D70711FB}"/>
          </ac:picMkLst>
        </pc:picChg>
      </pc:sldChg>
      <pc:sldChg chg="add del replId">
        <pc:chgData name="Katheryne Díaz Caro" userId="S::gdiaz@flar.net::871b6e40-7985-419d-b7b2-fb6f2ab98702" providerId="AD" clId="Web-{5A4FD356-7C00-3FA3-2DB7-8FA07619979A}" dt="2023-01-12T15:32:32.636" v="892"/>
        <pc:sldMkLst>
          <pc:docMk/>
          <pc:sldMk cId="3851872731" sldId="382"/>
        </pc:sldMkLst>
      </pc:sldChg>
      <pc:sldChg chg="addSp delSp modSp add replId">
        <pc:chgData name="Katheryne Díaz Caro" userId="S::gdiaz@flar.net::871b6e40-7985-419d-b7b2-fb6f2ab98702" providerId="AD" clId="Web-{5A4FD356-7C00-3FA3-2DB7-8FA07619979A}" dt="2023-01-12T19:27:06.714" v="1499" actId="20577"/>
        <pc:sldMkLst>
          <pc:docMk/>
          <pc:sldMk cId="3040232851" sldId="383"/>
        </pc:sldMkLst>
        <pc:spChg chg="mod">
          <ac:chgData name="Katheryne Díaz Caro" userId="S::gdiaz@flar.net::871b6e40-7985-419d-b7b2-fb6f2ab98702" providerId="AD" clId="Web-{5A4FD356-7C00-3FA3-2DB7-8FA07619979A}" dt="2023-01-12T19:26:50.635" v="1494" actId="20577"/>
          <ac:spMkLst>
            <pc:docMk/>
            <pc:sldMk cId="3040232851" sldId="383"/>
            <ac:spMk id="2" creationId="{265A9F7C-8C51-87A4-5D15-ED9DFD1F24BA}"/>
          </ac:spMkLst>
        </pc:spChg>
        <pc:spChg chg="add mod">
          <ac:chgData name="Katheryne Díaz Caro" userId="S::gdiaz@flar.net::871b6e40-7985-419d-b7b2-fb6f2ab98702" providerId="AD" clId="Web-{5A4FD356-7C00-3FA3-2DB7-8FA07619979A}" dt="2023-01-12T19:27:06.714" v="1499" actId="20577"/>
          <ac:spMkLst>
            <pc:docMk/>
            <pc:sldMk cId="3040232851" sldId="383"/>
            <ac:spMk id="5" creationId="{333FE4B8-71BE-B798-68BC-B6AE58AA2EAE}"/>
          </ac:spMkLst>
        </pc:spChg>
        <pc:spChg chg="del">
          <ac:chgData name="Katheryne Díaz Caro" userId="S::gdiaz@flar.net::871b6e40-7985-419d-b7b2-fb6f2ab98702" providerId="AD" clId="Web-{5A4FD356-7C00-3FA3-2DB7-8FA07619979A}" dt="2023-01-12T15:49:52.064" v="1055"/>
          <ac:spMkLst>
            <pc:docMk/>
            <pc:sldMk cId="3040232851" sldId="383"/>
            <ac:spMk id="10" creationId="{83511049-2DDA-DCEE-2307-3DC3541D222C}"/>
          </ac:spMkLst>
        </pc:spChg>
        <pc:spChg chg="mod">
          <ac:chgData name="Katheryne Díaz Caro" userId="S::gdiaz@flar.net::871b6e40-7985-419d-b7b2-fb6f2ab98702" providerId="AD" clId="Web-{5A4FD356-7C00-3FA3-2DB7-8FA07619979A}" dt="2023-01-12T16:10:17.324" v="1139" actId="20577"/>
          <ac:spMkLst>
            <pc:docMk/>
            <pc:sldMk cId="3040232851" sldId="383"/>
            <ac:spMk id="41" creationId="{77978F65-EEBD-3F49-BFAF-CB09ABD6CA62}"/>
          </ac:spMkLst>
        </pc:spChg>
        <pc:picChg chg="add del mod ord">
          <ac:chgData name="Katheryne Díaz Caro" userId="S::gdiaz@flar.net::871b6e40-7985-419d-b7b2-fb6f2ab98702" providerId="AD" clId="Web-{5A4FD356-7C00-3FA3-2DB7-8FA07619979A}" dt="2023-01-12T16:29:52.708" v="1439"/>
          <ac:picMkLst>
            <pc:docMk/>
            <pc:sldMk cId="3040232851" sldId="383"/>
            <ac:picMk id="3" creationId="{B7EA8516-4673-FA7D-701C-1D3C8F23C9A7}"/>
          </ac:picMkLst>
        </pc:picChg>
        <pc:picChg chg="del">
          <ac:chgData name="Katheryne Díaz Caro" userId="S::gdiaz@flar.net::871b6e40-7985-419d-b7b2-fb6f2ab98702" providerId="AD" clId="Web-{5A4FD356-7C00-3FA3-2DB7-8FA07619979A}" dt="2023-01-12T15:49:31.298" v="1029"/>
          <ac:picMkLst>
            <pc:docMk/>
            <pc:sldMk cId="3040232851" sldId="383"/>
            <ac:picMk id="4" creationId="{F6A29E7D-9EC9-2DC1-90C9-C1997251F6AA}"/>
          </ac:picMkLst>
        </pc:picChg>
        <pc:picChg chg="add mod ord modCrop">
          <ac:chgData name="Katheryne Díaz Caro" userId="S::gdiaz@flar.net::871b6e40-7985-419d-b7b2-fb6f2ab98702" providerId="AD" clId="Web-{5A4FD356-7C00-3FA3-2DB7-8FA07619979A}" dt="2023-01-12T16:31:52.320" v="1467" actId="14100"/>
          <ac:picMkLst>
            <pc:docMk/>
            <pc:sldMk cId="3040232851" sldId="383"/>
            <ac:picMk id="6" creationId="{D74E21C1-AB67-94CB-C379-9FD0FFB0DF29}"/>
          </ac:picMkLst>
        </pc:picChg>
        <pc:picChg chg="del">
          <ac:chgData name="Katheryne Díaz Caro" userId="S::gdiaz@flar.net::871b6e40-7985-419d-b7b2-fb6f2ab98702" providerId="AD" clId="Web-{5A4FD356-7C00-3FA3-2DB7-8FA07619979A}" dt="2023-01-12T15:49:31.298" v="1028"/>
          <ac:picMkLst>
            <pc:docMk/>
            <pc:sldMk cId="3040232851" sldId="383"/>
            <ac:picMk id="7" creationId="{99E3A3DE-85CF-2507-6092-39865F796F68}"/>
          </ac:picMkLst>
        </pc:picChg>
        <pc:picChg chg="del">
          <ac:chgData name="Katheryne Díaz Caro" userId="S::gdiaz@flar.net::871b6e40-7985-419d-b7b2-fb6f2ab98702" providerId="AD" clId="Web-{5A4FD356-7C00-3FA3-2DB7-8FA07619979A}" dt="2023-01-12T15:49:31.298" v="1027"/>
          <ac:picMkLst>
            <pc:docMk/>
            <pc:sldMk cId="3040232851" sldId="383"/>
            <ac:picMk id="9" creationId="{E1309495-F795-2316-F694-EED8D70711FB}"/>
          </ac:picMkLst>
        </pc:picChg>
      </pc:sldChg>
    </pc:docChg>
  </pc:docChgLst>
  <pc:docChgLst>
    <pc:chgData name="Jorge Esteban Camargo Forero" userId="ee79e5f4-13e3-4b16-9a8f-d9656972343c" providerId="ADAL" clId="{D8417E87-2425-44B1-81E9-17FF285CF4CD}"/>
    <pc:docChg chg="delSld">
      <pc:chgData name="Jorge Esteban Camargo Forero" userId="ee79e5f4-13e3-4b16-9a8f-d9656972343c" providerId="ADAL" clId="{D8417E87-2425-44B1-81E9-17FF285CF4CD}" dt="2024-02-05T20:48:45.232" v="0" actId="47"/>
      <pc:docMkLst>
        <pc:docMk/>
      </pc:docMkLst>
      <pc:sldChg chg="del">
        <pc:chgData name="Jorge Esteban Camargo Forero" userId="ee79e5f4-13e3-4b16-9a8f-d9656972343c" providerId="ADAL" clId="{D8417E87-2425-44B1-81E9-17FF285CF4CD}" dt="2024-02-05T20:48:45.232" v="0" actId="47"/>
        <pc:sldMkLst>
          <pc:docMk/>
          <pc:sldMk cId="2010291882" sldId="487"/>
        </pc:sldMkLst>
      </pc:sldChg>
      <pc:sldChg chg="del">
        <pc:chgData name="Jorge Esteban Camargo Forero" userId="ee79e5f4-13e3-4b16-9a8f-d9656972343c" providerId="ADAL" clId="{D8417E87-2425-44B1-81E9-17FF285CF4CD}" dt="2024-02-05T20:48:45.232" v="0" actId="47"/>
        <pc:sldMkLst>
          <pc:docMk/>
          <pc:sldMk cId="2980028389" sldId="488"/>
        </pc:sldMkLst>
      </pc:sldChg>
      <pc:sldChg chg="del">
        <pc:chgData name="Jorge Esteban Camargo Forero" userId="ee79e5f4-13e3-4b16-9a8f-d9656972343c" providerId="ADAL" clId="{D8417E87-2425-44B1-81E9-17FF285CF4CD}" dt="2024-02-05T20:48:45.232" v="0" actId="47"/>
        <pc:sldMkLst>
          <pc:docMk/>
          <pc:sldMk cId="962752925" sldId="489"/>
        </pc:sldMkLst>
      </pc:sldChg>
      <pc:sldChg chg="del">
        <pc:chgData name="Jorge Esteban Camargo Forero" userId="ee79e5f4-13e3-4b16-9a8f-d9656972343c" providerId="ADAL" clId="{D8417E87-2425-44B1-81E9-17FF285CF4CD}" dt="2024-02-05T20:48:45.232" v="0" actId="47"/>
        <pc:sldMkLst>
          <pc:docMk/>
          <pc:sldMk cId="963692022" sldId="490"/>
        </pc:sldMkLst>
      </pc:sldChg>
    </pc:docChg>
  </pc:docChgLst>
  <pc:docChgLst>
    <pc:chgData name="Michelle Natalia Picon Salinas" userId="S::mpicon@flar.net::2587e1e9-9f21-4b7b-b919-8ef356ce05c7" providerId="AD" clId="Web-{937F8F0E-073B-0C53-43BB-F984846E0DA4}"/>
    <pc:docChg chg="modSld">
      <pc:chgData name="Michelle Natalia Picon Salinas" userId="S::mpicon@flar.net::2587e1e9-9f21-4b7b-b919-8ef356ce05c7" providerId="AD" clId="Web-{937F8F0E-073B-0C53-43BB-F984846E0DA4}" dt="2023-01-11T18:10:46.225" v="128" actId="1076"/>
      <pc:docMkLst>
        <pc:docMk/>
      </pc:docMkLst>
      <pc:sldChg chg="addSp delSp modSp mod setBg">
        <pc:chgData name="Michelle Natalia Picon Salinas" userId="S::mpicon@flar.net::2587e1e9-9f21-4b7b-b919-8ef356ce05c7" providerId="AD" clId="Web-{937F8F0E-073B-0C53-43BB-F984846E0DA4}" dt="2023-01-11T18:10:46.225" v="128" actId="1076"/>
        <pc:sldMkLst>
          <pc:docMk/>
          <pc:sldMk cId="4132633312" sldId="377"/>
        </pc:sldMkLst>
        <pc:spChg chg="del">
          <ac:chgData name="Michelle Natalia Picon Salinas" userId="S::mpicon@flar.net::2587e1e9-9f21-4b7b-b919-8ef356ce05c7" providerId="AD" clId="Web-{937F8F0E-073B-0C53-43BB-F984846E0DA4}" dt="2023-01-11T18:02:05.798" v="17"/>
          <ac:spMkLst>
            <pc:docMk/>
            <pc:sldMk cId="4132633312" sldId="377"/>
            <ac:spMk id="2" creationId="{265A9F7C-8C51-87A4-5D15-ED9DFD1F24BA}"/>
          </ac:spMkLst>
        </pc:spChg>
        <pc:spChg chg="add mod">
          <ac:chgData name="Michelle Natalia Picon Salinas" userId="S::mpicon@flar.net::2587e1e9-9f21-4b7b-b919-8ef356ce05c7" providerId="AD" clId="Web-{937F8F0E-073B-0C53-43BB-F984846E0DA4}" dt="2023-01-11T18:09:00.267" v="116" actId="20577"/>
          <ac:spMkLst>
            <pc:docMk/>
            <pc:sldMk cId="4132633312" sldId="377"/>
            <ac:spMk id="3" creationId="{D1750E5A-11DD-7CFC-131F-521EE33282C2}"/>
          </ac:spMkLst>
        </pc:spChg>
        <pc:spChg chg="mod">
          <ac:chgData name="Michelle Natalia Picon Salinas" userId="S::mpicon@flar.net::2587e1e9-9f21-4b7b-b919-8ef356ce05c7" providerId="AD" clId="Web-{937F8F0E-073B-0C53-43BB-F984846E0DA4}" dt="2023-01-11T18:09:13.768" v="118" actId="20577"/>
          <ac:spMkLst>
            <pc:docMk/>
            <pc:sldMk cId="4132633312" sldId="377"/>
            <ac:spMk id="41" creationId="{77978F65-EEBD-3F49-BFAF-CB09ABD6CA62}"/>
          </ac:spMkLst>
        </pc:spChg>
        <pc:spChg chg="add">
          <ac:chgData name="Michelle Natalia Picon Salinas" userId="S::mpicon@flar.net::2587e1e9-9f21-4b7b-b919-8ef356ce05c7" providerId="AD" clId="Web-{937F8F0E-073B-0C53-43BB-F984846E0DA4}" dt="2023-01-11T18:08:10.297" v="104"/>
          <ac:spMkLst>
            <pc:docMk/>
            <pc:sldMk cId="4132633312" sldId="377"/>
            <ac:spMk id="60" creationId="{61293230-B0F6-45B1-96D1-13D18E242995}"/>
          </ac:spMkLst>
        </pc:spChg>
        <pc:spChg chg="add">
          <ac:chgData name="Michelle Natalia Picon Salinas" userId="S::mpicon@flar.net::2587e1e9-9f21-4b7b-b919-8ef356ce05c7" providerId="AD" clId="Web-{937F8F0E-073B-0C53-43BB-F984846E0DA4}" dt="2023-01-11T18:08:10.297" v="104"/>
          <ac:spMkLst>
            <pc:docMk/>
            <pc:sldMk cId="4132633312" sldId="377"/>
            <ac:spMk id="62" creationId="{627FF48C-AF46-4D52-998F-ED0BDDEEF2E1}"/>
          </ac:spMkLst>
        </pc:spChg>
        <pc:grpChg chg="ord">
          <ac:chgData name="Michelle Natalia Picon Salinas" userId="S::mpicon@flar.net::2587e1e9-9f21-4b7b-b919-8ef356ce05c7" providerId="AD" clId="Web-{937F8F0E-073B-0C53-43BB-F984846E0DA4}" dt="2023-01-11T18:08:10.297" v="104"/>
          <ac:grpSpMkLst>
            <pc:docMk/>
            <pc:sldMk cId="4132633312" sldId="377"/>
            <ac:grpSpMk id="42" creationId="{31B21711-F07A-7348-837B-E9450B0E7881}"/>
          </ac:grpSpMkLst>
        </pc:grpChg>
        <pc:grpChg chg="ord">
          <ac:chgData name="Michelle Natalia Picon Salinas" userId="S::mpicon@flar.net::2587e1e9-9f21-4b7b-b919-8ef356ce05c7" providerId="AD" clId="Web-{937F8F0E-073B-0C53-43BB-F984846E0DA4}" dt="2023-01-11T18:08:10.297" v="104"/>
          <ac:grpSpMkLst>
            <pc:docMk/>
            <pc:sldMk cId="4132633312" sldId="377"/>
            <ac:grpSpMk id="53" creationId="{65D1A515-556A-1A41-A266-CF4B07C15E4A}"/>
          </ac:grpSpMkLst>
        </pc:grpChg>
        <pc:picChg chg="add mod ord">
          <ac:chgData name="Michelle Natalia Picon Salinas" userId="S::mpicon@flar.net::2587e1e9-9f21-4b7b-b919-8ef356ce05c7" providerId="AD" clId="Web-{937F8F0E-073B-0C53-43BB-F984846E0DA4}" dt="2023-01-11T18:10:43.600" v="126" actId="1076"/>
          <ac:picMkLst>
            <pc:docMk/>
            <pc:sldMk cId="4132633312" sldId="377"/>
            <ac:picMk id="4" creationId="{429B53B7-3AF5-D6ED-963F-FE38C5842F8F}"/>
          </ac:picMkLst>
        </pc:picChg>
        <pc:picChg chg="add mod">
          <ac:chgData name="Michelle Natalia Picon Salinas" userId="S::mpicon@flar.net::2587e1e9-9f21-4b7b-b919-8ef356ce05c7" providerId="AD" clId="Web-{937F8F0E-073B-0C53-43BB-F984846E0DA4}" dt="2023-01-11T18:10:45.193" v="127" actId="1076"/>
          <ac:picMkLst>
            <pc:docMk/>
            <pc:sldMk cId="4132633312" sldId="377"/>
            <ac:picMk id="5" creationId="{1D0EBC53-4D95-0BBE-4CE6-1C05C755E042}"/>
          </ac:picMkLst>
        </pc:picChg>
        <pc:picChg chg="add del mod">
          <ac:chgData name="Michelle Natalia Picon Salinas" userId="S::mpicon@flar.net::2587e1e9-9f21-4b7b-b919-8ef356ce05c7" providerId="AD" clId="Web-{937F8F0E-073B-0C53-43BB-F984846E0DA4}" dt="2023-01-11T18:07:48.218" v="103"/>
          <ac:picMkLst>
            <pc:docMk/>
            <pc:sldMk cId="4132633312" sldId="377"/>
            <ac:picMk id="6" creationId="{03D7501C-DF0A-3261-D06D-3A63D22FB003}"/>
          </ac:picMkLst>
        </pc:picChg>
        <pc:picChg chg="add mod">
          <ac:chgData name="Michelle Natalia Picon Salinas" userId="S::mpicon@flar.net::2587e1e9-9f21-4b7b-b919-8ef356ce05c7" providerId="AD" clId="Web-{937F8F0E-073B-0C53-43BB-F984846E0DA4}" dt="2023-01-11T18:10:46.225" v="128" actId="1076"/>
          <ac:picMkLst>
            <pc:docMk/>
            <pc:sldMk cId="4132633312" sldId="377"/>
            <ac:picMk id="7" creationId="{60C425C6-957E-4F92-5EF9-19539D775F85}"/>
          </ac:picMkLst>
        </pc:picChg>
      </pc:sldChg>
    </pc:docChg>
  </pc:docChgLst>
  <pc:docChgLst>
    <pc:chgData name="Michelle Natalia Picon Salinas" userId="S::mpicon@flar.net::2587e1e9-9f21-4b7b-b919-8ef356ce05c7" providerId="AD" clId="Web-{A2E53449-EB61-A459-C6D3-5D53AC0F1134}"/>
    <pc:docChg chg="addSld delSld modSld">
      <pc:chgData name="Michelle Natalia Picon Salinas" userId="S::mpicon@flar.net::2587e1e9-9f21-4b7b-b919-8ef356ce05c7" providerId="AD" clId="Web-{A2E53449-EB61-A459-C6D3-5D53AC0F1134}" dt="2023-01-11T21:21:17.465" v="825"/>
      <pc:docMkLst>
        <pc:docMk/>
      </pc:docMkLst>
      <pc:sldChg chg="addSp delSp modSp">
        <pc:chgData name="Michelle Natalia Picon Salinas" userId="S::mpicon@flar.net::2587e1e9-9f21-4b7b-b919-8ef356ce05c7" providerId="AD" clId="Web-{A2E53449-EB61-A459-C6D3-5D53AC0F1134}" dt="2023-01-11T20:26:20.669" v="623"/>
        <pc:sldMkLst>
          <pc:docMk/>
          <pc:sldMk cId="2082673487" sldId="378"/>
        </pc:sldMkLst>
        <pc:spChg chg="del">
          <ac:chgData name="Michelle Natalia Picon Salinas" userId="S::mpicon@flar.net::2587e1e9-9f21-4b7b-b919-8ef356ce05c7" providerId="AD" clId="Web-{A2E53449-EB61-A459-C6D3-5D53AC0F1134}" dt="2023-01-11T20:10:04.267" v="298"/>
          <ac:spMkLst>
            <pc:docMk/>
            <pc:sldMk cId="2082673487" sldId="378"/>
            <ac:spMk id="2" creationId="{265A9F7C-8C51-87A4-5D15-ED9DFD1F24BA}"/>
          </ac:spMkLst>
        </pc:spChg>
        <pc:spChg chg="mod">
          <ac:chgData name="Michelle Natalia Picon Salinas" userId="S::mpicon@flar.net::2587e1e9-9f21-4b7b-b919-8ef356ce05c7" providerId="AD" clId="Web-{A2E53449-EB61-A459-C6D3-5D53AC0F1134}" dt="2023-01-11T20:23:21.477" v="617" actId="1076"/>
          <ac:spMkLst>
            <pc:docMk/>
            <pc:sldMk cId="2082673487" sldId="378"/>
            <ac:spMk id="3" creationId="{CF5A500E-0393-CDB3-77AC-AD3145D52329}"/>
          </ac:spMkLst>
        </pc:spChg>
        <pc:spChg chg="add mod">
          <ac:chgData name="Michelle Natalia Picon Salinas" userId="S::mpicon@flar.net::2587e1e9-9f21-4b7b-b919-8ef356ce05c7" providerId="AD" clId="Web-{A2E53449-EB61-A459-C6D3-5D53AC0F1134}" dt="2023-01-11T20:22:15.147" v="602" actId="1076"/>
          <ac:spMkLst>
            <pc:docMk/>
            <pc:sldMk cId="2082673487" sldId="378"/>
            <ac:spMk id="4" creationId="{D54C717F-C6E1-E3D7-A10A-3F40CD05F381}"/>
          </ac:spMkLst>
        </pc:spChg>
        <pc:spChg chg="add mod">
          <ac:chgData name="Michelle Natalia Picon Salinas" userId="S::mpicon@flar.net::2587e1e9-9f21-4b7b-b919-8ef356ce05c7" providerId="AD" clId="Web-{A2E53449-EB61-A459-C6D3-5D53AC0F1134}" dt="2023-01-11T20:22:15.162" v="603" actId="1076"/>
          <ac:spMkLst>
            <pc:docMk/>
            <pc:sldMk cId="2082673487" sldId="378"/>
            <ac:spMk id="5" creationId="{ADE0D04B-FFF1-C490-E370-8C00714A1486}"/>
          </ac:spMkLst>
        </pc:spChg>
        <pc:spChg chg="add mod">
          <ac:chgData name="Michelle Natalia Picon Salinas" userId="S::mpicon@flar.net::2587e1e9-9f21-4b7b-b919-8ef356ce05c7" providerId="AD" clId="Web-{A2E53449-EB61-A459-C6D3-5D53AC0F1134}" dt="2023-01-11T20:22:15.178" v="604" actId="1076"/>
          <ac:spMkLst>
            <pc:docMk/>
            <pc:sldMk cId="2082673487" sldId="378"/>
            <ac:spMk id="6" creationId="{BD36B2BE-B1D3-27BE-827E-533A619A970F}"/>
          </ac:spMkLst>
        </pc:spChg>
        <pc:spChg chg="add mod">
          <ac:chgData name="Michelle Natalia Picon Salinas" userId="S::mpicon@flar.net::2587e1e9-9f21-4b7b-b919-8ef356ce05c7" providerId="AD" clId="Web-{A2E53449-EB61-A459-C6D3-5D53AC0F1134}" dt="2023-01-11T20:22:15.194" v="605" actId="1076"/>
          <ac:spMkLst>
            <pc:docMk/>
            <pc:sldMk cId="2082673487" sldId="378"/>
            <ac:spMk id="7" creationId="{60D86C05-07D6-E8FD-AA5D-470038E93DD1}"/>
          </ac:spMkLst>
        </pc:spChg>
        <pc:spChg chg="add mod">
          <ac:chgData name="Michelle Natalia Picon Salinas" userId="S::mpicon@flar.net::2587e1e9-9f21-4b7b-b919-8ef356ce05c7" providerId="AD" clId="Web-{A2E53449-EB61-A459-C6D3-5D53AC0F1134}" dt="2023-01-11T20:22:15.209" v="606" actId="1076"/>
          <ac:spMkLst>
            <pc:docMk/>
            <pc:sldMk cId="2082673487" sldId="378"/>
            <ac:spMk id="8" creationId="{9C11E59A-38CC-68F4-7AD0-A495BF4854A4}"/>
          </ac:spMkLst>
        </pc:spChg>
        <pc:spChg chg="add mod">
          <ac:chgData name="Michelle Natalia Picon Salinas" userId="S::mpicon@flar.net::2587e1e9-9f21-4b7b-b919-8ef356ce05c7" providerId="AD" clId="Web-{A2E53449-EB61-A459-C6D3-5D53AC0F1134}" dt="2023-01-11T20:22:15.225" v="607" actId="1076"/>
          <ac:spMkLst>
            <pc:docMk/>
            <pc:sldMk cId="2082673487" sldId="378"/>
            <ac:spMk id="9" creationId="{2B790C23-AA09-8B9B-3F59-5EF69256D6F7}"/>
          </ac:spMkLst>
        </pc:spChg>
        <pc:spChg chg="add mod">
          <ac:chgData name="Michelle Natalia Picon Salinas" userId="S::mpicon@flar.net::2587e1e9-9f21-4b7b-b919-8ef356ce05c7" providerId="AD" clId="Web-{A2E53449-EB61-A459-C6D3-5D53AC0F1134}" dt="2023-01-11T20:22:15.225" v="608" actId="1076"/>
          <ac:spMkLst>
            <pc:docMk/>
            <pc:sldMk cId="2082673487" sldId="378"/>
            <ac:spMk id="10" creationId="{8B760169-C717-0495-CB98-9FAB01621E35}"/>
          </ac:spMkLst>
        </pc:spChg>
        <pc:spChg chg="add mod">
          <ac:chgData name="Michelle Natalia Picon Salinas" userId="S::mpicon@flar.net::2587e1e9-9f21-4b7b-b919-8ef356ce05c7" providerId="AD" clId="Web-{A2E53449-EB61-A459-C6D3-5D53AC0F1134}" dt="2023-01-11T20:22:15.241" v="609" actId="1076"/>
          <ac:spMkLst>
            <pc:docMk/>
            <pc:sldMk cId="2082673487" sldId="378"/>
            <ac:spMk id="11" creationId="{E4E263BE-122A-58F9-4080-E0BA34D74A64}"/>
          </ac:spMkLst>
        </pc:spChg>
        <pc:spChg chg="mod">
          <ac:chgData name="Michelle Natalia Picon Salinas" userId="S::mpicon@flar.net::2587e1e9-9f21-4b7b-b919-8ef356ce05c7" providerId="AD" clId="Web-{A2E53449-EB61-A459-C6D3-5D53AC0F1134}" dt="2023-01-11T20:24:43.182" v="619" actId="1076"/>
          <ac:spMkLst>
            <pc:docMk/>
            <pc:sldMk cId="2082673487" sldId="378"/>
            <ac:spMk id="41" creationId="{77978F65-EEBD-3F49-BFAF-CB09ABD6CA62}"/>
          </ac:spMkLst>
        </pc:spChg>
        <pc:picChg chg="add del mod">
          <ac:chgData name="Michelle Natalia Picon Salinas" userId="S::mpicon@flar.net::2587e1e9-9f21-4b7b-b919-8ef356ce05c7" providerId="AD" clId="Web-{A2E53449-EB61-A459-C6D3-5D53AC0F1134}" dt="2023-01-11T20:21:46.662" v="598"/>
          <ac:picMkLst>
            <pc:docMk/>
            <pc:sldMk cId="2082673487" sldId="378"/>
            <ac:picMk id="12" creationId="{8CE21214-FE84-788F-4C3B-1740F96A6BC9}"/>
          </ac:picMkLst>
        </pc:picChg>
        <pc:picChg chg="add del mod">
          <ac:chgData name="Michelle Natalia Picon Salinas" userId="S::mpicon@flar.net::2587e1e9-9f21-4b7b-b919-8ef356ce05c7" providerId="AD" clId="Web-{A2E53449-EB61-A459-C6D3-5D53AC0F1134}" dt="2023-01-11T20:26:20.669" v="623"/>
          <ac:picMkLst>
            <pc:docMk/>
            <pc:sldMk cId="2082673487" sldId="378"/>
            <ac:picMk id="14" creationId="{CBCD8814-49C3-6264-75A3-C3AC1C8E3141}"/>
          </ac:picMkLst>
        </pc:picChg>
        <pc:cxnChg chg="add mod">
          <ac:chgData name="Michelle Natalia Picon Salinas" userId="S::mpicon@flar.net::2587e1e9-9f21-4b7b-b919-8ef356ce05c7" providerId="AD" clId="Web-{A2E53449-EB61-A459-C6D3-5D53AC0F1134}" dt="2023-01-11T20:23:15.023" v="616" actId="1076"/>
          <ac:cxnSpMkLst>
            <pc:docMk/>
            <pc:sldMk cId="2082673487" sldId="378"/>
            <ac:cxnSpMk id="13" creationId="{9859777C-3F15-A23B-F27F-0D4BFDC1A55D}"/>
          </ac:cxnSpMkLst>
        </pc:cxnChg>
      </pc:sldChg>
      <pc:sldChg chg="addSp delSp modSp">
        <pc:chgData name="Michelle Natalia Picon Salinas" userId="S::mpicon@flar.net::2587e1e9-9f21-4b7b-b919-8ef356ce05c7" providerId="AD" clId="Web-{A2E53449-EB61-A459-C6D3-5D53AC0F1134}" dt="2023-01-11T21:21:17.465" v="825"/>
        <pc:sldMkLst>
          <pc:docMk/>
          <pc:sldMk cId="3178428224" sldId="379"/>
        </pc:sldMkLst>
        <pc:spChg chg="del mod">
          <ac:chgData name="Michelle Natalia Picon Salinas" userId="S::mpicon@flar.net::2587e1e9-9f21-4b7b-b919-8ef356ce05c7" providerId="AD" clId="Web-{A2E53449-EB61-A459-C6D3-5D53AC0F1134}" dt="2023-01-11T21:12:08.371" v="801"/>
          <ac:spMkLst>
            <pc:docMk/>
            <pc:sldMk cId="3178428224" sldId="379"/>
            <ac:spMk id="2" creationId="{265A9F7C-8C51-87A4-5D15-ED9DFD1F24BA}"/>
          </ac:spMkLst>
        </pc:spChg>
        <pc:spChg chg="add mod">
          <ac:chgData name="Michelle Natalia Picon Salinas" userId="S::mpicon@flar.net::2587e1e9-9f21-4b7b-b919-8ef356ce05c7" providerId="AD" clId="Web-{A2E53449-EB61-A459-C6D3-5D53AC0F1134}" dt="2023-01-11T21:17:37.593" v="808" actId="14100"/>
          <ac:spMkLst>
            <pc:docMk/>
            <pc:sldMk cId="3178428224" sldId="379"/>
            <ac:spMk id="3" creationId="{0581A8C6-76CA-9DBF-9878-AEDB5DC12D95}"/>
          </ac:spMkLst>
        </pc:spChg>
        <pc:picChg chg="add mod modCrop">
          <ac:chgData name="Michelle Natalia Picon Salinas" userId="S::mpicon@flar.net::2587e1e9-9f21-4b7b-b919-8ef356ce05c7" providerId="AD" clId="Web-{A2E53449-EB61-A459-C6D3-5D53AC0F1134}" dt="2023-01-11T21:19:18.349" v="815" actId="1076"/>
          <ac:picMkLst>
            <pc:docMk/>
            <pc:sldMk cId="3178428224" sldId="379"/>
            <ac:picMk id="4" creationId="{EA42CA76-0C01-6B7A-816A-701EDA1138B0}"/>
          </ac:picMkLst>
        </pc:picChg>
        <pc:picChg chg="add mod">
          <ac:chgData name="Michelle Natalia Picon Salinas" userId="S::mpicon@flar.net::2587e1e9-9f21-4b7b-b919-8ef356ce05c7" providerId="AD" clId="Web-{A2E53449-EB61-A459-C6D3-5D53AC0F1134}" dt="2023-01-11T21:19:16.302" v="814" actId="1076"/>
          <ac:picMkLst>
            <pc:docMk/>
            <pc:sldMk cId="3178428224" sldId="379"/>
            <ac:picMk id="5" creationId="{E9962E19-1075-D0ED-B085-BDD7CBC705BC}"/>
          </ac:picMkLst>
        </pc:picChg>
        <pc:picChg chg="add mod ord modCrop">
          <ac:chgData name="Michelle Natalia Picon Salinas" userId="S::mpicon@flar.net::2587e1e9-9f21-4b7b-b919-8ef356ce05c7" providerId="AD" clId="Web-{A2E53449-EB61-A459-C6D3-5D53AC0F1134}" dt="2023-01-11T21:21:17.465" v="825"/>
          <ac:picMkLst>
            <pc:docMk/>
            <pc:sldMk cId="3178428224" sldId="379"/>
            <ac:picMk id="6" creationId="{8B414A64-0882-0E49-8CF0-3404224505F1}"/>
          </ac:picMkLst>
        </pc:picChg>
      </pc:sldChg>
      <pc:sldChg chg="delSp add del replId">
        <pc:chgData name="Michelle Natalia Picon Salinas" userId="S::mpicon@flar.net::2587e1e9-9f21-4b7b-b919-8ef356ce05c7" providerId="AD" clId="Web-{A2E53449-EB61-A459-C6D3-5D53AC0F1134}" dt="2023-01-11T20:28:51.126" v="635"/>
        <pc:sldMkLst>
          <pc:docMk/>
          <pc:sldMk cId="150116149" sldId="380"/>
        </pc:sldMkLst>
        <pc:spChg chg="del">
          <ac:chgData name="Michelle Natalia Picon Salinas" userId="S::mpicon@flar.net::2587e1e9-9f21-4b7b-b919-8ef356ce05c7" providerId="AD" clId="Web-{A2E53449-EB61-A459-C6D3-5D53AC0F1134}" dt="2023-01-11T20:28:30.516" v="631"/>
          <ac:spMkLst>
            <pc:docMk/>
            <pc:sldMk cId="150116149" sldId="380"/>
            <ac:spMk id="3" creationId="{CF5A500E-0393-CDB3-77AC-AD3145D52329}"/>
          </ac:spMkLst>
        </pc:spChg>
        <pc:spChg chg="del">
          <ac:chgData name="Michelle Natalia Picon Salinas" userId="S::mpicon@flar.net::2587e1e9-9f21-4b7b-b919-8ef356ce05c7" providerId="AD" clId="Web-{A2E53449-EB61-A459-C6D3-5D53AC0F1134}" dt="2023-01-11T20:28:36.720" v="634"/>
          <ac:spMkLst>
            <pc:docMk/>
            <pc:sldMk cId="150116149" sldId="380"/>
            <ac:spMk id="4" creationId="{D54C717F-C6E1-E3D7-A10A-3F40CD05F381}"/>
          </ac:spMkLst>
        </pc:spChg>
        <pc:spChg chg="del">
          <ac:chgData name="Michelle Natalia Picon Salinas" userId="S::mpicon@flar.net::2587e1e9-9f21-4b7b-b919-8ef356ce05c7" providerId="AD" clId="Web-{A2E53449-EB61-A459-C6D3-5D53AC0F1134}" dt="2023-01-11T20:28:30.516" v="630"/>
          <ac:spMkLst>
            <pc:docMk/>
            <pc:sldMk cId="150116149" sldId="380"/>
            <ac:spMk id="5" creationId="{ADE0D04B-FFF1-C490-E370-8C00714A1486}"/>
          </ac:spMkLst>
        </pc:spChg>
        <pc:spChg chg="del">
          <ac:chgData name="Michelle Natalia Picon Salinas" userId="S::mpicon@flar.net::2587e1e9-9f21-4b7b-b919-8ef356ce05c7" providerId="AD" clId="Web-{A2E53449-EB61-A459-C6D3-5D53AC0F1134}" dt="2023-01-11T20:28:30.516" v="629"/>
          <ac:spMkLst>
            <pc:docMk/>
            <pc:sldMk cId="150116149" sldId="380"/>
            <ac:spMk id="6" creationId="{BD36B2BE-B1D3-27BE-827E-533A619A970F}"/>
          </ac:spMkLst>
        </pc:spChg>
        <pc:spChg chg="del">
          <ac:chgData name="Michelle Natalia Picon Salinas" userId="S::mpicon@flar.net::2587e1e9-9f21-4b7b-b919-8ef356ce05c7" providerId="AD" clId="Web-{A2E53449-EB61-A459-C6D3-5D53AC0F1134}" dt="2023-01-11T20:28:30.516" v="628"/>
          <ac:spMkLst>
            <pc:docMk/>
            <pc:sldMk cId="150116149" sldId="380"/>
            <ac:spMk id="7" creationId="{60D86C05-07D6-E8FD-AA5D-470038E93DD1}"/>
          </ac:spMkLst>
        </pc:spChg>
        <pc:spChg chg="del">
          <ac:chgData name="Michelle Natalia Picon Salinas" userId="S::mpicon@flar.net::2587e1e9-9f21-4b7b-b919-8ef356ce05c7" providerId="AD" clId="Web-{A2E53449-EB61-A459-C6D3-5D53AC0F1134}" dt="2023-01-11T20:28:36.720" v="633"/>
          <ac:spMkLst>
            <pc:docMk/>
            <pc:sldMk cId="150116149" sldId="380"/>
            <ac:spMk id="8" creationId="{9C11E59A-38CC-68F4-7AD0-A495BF4854A4}"/>
          </ac:spMkLst>
        </pc:spChg>
        <pc:spChg chg="del">
          <ac:chgData name="Michelle Natalia Picon Salinas" userId="S::mpicon@flar.net::2587e1e9-9f21-4b7b-b919-8ef356ce05c7" providerId="AD" clId="Web-{A2E53449-EB61-A459-C6D3-5D53AC0F1134}" dt="2023-01-11T20:28:30.516" v="627"/>
          <ac:spMkLst>
            <pc:docMk/>
            <pc:sldMk cId="150116149" sldId="380"/>
            <ac:spMk id="9" creationId="{2B790C23-AA09-8B9B-3F59-5EF69256D6F7}"/>
          </ac:spMkLst>
        </pc:spChg>
        <pc:spChg chg="del">
          <ac:chgData name="Michelle Natalia Picon Salinas" userId="S::mpicon@flar.net::2587e1e9-9f21-4b7b-b919-8ef356ce05c7" providerId="AD" clId="Web-{A2E53449-EB61-A459-C6D3-5D53AC0F1134}" dt="2023-01-11T20:28:30.516" v="626"/>
          <ac:spMkLst>
            <pc:docMk/>
            <pc:sldMk cId="150116149" sldId="380"/>
            <ac:spMk id="10" creationId="{8B760169-C717-0495-CB98-9FAB01621E35}"/>
          </ac:spMkLst>
        </pc:spChg>
        <pc:spChg chg="del">
          <ac:chgData name="Michelle Natalia Picon Salinas" userId="S::mpicon@flar.net::2587e1e9-9f21-4b7b-b919-8ef356ce05c7" providerId="AD" clId="Web-{A2E53449-EB61-A459-C6D3-5D53AC0F1134}" dt="2023-01-11T20:28:30.516" v="625"/>
          <ac:spMkLst>
            <pc:docMk/>
            <pc:sldMk cId="150116149" sldId="380"/>
            <ac:spMk id="11" creationId="{E4E263BE-122A-58F9-4080-E0BA34D74A64}"/>
          </ac:spMkLst>
        </pc:spChg>
        <pc:cxnChg chg="del">
          <ac:chgData name="Michelle Natalia Picon Salinas" userId="S::mpicon@flar.net::2587e1e9-9f21-4b7b-b919-8ef356ce05c7" providerId="AD" clId="Web-{A2E53449-EB61-A459-C6D3-5D53AC0F1134}" dt="2023-01-11T20:28:36.720" v="632"/>
          <ac:cxnSpMkLst>
            <pc:docMk/>
            <pc:sldMk cId="150116149" sldId="380"/>
            <ac:cxnSpMk id="13" creationId="{9859777C-3F15-A23B-F27F-0D4BFDC1A55D}"/>
          </ac:cxnSpMkLst>
        </pc:cxnChg>
      </pc:sldChg>
    </pc:docChg>
  </pc:docChgLst>
  <pc:docChgLst>
    <pc:chgData name="Michelle Natalia Picon Salinas" userId="S::mpicon@flar.net::2587e1e9-9f21-4b7b-b919-8ef356ce05c7" providerId="AD" clId="Web-{1EFA8D38-65CE-ED07-30E7-07EA7FD63FF0}"/>
    <pc:docChg chg="modSld">
      <pc:chgData name="Michelle Natalia Picon Salinas" userId="S::mpicon@flar.net::2587e1e9-9f21-4b7b-b919-8ef356ce05c7" providerId="AD" clId="Web-{1EFA8D38-65CE-ED07-30E7-07EA7FD63FF0}" dt="2023-01-11T16:08:19.963" v="315" actId="1076"/>
      <pc:docMkLst>
        <pc:docMk/>
      </pc:docMkLst>
      <pc:sldChg chg="addSp delSp modSp">
        <pc:chgData name="Michelle Natalia Picon Salinas" userId="S::mpicon@flar.net::2587e1e9-9f21-4b7b-b919-8ef356ce05c7" providerId="AD" clId="Web-{1EFA8D38-65CE-ED07-30E7-07EA7FD63FF0}" dt="2023-01-11T15:38:39.651" v="4" actId="1076"/>
        <pc:sldMkLst>
          <pc:docMk/>
          <pc:sldMk cId="2744549316" sldId="373"/>
        </pc:sldMkLst>
        <pc:picChg chg="add mod">
          <ac:chgData name="Michelle Natalia Picon Salinas" userId="S::mpicon@flar.net::2587e1e9-9f21-4b7b-b919-8ef356ce05c7" providerId="AD" clId="Web-{1EFA8D38-65CE-ED07-30E7-07EA7FD63FF0}" dt="2023-01-11T15:38:39.651" v="4" actId="1076"/>
          <ac:picMkLst>
            <pc:docMk/>
            <pc:sldMk cId="2744549316" sldId="373"/>
            <ac:picMk id="2" creationId="{AF361A5D-2AF1-AAA9-79FC-58E627E88FCB}"/>
          </ac:picMkLst>
        </pc:picChg>
        <pc:picChg chg="del mod">
          <ac:chgData name="Michelle Natalia Picon Salinas" userId="S::mpicon@flar.net::2587e1e9-9f21-4b7b-b919-8ef356ce05c7" providerId="AD" clId="Web-{1EFA8D38-65CE-ED07-30E7-07EA7FD63FF0}" dt="2023-01-11T15:36:31.177" v="1"/>
          <ac:picMkLst>
            <pc:docMk/>
            <pc:sldMk cId="2744549316" sldId="373"/>
            <ac:picMk id="1026" creationId="{8C644A97-FCBB-9769-031F-E9694C0FB5DF}"/>
          </ac:picMkLst>
        </pc:picChg>
      </pc:sldChg>
      <pc:sldChg chg="addSp delSp modSp mod setBg setClrOvrMap">
        <pc:chgData name="Michelle Natalia Picon Salinas" userId="S::mpicon@flar.net::2587e1e9-9f21-4b7b-b919-8ef356ce05c7" providerId="AD" clId="Web-{1EFA8D38-65CE-ED07-30E7-07EA7FD63FF0}" dt="2023-01-11T16:08:19.963" v="315" actId="1076"/>
        <pc:sldMkLst>
          <pc:docMk/>
          <pc:sldMk cId="2149944305" sldId="376"/>
        </pc:sldMkLst>
        <pc:spChg chg="del">
          <ac:chgData name="Michelle Natalia Picon Salinas" userId="S::mpicon@flar.net::2587e1e9-9f21-4b7b-b919-8ef356ce05c7" providerId="AD" clId="Web-{1EFA8D38-65CE-ED07-30E7-07EA7FD63FF0}" dt="2023-01-11T16:03:11.515" v="279"/>
          <ac:spMkLst>
            <pc:docMk/>
            <pc:sldMk cId="2149944305" sldId="376"/>
            <ac:spMk id="2" creationId="{265A9F7C-8C51-87A4-5D15-ED9DFD1F24BA}"/>
          </ac:spMkLst>
        </pc:spChg>
        <pc:spChg chg="add mod ord">
          <ac:chgData name="Michelle Natalia Picon Salinas" userId="S::mpicon@flar.net::2587e1e9-9f21-4b7b-b919-8ef356ce05c7" providerId="AD" clId="Web-{1EFA8D38-65CE-ED07-30E7-07EA7FD63FF0}" dt="2023-01-11T16:07:48.603" v="312" actId="1076"/>
          <ac:spMkLst>
            <pc:docMk/>
            <pc:sldMk cId="2149944305" sldId="376"/>
            <ac:spMk id="3" creationId="{B4E2EB60-1ECD-4176-924B-2C82BD540605}"/>
          </ac:spMkLst>
        </pc:spChg>
        <pc:spChg chg="mod">
          <ac:chgData name="Michelle Natalia Picon Salinas" userId="S::mpicon@flar.net::2587e1e9-9f21-4b7b-b919-8ef356ce05c7" providerId="AD" clId="Web-{1EFA8D38-65CE-ED07-30E7-07EA7FD63FF0}" dt="2023-01-11T16:08:19.963" v="315" actId="1076"/>
          <ac:spMkLst>
            <pc:docMk/>
            <pc:sldMk cId="2149944305" sldId="376"/>
            <ac:spMk id="41" creationId="{77978F65-EEBD-3F49-BFAF-CB09ABD6CA62}"/>
          </ac:spMkLst>
        </pc:spChg>
        <pc:spChg chg="add del">
          <ac:chgData name="Michelle Natalia Picon Salinas" userId="S::mpicon@flar.net::2587e1e9-9f21-4b7b-b919-8ef356ce05c7" providerId="AD" clId="Web-{1EFA8D38-65CE-ED07-30E7-07EA7FD63FF0}" dt="2023-01-11T16:05:31.145" v="284"/>
          <ac:spMkLst>
            <pc:docMk/>
            <pc:sldMk cId="2149944305" sldId="376"/>
            <ac:spMk id="60" creationId="{4F74D28C-3268-4E35-8EE1-D92CB4A85A7D}"/>
          </ac:spMkLst>
        </pc:spChg>
        <pc:spChg chg="add del">
          <ac:chgData name="Michelle Natalia Picon Salinas" userId="S::mpicon@flar.net::2587e1e9-9f21-4b7b-b919-8ef356ce05c7" providerId="AD" clId="Web-{1EFA8D38-65CE-ED07-30E7-07EA7FD63FF0}" dt="2023-01-11T16:05:31.145" v="284"/>
          <ac:spMkLst>
            <pc:docMk/>
            <pc:sldMk cId="2149944305" sldId="376"/>
            <ac:spMk id="62" creationId="{58D44E42-C462-4105-BC86-FE75B4E3C4AF}"/>
          </ac:spMkLst>
        </pc:spChg>
        <pc:spChg chg="add del">
          <ac:chgData name="Michelle Natalia Picon Salinas" userId="S::mpicon@flar.net::2587e1e9-9f21-4b7b-b919-8ef356ce05c7" providerId="AD" clId="Web-{1EFA8D38-65CE-ED07-30E7-07EA7FD63FF0}" dt="2023-01-11T16:05:37.614" v="286"/>
          <ac:spMkLst>
            <pc:docMk/>
            <pc:sldMk cId="2149944305" sldId="376"/>
            <ac:spMk id="64" creationId="{2B97F24A-32CE-4C1C-A50D-3016B394DCFB}"/>
          </ac:spMkLst>
        </pc:spChg>
        <pc:spChg chg="add del">
          <ac:chgData name="Michelle Natalia Picon Salinas" userId="S::mpicon@flar.net::2587e1e9-9f21-4b7b-b919-8ef356ce05c7" providerId="AD" clId="Web-{1EFA8D38-65CE-ED07-30E7-07EA7FD63FF0}" dt="2023-01-11T16:05:37.614" v="286"/>
          <ac:spMkLst>
            <pc:docMk/>
            <pc:sldMk cId="2149944305" sldId="376"/>
            <ac:spMk id="65" creationId="{6357EC4F-235E-4222-A36F-C7878ACE37F2}"/>
          </ac:spMkLst>
        </pc:spChg>
        <pc:spChg chg="add">
          <ac:chgData name="Michelle Natalia Picon Salinas" userId="S::mpicon@flar.net::2587e1e9-9f21-4b7b-b919-8ef356ce05c7" providerId="AD" clId="Web-{1EFA8D38-65CE-ED07-30E7-07EA7FD63FF0}" dt="2023-01-11T16:05:37.645" v="287"/>
          <ac:spMkLst>
            <pc:docMk/>
            <pc:sldMk cId="2149944305" sldId="376"/>
            <ac:spMk id="67" creationId="{8B3A2D1A-45FC-4F95-B150-1C13EF2F6D09}"/>
          </ac:spMkLst>
        </pc:spChg>
        <pc:spChg chg="add">
          <ac:chgData name="Michelle Natalia Picon Salinas" userId="S::mpicon@flar.net::2587e1e9-9f21-4b7b-b919-8ef356ce05c7" providerId="AD" clId="Web-{1EFA8D38-65CE-ED07-30E7-07EA7FD63FF0}" dt="2023-01-11T16:05:37.645" v="287"/>
          <ac:spMkLst>
            <pc:docMk/>
            <pc:sldMk cId="2149944305" sldId="376"/>
            <ac:spMk id="68" creationId="{39C3C864-C625-4883-B868-9A4C470F4DD5}"/>
          </ac:spMkLst>
        </pc:spChg>
        <pc:grpChg chg="ord">
          <ac:chgData name="Michelle Natalia Picon Salinas" userId="S::mpicon@flar.net::2587e1e9-9f21-4b7b-b919-8ef356ce05c7" providerId="AD" clId="Web-{1EFA8D38-65CE-ED07-30E7-07EA7FD63FF0}" dt="2023-01-11T16:05:37.645" v="287"/>
          <ac:grpSpMkLst>
            <pc:docMk/>
            <pc:sldMk cId="2149944305" sldId="376"/>
            <ac:grpSpMk id="42" creationId="{31B21711-F07A-7348-837B-E9450B0E7881}"/>
          </ac:grpSpMkLst>
        </pc:grpChg>
        <pc:grpChg chg="ord">
          <ac:chgData name="Michelle Natalia Picon Salinas" userId="S::mpicon@flar.net::2587e1e9-9f21-4b7b-b919-8ef356ce05c7" providerId="AD" clId="Web-{1EFA8D38-65CE-ED07-30E7-07EA7FD63FF0}" dt="2023-01-11T16:05:37.645" v="287"/>
          <ac:grpSpMkLst>
            <pc:docMk/>
            <pc:sldMk cId="2149944305" sldId="376"/>
            <ac:grpSpMk id="53" creationId="{65D1A515-556A-1A41-A266-CF4B07C15E4A}"/>
          </ac:grpSpMkLst>
        </pc:grpChg>
        <pc:picChg chg="add mod">
          <ac:chgData name="Michelle Natalia Picon Salinas" userId="S::mpicon@flar.net::2587e1e9-9f21-4b7b-b919-8ef356ce05c7" providerId="AD" clId="Web-{1EFA8D38-65CE-ED07-30E7-07EA7FD63FF0}" dt="2023-01-11T16:06:13.178" v="293" actId="1076"/>
          <ac:picMkLst>
            <pc:docMk/>
            <pc:sldMk cId="2149944305" sldId="376"/>
            <ac:picMk id="4" creationId="{72552065-B406-BE97-E334-F8B99A41BC82}"/>
          </ac:picMkLst>
        </pc:picChg>
      </pc:sldChg>
    </pc:docChg>
  </pc:docChgLst>
  <pc:docChgLst>
    <pc:chgData name="Jorge Esteban Camargo Forero" userId="ee79e5f4-13e3-4b16-9a8f-d9656972343c" providerId="ADAL" clId="{EDA3F654-3FFA-4E8B-A708-F8D4D4D32D39}"/>
    <pc:docChg chg="modSld">
      <pc:chgData name="Jorge Esteban Camargo Forero" userId="ee79e5f4-13e3-4b16-9a8f-d9656972343c" providerId="ADAL" clId="{EDA3F654-3FFA-4E8B-A708-F8D4D4D32D39}" dt="2024-02-06T20:25:14.928" v="9" actId="20577"/>
      <pc:docMkLst>
        <pc:docMk/>
      </pc:docMkLst>
      <pc:sldChg chg="modSp">
        <pc:chgData name="Jorge Esteban Camargo Forero" userId="ee79e5f4-13e3-4b16-9a8f-d9656972343c" providerId="ADAL" clId="{EDA3F654-3FFA-4E8B-A708-F8D4D4D32D39}" dt="2024-02-06T20:25:14.928" v="9" actId="20577"/>
        <pc:sldMkLst>
          <pc:docMk/>
          <pc:sldMk cId="9779039" sldId="258"/>
        </pc:sldMkLst>
        <pc:spChg chg="mod">
          <ac:chgData name="Jorge Esteban Camargo Forero" userId="ee79e5f4-13e3-4b16-9a8f-d9656972343c" providerId="ADAL" clId="{EDA3F654-3FFA-4E8B-A708-F8D4D4D32D39}" dt="2024-02-06T20:25:14.928" v="9" actId="20577"/>
          <ac:spMkLst>
            <pc:docMk/>
            <pc:sldMk cId="9779039" sldId="258"/>
            <ac:spMk id="3" creationId="{76693079-E584-6FA7-D0B8-519A66E5B9D9}"/>
          </ac:spMkLst>
        </pc:spChg>
      </pc:sldChg>
      <pc:sldChg chg="modSp mod">
        <pc:chgData name="Jorge Esteban Camargo Forero" userId="ee79e5f4-13e3-4b16-9a8f-d9656972343c" providerId="ADAL" clId="{EDA3F654-3FFA-4E8B-A708-F8D4D4D32D39}" dt="2024-02-06T20:24:12.080" v="2" actId="20577"/>
        <pc:sldMkLst>
          <pc:docMk/>
          <pc:sldMk cId="2609688299" sldId="260"/>
        </pc:sldMkLst>
        <pc:spChg chg="mod">
          <ac:chgData name="Jorge Esteban Camargo Forero" userId="ee79e5f4-13e3-4b16-9a8f-d9656972343c" providerId="ADAL" clId="{EDA3F654-3FFA-4E8B-A708-F8D4D4D32D39}" dt="2024-02-06T20:24:12.080" v="2" actId="20577"/>
          <ac:spMkLst>
            <pc:docMk/>
            <pc:sldMk cId="2609688299" sldId="260"/>
            <ac:spMk id="4" creationId="{2B46B557-248F-C462-AE56-7BB2DE0C2E4B}"/>
          </ac:spMkLst>
        </pc:spChg>
      </pc:sldChg>
    </pc:docChg>
  </pc:docChgLst>
  <pc:docChgLst>
    <pc:chgData name="Jorge Esteban Camargo Forero" userId="ee79e5f4-13e3-4b16-9a8f-d9656972343c" providerId="ADAL" clId="{04E8D981-C179-4E22-8C09-A8BDB4B66A32}"/>
    <pc:docChg chg="undo custSel addSld delSld modSld sldOrd">
      <pc:chgData name="Jorge Esteban Camargo Forero" userId="ee79e5f4-13e3-4b16-9a8f-d9656972343c" providerId="ADAL" clId="{04E8D981-C179-4E22-8C09-A8BDB4B66A32}" dt="2023-02-17T17:13:29.181" v="5796" actId="20577"/>
      <pc:docMkLst>
        <pc:docMk/>
      </pc:docMkLst>
      <pc:sldChg chg="del">
        <pc:chgData name="Jorge Esteban Camargo Forero" userId="ee79e5f4-13e3-4b16-9a8f-d9656972343c" providerId="ADAL" clId="{04E8D981-C179-4E22-8C09-A8BDB4B66A32}" dt="2023-02-14T14:45:01.880" v="5620" actId="47"/>
        <pc:sldMkLst>
          <pc:docMk/>
          <pc:sldMk cId="2257149529" sldId="374"/>
        </pc:sldMkLst>
      </pc:sldChg>
      <pc:sldChg chg="modSp mod">
        <pc:chgData name="Jorge Esteban Camargo Forero" userId="ee79e5f4-13e3-4b16-9a8f-d9656972343c" providerId="ADAL" clId="{04E8D981-C179-4E22-8C09-A8BDB4B66A32}" dt="2023-02-14T14:44:58.441" v="5619" actId="5793"/>
        <pc:sldMkLst>
          <pc:docMk/>
          <pc:sldMk cId="4045417683" sldId="375"/>
        </pc:sldMkLst>
        <pc:spChg chg="mod">
          <ac:chgData name="Jorge Esteban Camargo Forero" userId="ee79e5f4-13e3-4b16-9a8f-d9656972343c" providerId="ADAL" clId="{04E8D981-C179-4E22-8C09-A8BDB4B66A32}" dt="2023-02-14T14:44:58.441" v="5619" actId="5793"/>
          <ac:spMkLst>
            <pc:docMk/>
            <pc:sldMk cId="4045417683" sldId="375"/>
            <ac:spMk id="2" creationId="{265A9F7C-8C51-87A4-5D15-ED9DFD1F24BA}"/>
          </ac:spMkLst>
        </pc:spChg>
      </pc:sldChg>
      <pc:sldChg chg="modSp">
        <pc:chgData name="Jorge Esteban Camargo Forero" userId="ee79e5f4-13e3-4b16-9a8f-d9656972343c" providerId="ADAL" clId="{04E8D981-C179-4E22-8C09-A8BDB4B66A32}" dt="2023-02-12T21:10:19.414" v="5476" actId="20577"/>
        <pc:sldMkLst>
          <pc:docMk/>
          <pc:sldMk cId="3178428224" sldId="379"/>
        </pc:sldMkLst>
        <pc:spChg chg="mod">
          <ac:chgData name="Jorge Esteban Camargo Forero" userId="ee79e5f4-13e3-4b16-9a8f-d9656972343c" providerId="ADAL" clId="{04E8D981-C179-4E22-8C09-A8BDB4B66A32}" dt="2023-02-12T21:10:19.414" v="5476" actId="20577"/>
          <ac:spMkLst>
            <pc:docMk/>
            <pc:sldMk cId="3178428224" sldId="379"/>
            <ac:spMk id="3" creationId="{0581A8C6-76CA-9DBF-9878-AEDB5DC12D95}"/>
          </ac:spMkLst>
        </pc:spChg>
      </pc:sldChg>
      <pc:sldChg chg="addSp delSp modSp mod">
        <pc:chgData name="Jorge Esteban Camargo Forero" userId="ee79e5f4-13e3-4b16-9a8f-d9656972343c" providerId="ADAL" clId="{04E8D981-C179-4E22-8C09-A8BDB4B66A32}" dt="2023-02-14T14:50:18.260" v="5662" actId="20577"/>
        <pc:sldMkLst>
          <pc:docMk/>
          <pc:sldMk cId="1053326082" sldId="381"/>
        </pc:sldMkLst>
        <pc:spChg chg="del">
          <ac:chgData name="Jorge Esteban Camargo Forero" userId="ee79e5f4-13e3-4b16-9a8f-d9656972343c" providerId="ADAL" clId="{04E8D981-C179-4E22-8C09-A8BDB4B66A32}" dt="2023-02-07T13:15:23.695" v="142" actId="478"/>
          <ac:spMkLst>
            <pc:docMk/>
            <pc:sldMk cId="1053326082" sldId="381"/>
            <ac:spMk id="2" creationId="{265A9F7C-8C51-87A4-5D15-ED9DFD1F24BA}"/>
          </ac:spMkLst>
        </pc:spChg>
        <pc:spChg chg="mod">
          <ac:chgData name="Jorge Esteban Camargo Forero" userId="ee79e5f4-13e3-4b16-9a8f-d9656972343c" providerId="ADAL" clId="{04E8D981-C179-4E22-8C09-A8BDB4B66A32}" dt="2023-02-14T14:50:18.260" v="5662" actId="20577"/>
          <ac:spMkLst>
            <pc:docMk/>
            <pc:sldMk cId="1053326082" sldId="381"/>
            <ac:spMk id="41" creationId="{77978F65-EEBD-3F49-BFAF-CB09ABD6CA62}"/>
          </ac:spMkLst>
        </pc:spChg>
        <pc:picChg chg="add del mod">
          <ac:chgData name="Jorge Esteban Camargo Forero" userId="ee79e5f4-13e3-4b16-9a8f-d9656972343c" providerId="ADAL" clId="{04E8D981-C179-4E22-8C09-A8BDB4B66A32}" dt="2023-02-07T13:14:00.834" v="61" actId="478"/>
          <ac:picMkLst>
            <pc:docMk/>
            <pc:sldMk cId="1053326082" sldId="381"/>
            <ac:picMk id="4" creationId="{B7D5F896-CF40-D75E-9898-7794E75C726A}"/>
          </ac:picMkLst>
        </pc:picChg>
        <pc:picChg chg="add mod">
          <ac:chgData name="Jorge Esteban Camargo Forero" userId="ee79e5f4-13e3-4b16-9a8f-d9656972343c" providerId="ADAL" clId="{04E8D981-C179-4E22-8C09-A8BDB4B66A32}" dt="2023-02-14T14:50:03.832" v="5628" actId="1076"/>
          <ac:picMkLst>
            <pc:docMk/>
            <pc:sldMk cId="1053326082" sldId="381"/>
            <ac:picMk id="6" creationId="{32B8CBF7-862D-FB26-5FE9-3F3BE1F722D8}"/>
          </ac:picMkLst>
        </pc:picChg>
        <pc:picChg chg="add del mod">
          <ac:chgData name="Jorge Esteban Camargo Forero" userId="ee79e5f4-13e3-4b16-9a8f-d9656972343c" providerId="ADAL" clId="{04E8D981-C179-4E22-8C09-A8BDB4B66A32}" dt="2023-02-07T13:14:52.309" v="130" actId="478"/>
          <ac:picMkLst>
            <pc:docMk/>
            <pc:sldMk cId="1053326082" sldId="381"/>
            <ac:picMk id="8" creationId="{55A553F1-F724-75FA-2AED-3A28F693A479}"/>
          </ac:picMkLst>
        </pc:picChg>
        <pc:picChg chg="add mod">
          <ac:chgData name="Jorge Esteban Camargo Forero" userId="ee79e5f4-13e3-4b16-9a8f-d9656972343c" providerId="ADAL" clId="{04E8D981-C179-4E22-8C09-A8BDB4B66A32}" dt="2023-02-14T14:50:01.011" v="5627" actId="1076"/>
          <ac:picMkLst>
            <pc:docMk/>
            <pc:sldMk cId="1053326082" sldId="381"/>
            <ac:picMk id="10" creationId="{CACDD656-B3A5-55F2-4EAD-02A69B628564}"/>
          </ac:picMkLst>
        </pc:picChg>
      </pc:sldChg>
      <pc:sldChg chg="addSp delSp modSp mod">
        <pc:chgData name="Jorge Esteban Camargo Forero" userId="ee79e5f4-13e3-4b16-9a8f-d9656972343c" providerId="ADAL" clId="{04E8D981-C179-4E22-8C09-A8BDB4B66A32}" dt="2023-02-07T13:08:41.425" v="55" actId="1036"/>
        <pc:sldMkLst>
          <pc:docMk/>
          <pc:sldMk cId="74988984" sldId="386"/>
        </pc:sldMkLst>
        <pc:spChg chg="mod">
          <ac:chgData name="Jorge Esteban Camargo Forero" userId="ee79e5f4-13e3-4b16-9a8f-d9656972343c" providerId="ADAL" clId="{04E8D981-C179-4E22-8C09-A8BDB4B66A32}" dt="2023-02-07T13:08:27.202" v="35" actId="1076"/>
          <ac:spMkLst>
            <pc:docMk/>
            <pc:sldMk cId="74988984" sldId="386"/>
            <ac:spMk id="3" creationId="{0581A8C6-76CA-9DBF-9878-AEDB5DC12D95}"/>
          </ac:spMkLst>
        </pc:spChg>
        <pc:picChg chg="add mod">
          <ac:chgData name="Jorge Esteban Camargo Forero" userId="ee79e5f4-13e3-4b16-9a8f-d9656972343c" providerId="ADAL" clId="{04E8D981-C179-4E22-8C09-A8BDB4B66A32}" dt="2023-02-07T13:08:41.425" v="55" actId="1036"/>
          <ac:picMkLst>
            <pc:docMk/>
            <pc:sldMk cId="74988984" sldId="386"/>
            <ac:picMk id="4" creationId="{61521FC2-E9C0-684D-6D23-2C8C3713B1B5}"/>
          </ac:picMkLst>
        </pc:picChg>
        <pc:picChg chg="del">
          <ac:chgData name="Jorge Esteban Camargo Forero" userId="ee79e5f4-13e3-4b16-9a8f-d9656972343c" providerId="ADAL" clId="{04E8D981-C179-4E22-8C09-A8BDB4B66A32}" dt="2023-02-07T13:08:23.593" v="34" actId="478"/>
          <ac:picMkLst>
            <pc:docMk/>
            <pc:sldMk cId="74988984" sldId="386"/>
            <ac:picMk id="10" creationId="{729F215C-0C79-F5D2-37EB-C209E8895994}"/>
          </ac:picMkLst>
        </pc:picChg>
      </pc:sldChg>
      <pc:sldChg chg="modSp">
        <pc:chgData name="Jorge Esteban Camargo Forero" userId="ee79e5f4-13e3-4b16-9a8f-d9656972343c" providerId="ADAL" clId="{04E8D981-C179-4E22-8C09-A8BDB4B66A32}" dt="2023-02-17T16:51:21.140" v="5736" actId="20577"/>
        <pc:sldMkLst>
          <pc:docMk/>
          <pc:sldMk cId="2622309236" sldId="406"/>
        </pc:sldMkLst>
        <pc:spChg chg="mod">
          <ac:chgData name="Jorge Esteban Camargo Forero" userId="ee79e5f4-13e3-4b16-9a8f-d9656972343c" providerId="ADAL" clId="{04E8D981-C179-4E22-8C09-A8BDB4B66A32}" dt="2023-02-17T16:51:21.140" v="5736" actId="20577"/>
          <ac:spMkLst>
            <pc:docMk/>
            <pc:sldMk cId="2622309236" sldId="406"/>
            <ac:spMk id="10" creationId="{0581A8C6-76CA-9DBF-9878-AEDB5DC12D95}"/>
          </ac:spMkLst>
        </pc:spChg>
      </pc:sldChg>
      <pc:sldChg chg="addSp delSp modSp mod">
        <pc:chgData name="Jorge Esteban Camargo Forero" userId="ee79e5f4-13e3-4b16-9a8f-d9656972343c" providerId="ADAL" clId="{04E8D981-C179-4E22-8C09-A8BDB4B66A32}" dt="2023-02-07T13:08:18.851" v="33" actId="1035"/>
        <pc:sldMkLst>
          <pc:docMk/>
          <pc:sldMk cId="2416051477" sldId="407"/>
        </pc:sldMkLst>
        <pc:picChg chg="add mod">
          <ac:chgData name="Jorge Esteban Camargo Forero" userId="ee79e5f4-13e3-4b16-9a8f-d9656972343c" providerId="ADAL" clId="{04E8D981-C179-4E22-8C09-A8BDB4B66A32}" dt="2023-02-07T13:08:18.851" v="33" actId="1035"/>
          <ac:picMkLst>
            <pc:docMk/>
            <pc:sldMk cId="2416051477" sldId="407"/>
            <ac:picMk id="4" creationId="{6924C0FF-6FFF-E184-BA93-FF10DB393BF0}"/>
          </ac:picMkLst>
        </pc:picChg>
        <pc:picChg chg="del">
          <ac:chgData name="Jorge Esteban Camargo Forero" userId="ee79e5f4-13e3-4b16-9a8f-d9656972343c" providerId="ADAL" clId="{04E8D981-C179-4E22-8C09-A8BDB4B66A32}" dt="2023-02-07T13:08:04.781" v="0" actId="478"/>
          <ac:picMkLst>
            <pc:docMk/>
            <pc:sldMk cId="2416051477" sldId="407"/>
            <ac:picMk id="10" creationId="{729F215C-0C79-F5D2-37EB-C209E8895994}"/>
          </ac:picMkLst>
        </pc:picChg>
      </pc:sldChg>
      <pc:sldChg chg="modSp">
        <pc:chgData name="Jorge Esteban Camargo Forero" userId="ee79e5f4-13e3-4b16-9a8f-d9656972343c" providerId="ADAL" clId="{04E8D981-C179-4E22-8C09-A8BDB4B66A32}" dt="2023-02-07T15:29:57.234" v="1960" actId="20577"/>
        <pc:sldMkLst>
          <pc:docMk/>
          <pc:sldMk cId="146047121" sldId="409"/>
        </pc:sldMkLst>
        <pc:spChg chg="mod">
          <ac:chgData name="Jorge Esteban Camargo Forero" userId="ee79e5f4-13e3-4b16-9a8f-d9656972343c" providerId="ADAL" clId="{04E8D981-C179-4E22-8C09-A8BDB4B66A32}" dt="2023-02-07T15:29:57.234" v="1960" actId="20577"/>
          <ac:spMkLst>
            <pc:docMk/>
            <pc:sldMk cId="146047121" sldId="409"/>
            <ac:spMk id="3" creationId="{0581A8C6-76CA-9DBF-9878-AEDB5DC12D95}"/>
          </ac:spMkLst>
        </pc:spChg>
      </pc:sldChg>
      <pc:sldChg chg="modSp mod">
        <pc:chgData name="Jorge Esteban Camargo Forero" userId="ee79e5f4-13e3-4b16-9a8f-d9656972343c" providerId="ADAL" clId="{04E8D981-C179-4E22-8C09-A8BDB4B66A32}" dt="2023-02-07T15:31:10.633" v="2030" actId="20577"/>
        <pc:sldMkLst>
          <pc:docMk/>
          <pc:sldMk cId="3752362030" sldId="410"/>
        </pc:sldMkLst>
        <pc:spChg chg="mod">
          <ac:chgData name="Jorge Esteban Camargo Forero" userId="ee79e5f4-13e3-4b16-9a8f-d9656972343c" providerId="ADAL" clId="{04E8D981-C179-4E22-8C09-A8BDB4B66A32}" dt="2023-02-07T15:31:10.633" v="2030" actId="20577"/>
          <ac:spMkLst>
            <pc:docMk/>
            <pc:sldMk cId="3752362030" sldId="410"/>
            <ac:spMk id="3" creationId="{0581A8C6-76CA-9DBF-9878-AEDB5DC12D95}"/>
          </ac:spMkLst>
        </pc:spChg>
      </pc:sldChg>
      <pc:sldChg chg="modSp mod">
        <pc:chgData name="Jorge Esteban Camargo Forero" userId="ee79e5f4-13e3-4b16-9a8f-d9656972343c" providerId="ADAL" clId="{04E8D981-C179-4E22-8C09-A8BDB4B66A32}" dt="2023-02-14T14:45:07.707" v="5622" actId="20577"/>
        <pc:sldMkLst>
          <pc:docMk/>
          <pc:sldMk cId="4114267127" sldId="411"/>
        </pc:sldMkLst>
        <pc:spChg chg="mod">
          <ac:chgData name="Jorge Esteban Camargo Forero" userId="ee79e5f4-13e3-4b16-9a8f-d9656972343c" providerId="ADAL" clId="{04E8D981-C179-4E22-8C09-A8BDB4B66A32}" dt="2023-02-14T14:45:07.707" v="5622" actId="20577"/>
          <ac:spMkLst>
            <pc:docMk/>
            <pc:sldMk cId="4114267127" sldId="411"/>
            <ac:spMk id="2" creationId="{00000000-0000-0000-0000-000000000000}"/>
          </ac:spMkLst>
        </pc:spChg>
      </pc:sldChg>
      <pc:sldChg chg="modSp mod">
        <pc:chgData name="Jorge Esteban Camargo Forero" userId="ee79e5f4-13e3-4b16-9a8f-d9656972343c" providerId="ADAL" clId="{04E8D981-C179-4E22-8C09-A8BDB4B66A32}" dt="2023-02-14T14:45:14.659" v="5624" actId="20577"/>
        <pc:sldMkLst>
          <pc:docMk/>
          <pc:sldMk cId="3117220896" sldId="412"/>
        </pc:sldMkLst>
        <pc:spChg chg="mod">
          <ac:chgData name="Jorge Esteban Camargo Forero" userId="ee79e5f4-13e3-4b16-9a8f-d9656972343c" providerId="ADAL" clId="{04E8D981-C179-4E22-8C09-A8BDB4B66A32}" dt="2023-02-14T14:45:14.659" v="5624" actId="20577"/>
          <ac:spMkLst>
            <pc:docMk/>
            <pc:sldMk cId="3117220896" sldId="412"/>
            <ac:spMk id="2" creationId="{00000000-0000-0000-0000-000000000000}"/>
          </ac:spMkLst>
        </pc:spChg>
      </pc:sldChg>
      <pc:sldChg chg="modSp mod">
        <pc:chgData name="Jorge Esteban Camargo Forero" userId="ee79e5f4-13e3-4b16-9a8f-d9656972343c" providerId="ADAL" clId="{04E8D981-C179-4E22-8C09-A8BDB4B66A32}" dt="2023-02-14T14:45:21.633" v="5626" actId="20577"/>
        <pc:sldMkLst>
          <pc:docMk/>
          <pc:sldMk cId="1556845071" sldId="413"/>
        </pc:sldMkLst>
        <pc:spChg chg="mod">
          <ac:chgData name="Jorge Esteban Camargo Forero" userId="ee79e5f4-13e3-4b16-9a8f-d9656972343c" providerId="ADAL" clId="{04E8D981-C179-4E22-8C09-A8BDB4B66A32}" dt="2023-02-14T14:45:21.633" v="5626" actId="20577"/>
          <ac:spMkLst>
            <pc:docMk/>
            <pc:sldMk cId="1556845071" sldId="413"/>
            <ac:spMk id="2" creationId="{00000000-0000-0000-0000-000000000000}"/>
          </ac:spMkLst>
        </pc:spChg>
      </pc:sldChg>
      <pc:sldChg chg="modSp add mod">
        <pc:chgData name="Jorge Esteban Camargo Forero" userId="ee79e5f4-13e3-4b16-9a8f-d9656972343c" providerId="ADAL" clId="{04E8D981-C179-4E22-8C09-A8BDB4B66A32}" dt="2023-02-07T13:39:13.760" v="689" actId="20577"/>
        <pc:sldMkLst>
          <pc:docMk/>
          <pc:sldMk cId="3678509159" sldId="414"/>
        </pc:sldMkLst>
        <pc:spChg chg="mod">
          <ac:chgData name="Jorge Esteban Camargo Forero" userId="ee79e5f4-13e3-4b16-9a8f-d9656972343c" providerId="ADAL" clId="{04E8D981-C179-4E22-8C09-A8BDB4B66A32}" dt="2023-02-07T13:39:13.760" v="689" actId="20577"/>
          <ac:spMkLst>
            <pc:docMk/>
            <pc:sldMk cId="3678509159" sldId="414"/>
            <ac:spMk id="3" creationId="{0581A8C6-76CA-9DBF-9878-AEDB5DC12D95}"/>
          </ac:spMkLst>
        </pc:spChg>
      </pc:sldChg>
      <pc:sldChg chg="modSp add mod">
        <pc:chgData name="Jorge Esteban Camargo Forero" userId="ee79e5f4-13e3-4b16-9a8f-d9656972343c" providerId="ADAL" clId="{04E8D981-C179-4E22-8C09-A8BDB4B66A32}" dt="2023-02-07T15:33:16.949" v="2190" actId="20577"/>
        <pc:sldMkLst>
          <pc:docMk/>
          <pc:sldMk cId="920008888" sldId="415"/>
        </pc:sldMkLst>
        <pc:spChg chg="mod">
          <ac:chgData name="Jorge Esteban Camargo Forero" userId="ee79e5f4-13e3-4b16-9a8f-d9656972343c" providerId="ADAL" clId="{04E8D981-C179-4E22-8C09-A8BDB4B66A32}" dt="2023-02-07T15:33:16.949" v="2190" actId="20577"/>
          <ac:spMkLst>
            <pc:docMk/>
            <pc:sldMk cId="920008888" sldId="415"/>
            <ac:spMk id="3" creationId="{0581A8C6-76CA-9DBF-9878-AEDB5DC12D95}"/>
          </ac:spMkLst>
        </pc:spChg>
        <pc:spChg chg="mod">
          <ac:chgData name="Jorge Esteban Camargo Forero" userId="ee79e5f4-13e3-4b16-9a8f-d9656972343c" providerId="ADAL" clId="{04E8D981-C179-4E22-8C09-A8BDB4B66A32}" dt="2023-02-07T13:32:20.374" v="299" actId="20577"/>
          <ac:spMkLst>
            <pc:docMk/>
            <pc:sldMk cId="920008888" sldId="415"/>
            <ac:spMk id="41" creationId="{77978F65-EEBD-3F49-BFAF-CB09ABD6CA62}"/>
          </ac:spMkLst>
        </pc:spChg>
      </pc:sldChg>
      <pc:sldChg chg="new del">
        <pc:chgData name="Jorge Esteban Camargo Forero" userId="ee79e5f4-13e3-4b16-9a8f-d9656972343c" providerId="ADAL" clId="{04E8D981-C179-4E22-8C09-A8BDB4B66A32}" dt="2023-02-07T13:31:49.793" v="272" actId="47"/>
        <pc:sldMkLst>
          <pc:docMk/>
          <pc:sldMk cId="1850508870" sldId="415"/>
        </pc:sldMkLst>
      </pc:sldChg>
      <pc:sldChg chg="modSp add del mod">
        <pc:chgData name="Jorge Esteban Camargo Forero" userId="ee79e5f4-13e3-4b16-9a8f-d9656972343c" providerId="ADAL" clId="{04E8D981-C179-4E22-8C09-A8BDB4B66A32}" dt="2023-02-07T15:35:27.118" v="2191" actId="47"/>
        <pc:sldMkLst>
          <pc:docMk/>
          <pc:sldMk cId="1130898196" sldId="416"/>
        </pc:sldMkLst>
        <pc:spChg chg="mod">
          <ac:chgData name="Jorge Esteban Camargo Forero" userId="ee79e5f4-13e3-4b16-9a8f-d9656972343c" providerId="ADAL" clId="{04E8D981-C179-4E22-8C09-A8BDB4B66A32}" dt="2023-02-07T15:19:03.158" v="1826" actId="20577"/>
          <ac:spMkLst>
            <pc:docMk/>
            <pc:sldMk cId="1130898196" sldId="416"/>
            <ac:spMk id="3" creationId="{0581A8C6-76CA-9DBF-9878-AEDB5DC12D95}"/>
          </ac:spMkLst>
        </pc:spChg>
      </pc:sldChg>
      <pc:sldChg chg="modSp add mod">
        <pc:chgData name="Jorge Esteban Camargo Forero" userId="ee79e5f4-13e3-4b16-9a8f-d9656972343c" providerId="ADAL" clId="{04E8D981-C179-4E22-8C09-A8BDB4B66A32}" dt="2023-02-13T20:58:38.202" v="5617" actId="20577"/>
        <pc:sldMkLst>
          <pc:docMk/>
          <pc:sldMk cId="2487103214" sldId="416"/>
        </pc:sldMkLst>
        <pc:spChg chg="mod">
          <ac:chgData name="Jorge Esteban Camargo Forero" userId="ee79e5f4-13e3-4b16-9a8f-d9656972343c" providerId="ADAL" clId="{04E8D981-C179-4E22-8C09-A8BDB4B66A32}" dt="2023-02-13T20:58:38.202" v="5617" actId="20577"/>
          <ac:spMkLst>
            <pc:docMk/>
            <pc:sldMk cId="2487103214" sldId="416"/>
            <ac:spMk id="3" creationId="{0581A8C6-76CA-9DBF-9878-AEDB5DC12D95}"/>
          </ac:spMkLst>
        </pc:spChg>
      </pc:sldChg>
      <pc:sldChg chg="addSp delSp modSp add mod">
        <pc:chgData name="Jorge Esteban Camargo Forero" userId="ee79e5f4-13e3-4b16-9a8f-d9656972343c" providerId="ADAL" clId="{04E8D981-C179-4E22-8C09-A8BDB4B66A32}" dt="2023-02-17T17:08:41.359" v="5756" actId="20577"/>
        <pc:sldMkLst>
          <pc:docMk/>
          <pc:sldMk cId="1898510807" sldId="417"/>
        </pc:sldMkLst>
        <pc:spChg chg="add mod">
          <ac:chgData name="Jorge Esteban Camargo Forero" userId="ee79e5f4-13e3-4b16-9a8f-d9656972343c" providerId="ADAL" clId="{04E8D981-C179-4E22-8C09-A8BDB4B66A32}" dt="2023-02-17T17:08:41.359" v="5756" actId="20577"/>
          <ac:spMkLst>
            <pc:docMk/>
            <pc:sldMk cId="1898510807" sldId="417"/>
            <ac:spMk id="2" creationId="{DD03FC7D-F9AC-5474-77A5-F5D0CBE6C987}"/>
          </ac:spMkLst>
        </pc:spChg>
        <pc:spChg chg="del mod">
          <ac:chgData name="Jorge Esteban Camargo Forero" userId="ee79e5f4-13e3-4b16-9a8f-d9656972343c" providerId="ADAL" clId="{04E8D981-C179-4E22-8C09-A8BDB4B66A32}" dt="2023-02-07T15:47:26.262" v="2887"/>
          <ac:spMkLst>
            <pc:docMk/>
            <pc:sldMk cId="1898510807" sldId="417"/>
            <ac:spMk id="3" creationId="{0581A8C6-76CA-9DBF-9878-AEDB5DC12D95}"/>
          </ac:spMkLst>
        </pc:spChg>
      </pc:sldChg>
      <pc:sldChg chg="modSp add mod">
        <pc:chgData name="Jorge Esteban Camargo Forero" userId="ee79e5f4-13e3-4b16-9a8f-d9656972343c" providerId="ADAL" clId="{04E8D981-C179-4E22-8C09-A8BDB4B66A32}" dt="2023-02-17T17:13:29.181" v="5796" actId="20577"/>
        <pc:sldMkLst>
          <pc:docMk/>
          <pc:sldMk cId="4273946368" sldId="418"/>
        </pc:sldMkLst>
        <pc:spChg chg="mod">
          <ac:chgData name="Jorge Esteban Camargo Forero" userId="ee79e5f4-13e3-4b16-9a8f-d9656972343c" providerId="ADAL" clId="{04E8D981-C179-4E22-8C09-A8BDB4B66A32}" dt="2023-02-17T17:13:29.181" v="5796" actId="20577"/>
          <ac:spMkLst>
            <pc:docMk/>
            <pc:sldMk cId="4273946368" sldId="418"/>
            <ac:spMk id="2" creationId="{DD03FC7D-F9AC-5474-77A5-F5D0CBE6C987}"/>
          </ac:spMkLst>
        </pc:spChg>
      </pc:sldChg>
      <pc:sldChg chg="modSp add mod">
        <pc:chgData name="Jorge Esteban Camargo Forero" userId="ee79e5f4-13e3-4b16-9a8f-d9656972343c" providerId="ADAL" clId="{04E8D981-C179-4E22-8C09-A8BDB4B66A32}" dt="2023-02-17T17:12:19.724" v="5784" actId="20577"/>
        <pc:sldMkLst>
          <pc:docMk/>
          <pc:sldMk cId="3687848238" sldId="419"/>
        </pc:sldMkLst>
        <pc:spChg chg="mod">
          <ac:chgData name="Jorge Esteban Camargo Forero" userId="ee79e5f4-13e3-4b16-9a8f-d9656972343c" providerId="ADAL" clId="{04E8D981-C179-4E22-8C09-A8BDB4B66A32}" dt="2023-02-17T17:12:19.724" v="5784" actId="20577"/>
          <ac:spMkLst>
            <pc:docMk/>
            <pc:sldMk cId="3687848238" sldId="419"/>
            <ac:spMk id="2" creationId="{DD03FC7D-F9AC-5474-77A5-F5D0CBE6C987}"/>
          </ac:spMkLst>
        </pc:spChg>
      </pc:sldChg>
      <pc:sldChg chg="modSp add mod">
        <pc:chgData name="Jorge Esteban Camargo Forero" userId="ee79e5f4-13e3-4b16-9a8f-d9656972343c" providerId="ADAL" clId="{04E8D981-C179-4E22-8C09-A8BDB4B66A32}" dt="2023-02-07T15:57:47.370" v="4346" actId="20577"/>
        <pc:sldMkLst>
          <pc:docMk/>
          <pc:sldMk cId="2589362868" sldId="420"/>
        </pc:sldMkLst>
        <pc:spChg chg="mod">
          <ac:chgData name="Jorge Esteban Camargo Forero" userId="ee79e5f4-13e3-4b16-9a8f-d9656972343c" providerId="ADAL" clId="{04E8D981-C179-4E22-8C09-A8BDB4B66A32}" dt="2023-02-07T15:57:47.370" v="4346" actId="20577"/>
          <ac:spMkLst>
            <pc:docMk/>
            <pc:sldMk cId="2589362868" sldId="420"/>
            <ac:spMk id="2" creationId="{DD03FC7D-F9AC-5474-77A5-F5D0CBE6C987}"/>
          </ac:spMkLst>
        </pc:spChg>
      </pc:sldChg>
      <pc:sldChg chg="add del">
        <pc:chgData name="Jorge Esteban Camargo Forero" userId="ee79e5f4-13e3-4b16-9a8f-d9656972343c" providerId="ADAL" clId="{04E8D981-C179-4E22-8C09-A8BDB4B66A32}" dt="2023-02-07T15:56:03.342" v="3943"/>
        <pc:sldMkLst>
          <pc:docMk/>
          <pc:sldMk cId="3342195630" sldId="420"/>
        </pc:sldMkLst>
      </pc:sldChg>
      <pc:sldChg chg="modSp add mod ord">
        <pc:chgData name="Jorge Esteban Camargo Forero" userId="ee79e5f4-13e3-4b16-9a8f-d9656972343c" providerId="ADAL" clId="{04E8D981-C179-4E22-8C09-A8BDB4B66A32}" dt="2023-02-07T16:14:52.628" v="4533" actId="20577"/>
        <pc:sldMkLst>
          <pc:docMk/>
          <pc:sldMk cId="1662244811" sldId="421"/>
        </pc:sldMkLst>
        <pc:spChg chg="mod">
          <ac:chgData name="Jorge Esteban Camargo Forero" userId="ee79e5f4-13e3-4b16-9a8f-d9656972343c" providerId="ADAL" clId="{04E8D981-C179-4E22-8C09-A8BDB4B66A32}" dt="2023-02-07T16:14:52.628" v="4533" actId="20577"/>
          <ac:spMkLst>
            <pc:docMk/>
            <pc:sldMk cId="1662244811" sldId="421"/>
            <ac:spMk id="2" creationId="{DD03FC7D-F9AC-5474-77A5-F5D0CBE6C987}"/>
          </ac:spMkLst>
        </pc:spChg>
        <pc:spChg chg="mod">
          <ac:chgData name="Jorge Esteban Camargo Forero" userId="ee79e5f4-13e3-4b16-9a8f-d9656972343c" providerId="ADAL" clId="{04E8D981-C179-4E22-8C09-A8BDB4B66A32}" dt="2023-02-07T16:11:42.143" v="4362" actId="20577"/>
          <ac:spMkLst>
            <pc:docMk/>
            <pc:sldMk cId="1662244811" sldId="421"/>
            <ac:spMk id="41" creationId="{77978F65-EEBD-3F49-BFAF-CB09ABD6CA62}"/>
          </ac:spMkLst>
        </pc:spChg>
      </pc:sldChg>
      <pc:sldChg chg="add del">
        <pc:chgData name="Jorge Esteban Camargo Forero" userId="ee79e5f4-13e3-4b16-9a8f-d9656972343c" providerId="ADAL" clId="{04E8D981-C179-4E22-8C09-A8BDB4B66A32}" dt="2023-02-07T16:11:30.502" v="4348" actId="47"/>
        <pc:sldMkLst>
          <pc:docMk/>
          <pc:sldMk cId="3895701827" sldId="421"/>
        </pc:sldMkLst>
      </pc:sldChg>
      <pc:sldChg chg="modSp add del mod">
        <pc:chgData name="Jorge Esteban Camargo Forero" userId="ee79e5f4-13e3-4b16-9a8f-d9656972343c" providerId="ADAL" clId="{04E8D981-C179-4E22-8C09-A8BDB4B66A32}" dt="2023-02-07T16:49:38.295" v="4903" actId="47"/>
        <pc:sldMkLst>
          <pc:docMk/>
          <pc:sldMk cId="3144380881" sldId="422"/>
        </pc:sldMkLst>
        <pc:spChg chg="mod">
          <ac:chgData name="Jorge Esteban Camargo Forero" userId="ee79e5f4-13e3-4b16-9a8f-d9656972343c" providerId="ADAL" clId="{04E8D981-C179-4E22-8C09-A8BDB4B66A32}" dt="2023-02-07T16:15:09.795" v="4574" actId="20577"/>
          <ac:spMkLst>
            <pc:docMk/>
            <pc:sldMk cId="3144380881" sldId="422"/>
            <ac:spMk id="41" creationId="{77978F65-EEBD-3F49-BFAF-CB09ABD6CA62}"/>
          </ac:spMkLst>
        </pc:spChg>
      </pc:sldChg>
      <pc:sldChg chg="modSp add mod">
        <pc:chgData name="Jorge Esteban Camargo Forero" userId="ee79e5f4-13e3-4b16-9a8f-d9656972343c" providerId="ADAL" clId="{04E8D981-C179-4E22-8C09-A8BDB4B66A32}" dt="2023-02-12T21:33:23.840" v="5546" actId="20577"/>
        <pc:sldMkLst>
          <pc:docMk/>
          <pc:sldMk cId="3678994096" sldId="422"/>
        </pc:sldMkLst>
        <pc:spChg chg="mod">
          <ac:chgData name="Jorge Esteban Camargo Forero" userId="ee79e5f4-13e3-4b16-9a8f-d9656972343c" providerId="ADAL" clId="{04E8D981-C179-4E22-8C09-A8BDB4B66A32}" dt="2023-02-12T21:33:23.840" v="5546" actId="20577"/>
          <ac:spMkLst>
            <pc:docMk/>
            <pc:sldMk cId="3678994096" sldId="422"/>
            <ac:spMk id="3" creationId="{0581A8C6-76CA-9DBF-9878-AEDB5DC12D95}"/>
          </ac:spMkLst>
        </pc:spChg>
        <pc:spChg chg="mod">
          <ac:chgData name="Jorge Esteban Camargo Forero" userId="ee79e5f4-13e3-4b16-9a8f-d9656972343c" providerId="ADAL" clId="{04E8D981-C179-4E22-8C09-A8BDB4B66A32}" dt="2023-02-07T19:54:14.131" v="4954" actId="20577"/>
          <ac:spMkLst>
            <pc:docMk/>
            <pc:sldMk cId="3678994096" sldId="422"/>
            <ac:spMk id="41" creationId="{77978F65-EEBD-3F49-BFAF-CB09ABD6CA62}"/>
          </ac:spMkLst>
        </pc:spChg>
      </pc:sldChg>
    </pc:docChg>
  </pc:docChgLst>
  <pc:docChgLst>
    <pc:chgData name="Michelle Natalia Picon Salinas" userId="S::mpicon@flar.net::2587e1e9-9f21-4b7b-b919-8ef356ce05c7" providerId="AD" clId="Web-{5A386EB6-7BF4-D1C7-FC75-4F65A653AA3E}"/>
    <pc:docChg chg="modSld">
      <pc:chgData name="Michelle Natalia Picon Salinas" userId="S::mpicon@flar.net::2587e1e9-9f21-4b7b-b919-8ef356ce05c7" providerId="AD" clId="Web-{5A386EB6-7BF4-D1C7-FC75-4F65A653AA3E}" dt="2023-01-11T19:40:01.675" v="11" actId="1076"/>
      <pc:docMkLst>
        <pc:docMk/>
      </pc:docMkLst>
      <pc:sldChg chg="modSp">
        <pc:chgData name="Michelle Natalia Picon Salinas" userId="S::mpicon@flar.net::2587e1e9-9f21-4b7b-b919-8ef356ce05c7" providerId="AD" clId="Web-{5A386EB6-7BF4-D1C7-FC75-4F65A653AA3E}" dt="2023-01-11T19:39:36.018" v="7" actId="20577"/>
        <pc:sldMkLst>
          <pc:docMk/>
          <pc:sldMk cId="2149944305" sldId="376"/>
        </pc:sldMkLst>
        <pc:spChg chg="mod">
          <ac:chgData name="Michelle Natalia Picon Salinas" userId="S::mpicon@flar.net::2587e1e9-9f21-4b7b-b919-8ef356ce05c7" providerId="AD" clId="Web-{5A386EB6-7BF4-D1C7-FC75-4F65A653AA3E}" dt="2023-01-11T19:39:36.018" v="7" actId="20577"/>
          <ac:spMkLst>
            <pc:docMk/>
            <pc:sldMk cId="2149944305" sldId="376"/>
            <ac:spMk id="3" creationId="{B4E2EB60-1ECD-4176-924B-2C82BD540605}"/>
          </ac:spMkLst>
        </pc:spChg>
      </pc:sldChg>
      <pc:sldChg chg="addSp modSp">
        <pc:chgData name="Michelle Natalia Picon Salinas" userId="S::mpicon@flar.net::2587e1e9-9f21-4b7b-b919-8ef356ce05c7" providerId="AD" clId="Web-{5A386EB6-7BF4-D1C7-FC75-4F65A653AA3E}" dt="2023-01-11T19:40:01.675" v="11" actId="1076"/>
        <pc:sldMkLst>
          <pc:docMk/>
          <pc:sldMk cId="2082673487" sldId="378"/>
        </pc:sldMkLst>
        <pc:spChg chg="add mod">
          <ac:chgData name="Michelle Natalia Picon Salinas" userId="S::mpicon@flar.net::2587e1e9-9f21-4b7b-b919-8ef356ce05c7" providerId="AD" clId="Web-{5A386EB6-7BF4-D1C7-FC75-4F65A653AA3E}" dt="2023-01-11T19:40:01.675" v="11" actId="1076"/>
          <ac:spMkLst>
            <pc:docMk/>
            <pc:sldMk cId="2082673487" sldId="378"/>
            <ac:spMk id="3" creationId="{CF5A500E-0393-CDB3-77AC-AD3145D523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BC2C3-0C40-4D96-9115-8FFD9EAE9C93}" type="datetimeFigureOut">
              <a:rPr lang="es-CO" smtClean="0"/>
              <a:t>6/02/2024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82444B-9915-44AD-902E-AFB63231AF50}" type="slidenum">
              <a:rPr lang="es-CO" smtClean="0"/>
              <a:t>‹#›</a:t>
            </a:fld>
            <a:endParaRPr lang="es-CO"/>
          </a:p>
        </p:txBody>
      </p:sp>
    </p:spTree>
    <p:extLst>
      <p:ext uri="{BB962C8B-B14F-4D97-AF65-F5344CB8AC3E}">
        <p14:creationId xmlns:p14="http://schemas.microsoft.com/office/powerpoint/2010/main" val="2526562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F82E5-2C29-F3AA-EC85-611C8CA634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5BBE1EB7-8D6A-5E27-796C-629D9EC4E8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A5483693-B56D-6021-CCAD-781FBA53D315}"/>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E7DF4A46-C3BA-BF53-F07C-688676EB633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1FD472D-27BD-8DED-924F-F6B19BAE6D8D}"/>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042099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2397-734D-572F-2829-CE00E5C62665}"/>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0F56B81-6792-00EA-5E38-7B8B740BDE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9C459EA0-F4C8-8DF8-9652-19B697A20DE9}"/>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67F75566-086A-50AB-9B51-05C21C6CA9B7}"/>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DB6AA5E-BD28-133D-06E4-8621C01721FF}"/>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20788755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F13738-1A67-A550-1886-FA8B691A2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EDE2C351-1BBE-D889-BD50-A931A47AB6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BACD0F62-FCE4-7403-017B-9622D3FE9A8A}"/>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BE54534A-FAC0-92B9-E9FB-1CE5D811D269}"/>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8525697-2597-E3BA-88E1-2848FFD0326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7492502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982E-FD1F-47CB-E7DA-EA2FEAB212AB}"/>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F34F5418-842E-2733-6C1F-4ACCAFDC02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B234FB5-918D-6CD4-8652-60223701FAE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124F829D-FF41-92DB-E035-B430151D4EB4}"/>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3FA11A-DDC6-85B1-621C-DF76349A6B6C}"/>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8377578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2348-C951-F6B3-C49E-3B1E5AD52D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F3D9C39C-9300-0BBA-BDCE-5B9B9C1A6C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033D07-E381-BEEB-3DEA-53B911FD533F}"/>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9192440D-CE29-11EB-1DB0-553FA4FD0598}"/>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A6F8249F-FD3F-1F9E-3AB7-8B91028E02B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1890997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6398E-623D-F4CD-8A3D-AA1EF5227EF4}"/>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537C671-FFD5-83C1-C182-3CFB1C2AB4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6B0401B0-1005-7515-10B0-DD5A569C0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22DB5AE3-CC8D-E980-E402-FA1F1DE10D8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EA7B6133-2D1D-E790-4DDE-7395DFC86762}"/>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C9BF1898-6810-39C6-47F1-6755DC9F13FE}"/>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1048502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4F60D-FE8E-B604-321D-814F3C43B427}"/>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CA556C2D-1AC2-529C-5AED-15921C670F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E7130-CA20-6B3B-C022-E7A9721052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7A9147EC-7C64-2805-52B8-CA48B4DF1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148C54-CC43-2E7F-1BE5-70544BEA8D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EA9D7755-6602-4D22-4BFF-BCADE4D58C6F}"/>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8" name="Footer Placeholder 7">
            <a:extLst>
              <a:ext uri="{FF2B5EF4-FFF2-40B4-BE49-F238E27FC236}">
                <a16:creationId xmlns:a16="http://schemas.microsoft.com/office/drawing/2014/main" id="{1518E2E4-039A-513A-86B2-40F5E76BFE05}"/>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A441B077-B6F8-B912-6BF1-3EB0FDE73DE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41989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A050-A36E-4B32-C611-E8DE52F33339}"/>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5A999DEA-B129-034E-F285-429F9B3ADF24}"/>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4" name="Footer Placeholder 3">
            <a:extLst>
              <a:ext uri="{FF2B5EF4-FFF2-40B4-BE49-F238E27FC236}">
                <a16:creationId xmlns:a16="http://schemas.microsoft.com/office/drawing/2014/main" id="{B4C924C2-869A-B1D3-8151-0896C9ED5342}"/>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5796EFAE-BA01-6377-22DB-9789557CFB46}"/>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1766859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CA7B18-299F-1201-4DD2-E854DF51A4B5}"/>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3" name="Footer Placeholder 2">
            <a:extLst>
              <a:ext uri="{FF2B5EF4-FFF2-40B4-BE49-F238E27FC236}">
                <a16:creationId xmlns:a16="http://schemas.microsoft.com/office/drawing/2014/main" id="{5E1B1DC8-45F0-4BAA-8349-21E1119A9A95}"/>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0AF5BA70-04B3-A1CB-7568-0DF6054CBC20}"/>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3336173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5A0D-E458-EB1B-10FD-C79F5483CF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75B95F28-5453-7FEA-77FA-2E7CDD73E8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DFF32097-1981-5181-DAFF-61518766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455C-9FB8-76B1-6077-3DF346176A09}"/>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B0EE413E-B06C-261C-30C8-3B3E15D4615F}"/>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CC0603B-F013-BCF4-47C1-5F2CEB57B95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5027170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982B2-1658-305C-3776-37E4B7C682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CF6C3365-1D1F-8BA5-410F-7B87E7BF5C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0B8D1B46-7761-95EB-4702-54B631D347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A279F4-C46B-66D0-404C-C73FF63A13A8}"/>
              </a:ext>
            </a:extLst>
          </p:cNvPr>
          <p:cNvSpPr>
            <a:spLocks noGrp="1"/>
          </p:cNvSpPr>
          <p:nvPr>
            <p:ph type="dt" sz="half" idx="10"/>
          </p:nvPr>
        </p:nvSpPr>
        <p:spPr/>
        <p:txBody>
          <a:bodyPr/>
          <a:lstStyle/>
          <a:p>
            <a:fld id="{6704429C-9FEC-4C8E-8600-01BE53474285}" type="datetimeFigureOut">
              <a:rPr lang="es-CO" smtClean="0"/>
              <a:t>6/02/2024</a:t>
            </a:fld>
            <a:endParaRPr lang="es-CO"/>
          </a:p>
        </p:txBody>
      </p:sp>
      <p:sp>
        <p:nvSpPr>
          <p:cNvPr id="6" name="Footer Placeholder 5">
            <a:extLst>
              <a:ext uri="{FF2B5EF4-FFF2-40B4-BE49-F238E27FC236}">
                <a16:creationId xmlns:a16="http://schemas.microsoft.com/office/drawing/2014/main" id="{B7E68FF5-05F1-E8E2-FE2B-FA3835F646A3}"/>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15DECE66-6E0A-13DA-5941-59DF23E15E0A}"/>
              </a:ext>
            </a:extLst>
          </p:cNvPr>
          <p:cNvSpPr>
            <a:spLocks noGrp="1"/>
          </p:cNvSpPr>
          <p:nvPr>
            <p:ph type="sldNum" sz="quarter" idx="12"/>
          </p:nvPr>
        </p:nvSpPr>
        <p:spPr/>
        <p:txBody>
          <a:bodyPr/>
          <a:lstStyle/>
          <a:p>
            <a:fld id="{3B4B2521-7AA7-484A-8C73-FCF5781523F0}" type="slidenum">
              <a:rPr lang="es-CO" smtClean="0"/>
              <a:t>‹#›</a:t>
            </a:fld>
            <a:endParaRPr lang="es-CO"/>
          </a:p>
        </p:txBody>
      </p:sp>
    </p:spTree>
    <p:extLst>
      <p:ext uri="{BB962C8B-B14F-4D97-AF65-F5344CB8AC3E}">
        <p14:creationId xmlns:p14="http://schemas.microsoft.com/office/powerpoint/2010/main" val="38677261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2000">
              <a:srgbClr val="112261"/>
            </a:gs>
            <a:gs pos="42000">
              <a:srgbClr val="1A3184"/>
            </a:gs>
          </a:gsLst>
          <a:lin ang="540000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117AC9-1D5D-0623-5A1A-FD0D22D1B3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F2B14B8-356F-45D6-DFAA-298C7FEF3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7FBDBD0-6667-005E-0A1D-75514A3C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04429C-9FEC-4C8E-8600-01BE53474285}" type="datetimeFigureOut">
              <a:rPr lang="es-CO" smtClean="0"/>
              <a:t>6/02/2024</a:t>
            </a:fld>
            <a:endParaRPr lang="es-CO"/>
          </a:p>
        </p:txBody>
      </p:sp>
      <p:sp>
        <p:nvSpPr>
          <p:cNvPr id="5" name="Footer Placeholder 4">
            <a:extLst>
              <a:ext uri="{FF2B5EF4-FFF2-40B4-BE49-F238E27FC236}">
                <a16:creationId xmlns:a16="http://schemas.microsoft.com/office/drawing/2014/main" id="{991DD5A9-3F36-4838-DEFC-8B15E2498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Slide Number Placeholder 5">
            <a:extLst>
              <a:ext uri="{FF2B5EF4-FFF2-40B4-BE49-F238E27FC236}">
                <a16:creationId xmlns:a16="http://schemas.microsoft.com/office/drawing/2014/main" id="{C1E7B515-5E4C-4FD0-3818-AB3865C7E3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B2521-7AA7-484A-8C73-FCF5781523F0}" type="slidenum">
              <a:rPr lang="es-CO" smtClean="0"/>
              <a:t>‹#›</a:t>
            </a:fld>
            <a:endParaRPr lang="es-CO"/>
          </a:p>
        </p:txBody>
      </p:sp>
    </p:spTree>
    <p:extLst>
      <p:ext uri="{BB962C8B-B14F-4D97-AF65-F5344CB8AC3E}">
        <p14:creationId xmlns:p14="http://schemas.microsoft.com/office/powerpoint/2010/main" val="247682398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5.wdp"/><Relationship Id="rId7"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1.xml"/><Relationship Id="rId6" Type="http://schemas.microsoft.com/office/2007/relationships/hdphoto" Target="../media/hdphoto4.wdp"/><Relationship Id="rId5" Type="http://schemas.openxmlformats.org/officeDocument/2006/relationships/image" Target="../media/image5.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6.wdp"/><Relationship Id="rId7"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7.wdp"/><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23.emf"/><Relationship Id="rId3" Type="http://schemas.microsoft.com/office/2007/relationships/hdphoto" Target="../media/hdphoto4.wdp"/><Relationship Id="rId7"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4.png"/><Relationship Id="rId4" Type="http://schemas.microsoft.com/office/2007/relationships/hdphoto" Target="../media/hdphoto3.wdp"/></Relationships>
</file>

<file path=ppt/slides/_rels/slide16.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25.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7.wdp"/><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26.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27.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microsoft.com/office/2007/relationships/hdphoto" Target="../media/hdphoto3.wdp"/></Relationships>
</file>

<file path=ppt/slides/_rels/slide20.xml.rels><?xml version="1.0" encoding="UTF-8" standalone="yes"?>
<Relationships xmlns="http://schemas.openxmlformats.org/package/2006/relationships"><Relationship Id="rId8" Type="http://schemas.openxmlformats.org/officeDocument/2006/relationships/image" Target="../media/image22.png"/><Relationship Id="rId3" Type="http://schemas.microsoft.com/office/2007/relationships/hdphoto" Target="../media/hdphoto6.wdp"/><Relationship Id="rId7"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7.wdp"/><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28.png"/><Relationship Id="rId4" Type="http://schemas.microsoft.com/office/2007/relationships/hdphoto" Target="../media/hdphoto3.wdp"/></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0.png"/><Relationship Id="rId4" Type="http://schemas.microsoft.com/office/2007/relationships/hdphoto" Target="../media/hdphoto5.wdp"/></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microsoft.com/office/2007/relationships/hdphoto" Target="../media/hdphoto6.wdp"/><Relationship Id="rId7" Type="http://schemas.openxmlformats.org/officeDocument/2006/relationships/image" Target="../media/image32.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7.wdp"/><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34.png"/><Relationship Id="rId4" Type="http://schemas.microsoft.com/office/2007/relationships/hdphoto" Target="../media/hdphoto3.wdp"/></Relationships>
</file>

<file path=ppt/slides/_rels/slide27.xml.rels><?xml version="1.0" encoding="UTF-8" standalone="yes"?>
<Relationships xmlns="http://schemas.openxmlformats.org/package/2006/relationships"><Relationship Id="rId8" Type="http://schemas.microsoft.com/office/2007/relationships/hdphoto" Target="../media/hdphoto10.wdp"/><Relationship Id="rId3" Type="http://schemas.microsoft.com/office/2007/relationships/hdphoto" Target="../media/hdphoto4.wdp"/><Relationship Id="rId7" Type="http://schemas.openxmlformats.org/officeDocument/2006/relationships/image" Target="../media/image35.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microsoft.com/office/2007/relationships/hdphoto" Target="../media/hdphoto6.wdp"/><Relationship Id="rId7" Type="http://schemas.openxmlformats.org/officeDocument/2006/relationships/image" Target="../media/image9.emf"/><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2.png"/><Relationship Id="rId5" Type="http://schemas.microsoft.com/office/2007/relationships/hdphoto" Target="../media/hdphoto7.wdp"/><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10.png"/><Relationship Id="rId4" Type="http://schemas.microsoft.com/office/2007/relationships/hdphoto" Target="../media/hdphoto3.wdp"/></Relationships>
</file>

<file path=ppt/slides/_rels/slide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7"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6.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3.wdp"/></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16.em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Abstract Dark Halftone Background Design Png Image - Background Abstract  Design Png Clipart - Large Size Png Image - PikPng">
            <a:extLst>
              <a:ext uri="{FF2B5EF4-FFF2-40B4-BE49-F238E27FC236}">
                <a16:creationId xmlns:a16="http://schemas.microsoft.com/office/drawing/2014/main" id="{771DA0DB-36DC-720E-47F1-BC01C6D05F86}"/>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rcRect r="4717" b="6330"/>
          <a:stretch/>
        </p:blipFill>
        <p:spPr bwMode="auto">
          <a:xfrm rot="5400000">
            <a:off x="39976" y="474086"/>
            <a:ext cx="6343938" cy="642389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C84AC7-4969-8F02-9E74-3F14CFFD11D7}"/>
              </a:ext>
            </a:extLst>
          </p:cNvPr>
          <p:cNvSpPr txBox="1"/>
          <p:nvPr/>
        </p:nvSpPr>
        <p:spPr>
          <a:xfrm>
            <a:off x="3030178" y="2117879"/>
            <a:ext cx="6086764" cy="1754326"/>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s-MX" sz="5400" b="1" i="0" u="none" strike="noStrike" kern="1200" cap="none" spc="0" normalizeH="0" baseline="0" noProof="0" dirty="0">
                <a:ln>
                  <a:noFill/>
                </a:ln>
                <a:solidFill>
                  <a:prstClr val="white"/>
                </a:solidFill>
                <a:effectLst/>
                <a:uLnTx/>
                <a:uFillTx/>
                <a:latin typeface="Aptos" panose="020B0004020202020204" pitchFamily="34" charset="0"/>
                <a:ea typeface="+mn-ea"/>
                <a:cs typeface="+mn-cs"/>
              </a:rPr>
              <a:t>Modelos de Factores de Carga</a:t>
            </a:r>
            <a:endParaRPr kumimoji="0" lang="es-CO" sz="5400" b="1" i="0" u="none" strike="noStrike" kern="1200" cap="none" spc="0" normalizeH="0" baseline="0" noProof="0" dirty="0">
              <a:ln>
                <a:noFill/>
              </a:ln>
              <a:solidFill>
                <a:prstClr val="white"/>
              </a:solidFill>
              <a:effectLst/>
              <a:uLnTx/>
              <a:uFillTx/>
              <a:latin typeface="Aptos" panose="020B0004020202020204" pitchFamily="34" charset="0"/>
              <a:ea typeface="+mn-ea"/>
              <a:cs typeface="+mn-cs"/>
            </a:endParaRPr>
          </a:p>
        </p:txBody>
      </p:sp>
      <p:sp>
        <p:nvSpPr>
          <p:cNvPr id="13" name="TextBox 12">
            <a:extLst>
              <a:ext uri="{FF2B5EF4-FFF2-40B4-BE49-F238E27FC236}">
                <a16:creationId xmlns:a16="http://schemas.microsoft.com/office/drawing/2014/main" id="{4181DA23-00DF-3053-7623-7E152713C390}"/>
              </a:ext>
            </a:extLst>
          </p:cNvPr>
          <p:cNvSpPr txBox="1"/>
          <p:nvPr/>
        </p:nvSpPr>
        <p:spPr>
          <a:xfrm>
            <a:off x="3052618" y="3943345"/>
            <a:ext cx="6086764"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2800" b="0" i="0" u="none" strike="noStrike" kern="1200" cap="none" spc="0" normalizeH="0" baseline="0" noProof="0" dirty="0">
                <a:ln>
                  <a:noFill/>
                </a:ln>
                <a:solidFill>
                  <a:srgbClr val="FFC002"/>
                </a:solidFill>
                <a:effectLst/>
                <a:uLnTx/>
                <a:uFillTx/>
                <a:latin typeface="Aptos" panose="020B0004020202020204" pitchFamily="34" charset="0"/>
                <a:ea typeface="+mn-ea"/>
                <a:cs typeface="+mn-cs"/>
              </a:rPr>
              <a:t>BCRP – CEFA 2024</a:t>
            </a:r>
            <a:endParaRPr kumimoji="0" lang="es-CO" sz="2800" b="0" i="0" u="none" strike="noStrike" kern="1200" cap="none" spc="0" normalizeH="0" baseline="0" noProof="0" dirty="0">
              <a:ln>
                <a:noFill/>
              </a:ln>
              <a:solidFill>
                <a:srgbClr val="FFC002"/>
              </a:solidFill>
              <a:effectLst/>
              <a:uLnTx/>
              <a:uFillTx/>
              <a:latin typeface="Aptos" panose="020B0004020202020204" pitchFamily="34" charset="0"/>
              <a:ea typeface="+mn-ea"/>
              <a:cs typeface="+mn-cs"/>
            </a:endParaRPr>
          </a:p>
        </p:txBody>
      </p:sp>
      <p:cxnSp>
        <p:nvCxnSpPr>
          <p:cNvPr id="14" name="Straight Connector 13">
            <a:extLst>
              <a:ext uri="{FF2B5EF4-FFF2-40B4-BE49-F238E27FC236}">
                <a16:creationId xmlns:a16="http://schemas.microsoft.com/office/drawing/2014/main" id="{CC4C5C73-B906-6532-A410-AAEEBB0C5E2C}"/>
              </a:ext>
            </a:extLst>
          </p:cNvPr>
          <p:cNvCxnSpPr>
            <a:cxnSpLocks/>
          </p:cNvCxnSpPr>
          <p:nvPr/>
        </p:nvCxnSpPr>
        <p:spPr>
          <a:xfrm>
            <a:off x="3144982" y="3862958"/>
            <a:ext cx="5765716" cy="0"/>
          </a:xfrm>
          <a:prstGeom prst="line">
            <a:avLst/>
          </a:prstGeom>
          <a:noFill/>
          <a:ln w="9525" cap="flat">
            <a:solidFill>
              <a:srgbClr val="FFC002"/>
            </a:solidFill>
            <a:prstDash val="solid"/>
            <a:miter lim="800000"/>
          </a:ln>
          <a:effectLst/>
          <a:sp3d/>
        </p:spPr>
        <p:style>
          <a:lnRef idx="0">
            <a:scrgbClr r="0" g="0" b="0"/>
          </a:lnRef>
          <a:fillRef idx="0">
            <a:scrgbClr r="0" g="0" b="0"/>
          </a:fillRef>
          <a:effectRef idx="0">
            <a:scrgbClr r="0" g="0" b="0"/>
          </a:effectRef>
          <a:fontRef idx="none"/>
        </p:style>
      </p:cxn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26" name="Picture 25">
            <a:extLst>
              <a:ext uri="{FF2B5EF4-FFF2-40B4-BE49-F238E27FC236}">
                <a16:creationId xmlns:a16="http://schemas.microsoft.com/office/drawing/2014/main" id="{A5D31437-CC7D-0A5B-D3A9-8DC9E961F705}"/>
              </a:ext>
            </a:extLst>
          </p:cNvPr>
          <p:cNvPicPr>
            <a:picLocks noChangeAspect="1"/>
          </p:cNvPicPr>
          <p:nvPr/>
        </p:nvPicPr>
        <p:blipFill rotWithShape="1">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rcRect t="27244" r="7638"/>
          <a:stretch/>
        </p:blipFill>
        <p:spPr>
          <a:xfrm>
            <a:off x="7416800" y="0"/>
            <a:ext cx="4775200" cy="3761558"/>
          </a:xfrm>
          <a:prstGeom prst="rect">
            <a:avLst/>
          </a:prstGeom>
        </p:spPr>
      </p:pic>
    </p:spTree>
    <p:extLst>
      <p:ext uri="{BB962C8B-B14F-4D97-AF65-F5344CB8AC3E}">
        <p14:creationId xmlns:p14="http://schemas.microsoft.com/office/powerpoint/2010/main" val="25600959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4E5B8-6330-2D3C-08E8-D271001F960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3EE2D1E-06C9-C4B8-8DAE-AAFB9F7275CC}"/>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E11EB13E-21CE-57A5-E042-1323A93A16EB}"/>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428E340F-9CF0-428A-5EEA-CD01E4081FBC}"/>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469C584B-9506-0177-837C-AFB274C58EC5}"/>
              </a:ext>
            </a:extLst>
          </p:cNvPr>
          <p:cNvGrpSpPr/>
          <p:nvPr/>
        </p:nvGrpSpPr>
        <p:grpSpPr>
          <a:xfrm>
            <a:off x="3057478" y="2797261"/>
            <a:ext cx="6077043" cy="1263478"/>
            <a:chOff x="2903770" y="2786244"/>
            <a:chExt cx="6077043" cy="1263478"/>
          </a:xfrm>
        </p:grpSpPr>
        <p:sp>
          <p:nvSpPr>
            <p:cNvPr id="12" name="Rectangle 11">
              <a:extLst>
                <a:ext uri="{FF2B5EF4-FFF2-40B4-BE49-F238E27FC236}">
                  <a16:creationId xmlns:a16="http://schemas.microsoft.com/office/drawing/2014/main" id="{FAF60170-F859-0C2D-FACA-260C2B2501BB}"/>
                </a:ext>
              </a:extLst>
            </p:cNvPr>
            <p:cNvSpPr txBox="1"/>
            <p:nvPr/>
          </p:nvSpPr>
          <p:spPr>
            <a:xfrm>
              <a:off x="2903770" y="3218725"/>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sym typeface="Open Sans"/>
                </a:rPr>
                <a:t>Factores de carga</a:t>
              </a:r>
            </a:p>
          </p:txBody>
        </p:sp>
        <p:sp>
          <p:nvSpPr>
            <p:cNvPr id="13" name="Rectangle 11">
              <a:extLst>
                <a:ext uri="{FF2B5EF4-FFF2-40B4-BE49-F238E27FC236}">
                  <a16:creationId xmlns:a16="http://schemas.microsoft.com/office/drawing/2014/main" id="{ED998984-9DFC-2EA5-B8B6-00806E80FEF6}"/>
                </a:ext>
              </a:extLst>
            </p:cNvPr>
            <p:cNvSpPr txBox="1"/>
            <p:nvPr/>
          </p:nvSpPr>
          <p:spPr>
            <a:xfrm>
              <a:off x="3819275" y="2786244"/>
              <a:ext cx="3938616"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dirty="0">
                  <a:ln>
                    <a:noFill/>
                  </a:ln>
                  <a:solidFill>
                    <a:prstClr val="white"/>
                  </a:solidFill>
                  <a:effectLst/>
                  <a:uLnTx/>
                  <a:uFillTx/>
                  <a:latin typeface="Aptos" panose="020B0004020202020204" pitchFamily="34" charset="0"/>
                  <a:sym typeface="Open Sans"/>
                </a:rPr>
                <a:t>Estimación de los</a:t>
              </a:r>
              <a:endParaRPr kumimoji="0" lang="es-CO" sz="3600" b="1" i="0" u="none" strike="noStrike" kern="1200" cap="none" spc="0" normalizeH="0" baseline="0" noProof="0" dirty="0">
                <a:ln>
                  <a:noFill/>
                </a:ln>
                <a:solidFill>
                  <a:prstClr val="white"/>
                </a:solidFill>
                <a:effectLst/>
                <a:uLnTx/>
                <a:uFillTx/>
                <a:latin typeface="Aptos" panose="020B0004020202020204" pitchFamily="34" charset="0"/>
                <a:cs typeface="Arial" panose="020B0604020202020204" pitchFamily="34" charset="0"/>
                <a:sym typeface="Open Sans"/>
              </a:endParaRPr>
            </a:p>
          </p:txBody>
        </p:sp>
      </p:grpSp>
    </p:spTree>
    <p:extLst>
      <p:ext uri="{BB962C8B-B14F-4D97-AF65-F5344CB8AC3E}">
        <p14:creationId xmlns:p14="http://schemas.microsoft.com/office/powerpoint/2010/main" val="220668160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697652" y="396762"/>
            <a:ext cx="5828878" cy="5828878"/>
          </a:xfrm>
          <a:prstGeom prst="rect">
            <a:avLst/>
          </a:prstGeom>
        </p:spPr>
      </p:pic>
      <p:pic>
        <p:nvPicPr>
          <p:cNvPr id="6" name="Imagen 5">
            <a:extLst>
              <a:ext uri="{FF2B5EF4-FFF2-40B4-BE49-F238E27FC236}">
                <a16:creationId xmlns:a16="http://schemas.microsoft.com/office/drawing/2014/main" id="{374E1BBE-107C-BB24-94FD-5342AA47BC10}"/>
              </a:ext>
            </a:extLst>
          </p:cNvPr>
          <p:cNvPicPr>
            <a:picLocks noChangeAspect="1"/>
          </p:cNvPicPr>
          <p:nvPr/>
        </p:nvPicPr>
        <p:blipFill>
          <a:blip r:embed="rId4">
            <a:lum bright="70000" contrast="-70000"/>
            <a:alphaModFix amt="70000"/>
          </a:blip>
          <a:stretch>
            <a:fillRect/>
          </a:stretch>
        </p:blipFill>
        <p:spPr>
          <a:xfrm rot="1116832">
            <a:off x="7731682" y="2429851"/>
            <a:ext cx="3575971" cy="3575971"/>
          </a:xfrm>
          <a:prstGeom prst="rect">
            <a:avLst/>
          </a:prstGeom>
        </p:spPr>
      </p:pic>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2183436">
            <a:off x="-475070" y="1898271"/>
            <a:ext cx="5939808" cy="5939808"/>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061353" y="678871"/>
            <a:ext cx="855073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7">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772356" y="716727"/>
            <a:ext cx="7128732" cy="707886"/>
          </a:xfrm>
          <a:prstGeom prst="rect">
            <a:avLst/>
          </a:prstGeom>
          <a:noFill/>
        </p:spPr>
        <p:txBody>
          <a:bodyPr wrap="square" rtlCol="0">
            <a:spAutoFit/>
          </a:bodyPr>
          <a:lstStyle/>
          <a:p>
            <a:pPr algn="ctr">
              <a:lnSpc>
                <a:spcPct val="100000"/>
              </a:lnSpc>
            </a:pPr>
            <a:r>
              <a:rPr lang="es-CO" sz="4000" b="1" dirty="0">
                <a:solidFill>
                  <a:schemeClr val="tx1">
                    <a:lumMod val="85000"/>
                    <a:lumOff val="15000"/>
                  </a:schemeClr>
                </a:solidFill>
                <a:latin typeface="Aptos" panose="020B0004020202020204" pitchFamily="34" charset="0"/>
                <a:cs typeface="Arial"/>
              </a:rPr>
              <a:t>Estimación de parámetros (I)</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958295A-7486-6D51-B6F1-6DC6B7E13FB0}"/>
                  </a:ext>
                </a:extLst>
              </p:cNvPr>
              <p:cNvSpPr txBox="1"/>
              <p:nvPr/>
            </p:nvSpPr>
            <p:spPr>
              <a:xfrm flipH="1">
                <a:off x="843366" y="2349001"/>
                <a:ext cx="7115337" cy="4001095"/>
              </a:xfrm>
              <a:prstGeom prst="rect">
                <a:avLst/>
              </a:prstGeom>
              <a:noFill/>
            </p:spPr>
            <p:txBody>
              <a:bodyPr wrap="square" lIns="91440" tIns="45720" rIns="91440" bIns="45720" rtlCol="0" anchor="t">
                <a:spAutoFit/>
              </a:bodyPr>
              <a:lstStyle/>
              <a:p>
                <a:pPr eaLnBrk="1" hangingPunct="1">
                  <a:buClr>
                    <a:schemeClr val="accent4"/>
                  </a:buClr>
                </a:pPr>
                <a:r>
                  <a:rPr lang="es-ES" dirty="0">
                    <a:solidFill>
                      <a:schemeClr val="bg1"/>
                    </a:solidFill>
                    <a:latin typeface="Aptos" panose="020B0004020202020204" pitchFamily="34" charset="0"/>
                  </a:rPr>
                  <a:t>Para una fecha dada, la formulación matricial de la curva de rendimientos sería:</a:t>
                </a:r>
              </a:p>
              <a:p>
                <a:pPr eaLnBrk="1" hangingPunct="1">
                  <a:buClr>
                    <a:schemeClr val="accent4"/>
                  </a:buClr>
                </a:pPr>
                <a:endParaRPr lang="es-ES" dirty="0">
                  <a:solidFill>
                    <a:schemeClr val="bg1"/>
                  </a:solidFill>
                  <a:latin typeface="Aptos" panose="020B0004020202020204" pitchFamily="34" charset="0"/>
                </a:endParaRPr>
              </a:p>
              <a:p>
                <a:pPr eaLnBrk="1" hangingPunct="1">
                  <a:buClr>
                    <a:schemeClr val="accent4"/>
                  </a:buClr>
                </a:pPr>
                <a14:m>
                  <m:oMathPara xmlns:m="http://schemas.openxmlformats.org/officeDocument/2006/math">
                    <m:oMathParaPr>
                      <m:jc m:val="centerGroup"/>
                    </m:oMathParaPr>
                    <m:oMath xmlns:m="http://schemas.openxmlformats.org/officeDocument/2006/math">
                      <m:r>
                        <a:rPr lang="es-CO" sz="2000" b="0" i="1" smtClean="0">
                          <a:solidFill>
                            <a:schemeClr val="bg1"/>
                          </a:solidFill>
                          <a:latin typeface="Cambria Math"/>
                        </a:rPr>
                        <m:t>𝑌</m:t>
                      </m:r>
                      <m:d>
                        <m:dPr>
                          <m:ctrlPr>
                            <a:rPr lang="es-CO" sz="2000" b="0" i="1" smtClean="0">
                              <a:solidFill>
                                <a:schemeClr val="bg1"/>
                              </a:solidFill>
                              <a:latin typeface="Cambria Math" panose="02040503050406030204" pitchFamily="18" charset="0"/>
                            </a:rPr>
                          </m:ctrlPr>
                        </m:dPr>
                        <m:e>
                          <m:r>
                            <a:rPr lang="es-CO" sz="2000" b="0" i="1" smtClean="0">
                              <a:solidFill>
                                <a:schemeClr val="bg1"/>
                              </a:solidFill>
                              <a:latin typeface="Cambria Math"/>
                            </a:rPr>
                            <m:t>𝑡</m:t>
                          </m:r>
                        </m:e>
                      </m:d>
                      <m:r>
                        <a:rPr lang="es-CO" sz="2000" b="0" i="1" smtClean="0">
                          <a:solidFill>
                            <a:schemeClr val="bg1"/>
                          </a:solidFill>
                          <a:latin typeface="Cambria Math"/>
                        </a:rPr>
                        <m:t>=</m:t>
                      </m:r>
                      <m:r>
                        <a:rPr lang="es-CO" sz="2000" b="0" i="1" smtClean="0">
                          <a:solidFill>
                            <a:schemeClr val="bg1"/>
                          </a:solidFill>
                          <a:latin typeface="Cambria Math"/>
                        </a:rPr>
                        <m:t>𝐻</m:t>
                      </m:r>
                      <m:r>
                        <a:rPr lang="es-CO" sz="2000" b="0" i="1" smtClean="0">
                          <a:solidFill>
                            <a:schemeClr val="bg1"/>
                          </a:solidFill>
                          <a:latin typeface="Cambria Math"/>
                        </a:rPr>
                        <m:t>(</m:t>
                      </m:r>
                      <m:r>
                        <a:rPr lang="es-CO" sz="2000" b="0" i="1" smtClean="0">
                          <a:solidFill>
                            <a:schemeClr val="bg1"/>
                          </a:solidFill>
                          <a:latin typeface="Cambria Math"/>
                        </a:rPr>
                        <m:t>𝑡</m:t>
                      </m:r>
                      <m:r>
                        <a:rPr lang="es-CO" sz="2000" b="0" i="1" smtClean="0">
                          <a:solidFill>
                            <a:schemeClr val="bg1"/>
                          </a:solidFill>
                          <a:latin typeface="Cambria Math"/>
                        </a:rPr>
                        <m:t>)∙</m:t>
                      </m:r>
                      <m:r>
                        <a:rPr lang="es-CO" sz="2000" b="0" i="1" smtClean="0">
                          <a:solidFill>
                            <a:schemeClr val="bg1"/>
                          </a:solidFill>
                          <a:latin typeface="Cambria Math"/>
                          <a:ea typeface="Cambria Math"/>
                        </a:rPr>
                        <m:t>𝛽</m:t>
                      </m:r>
                      <m:d>
                        <m:dPr>
                          <m:ctrlPr>
                            <a:rPr lang="es-CO" sz="2000" b="0" i="1" smtClean="0">
                              <a:solidFill>
                                <a:schemeClr val="bg1"/>
                              </a:solidFill>
                              <a:latin typeface="Cambria Math" panose="02040503050406030204" pitchFamily="18" charset="0"/>
                              <a:ea typeface="Cambria Math"/>
                            </a:rPr>
                          </m:ctrlPr>
                        </m:dPr>
                        <m:e>
                          <m:r>
                            <a:rPr lang="es-CO" sz="2000" b="0" i="1" smtClean="0">
                              <a:solidFill>
                                <a:schemeClr val="bg1"/>
                              </a:solidFill>
                              <a:latin typeface="Cambria Math"/>
                              <a:ea typeface="Cambria Math"/>
                            </a:rPr>
                            <m:t>𝑡</m:t>
                          </m:r>
                        </m:e>
                      </m:d>
                      <m:r>
                        <a:rPr lang="es-CO" sz="2000" b="0" i="1" smtClean="0">
                          <a:solidFill>
                            <a:schemeClr val="bg1"/>
                          </a:solidFill>
                          <a:latin typeface="Cambria Math"/>
                          <a:ea typeface="Cambria Math"/>
                        </a:rPr>
                        <m:t>+</m:t>
                      </m:r>
                      <m:r>
                        <a:rPr lang="es-CO" sz="2000" b="0" i="1" smtClean="0">
                          <a:solidFill>
                            <a:schemeClr val="bg1"/>
                          </a:solidFill>
                          <a:latin typeface="Cambria Math"/>
                          <a:ea typeface="Cambria Math"/>
                        </a:rPr>
                        <m:t>𝑒</m:t>
                      </m:r>
                      <m:r>
                        <a:rPr lang="es-CO" sz="2000" b="0" i="1" smtClean="0">
                          <a:solidFill>
                            <a:schemeClr val="bg1"/>
                          </a:solidFill>
                          <a:latin typeface="Cambria Math"/>
                          <a:ea typeface="Cambria Math"/>
                        </a:rPr>
                        <m:t>(</m:t>
                      </m:r>
                      <m:r>
                        <a:rPr lang="es-CO" sz="2000" b="0" i="1" smtClean="0">
                          <a:solidFill>
                            <a:schemeClr val="bg1"/>
                          </a:solidFill>
                          <a:latin typeface="Cambria Math"/>
                          <a:ea typeface="Cambria Math"/>
                        </a:rPr>
                        <m:t>𝑡</m:t>
                      </m:r>
                      <m:r>
                        <a:rPr lang="es-CO" sz="2000" b="0" i="1" smtClean="0">
                          <a:solidFill>
                            <a:schemeClr val="bg1"/>
                          </a:solidFill>
                          <a:latin typeface="Cambria Math"/>
                          <a:ea typeface="Cambria Math"/>
                        </a:rPr>
                        <m:t>)</m:t>
                      </m:r>
                    </m:oMath>
                  </m:oMathPara>
                </a14:m>
                <a:endParaRPr lang="es-ES" sz="2000" dirty="0">
                  <a:solidFill>
                    <a:schemeClr val="bg1"/>
                  </a:solidFill>
                  <a:latin typeface="Aptos" panose="020B0004020202020204" pitchFamily="34" charset="0"/>
                </a:endParaRPr>
              </a:p>
              <a:p>
                <a:pPr eaLnBrk="1" hangingPunct="1">
                  <a:buClr>
                    <a:schemeClr val="accent4"/>
                  </a:buClr>
                </a:pPr>
                <a:endParaRPr lang="es-ES" dirty="0">
                  <a:solidFill>
                    <a:schemeClr val="bg1"/>
                  </a:solidFill>
                  <a:latin typeface="Aptos" panose="020B0004020202020204" pitchFamily="34" charset="0"/>
                </a:endParaRPr>
              </a:p>
              <a:p>
                <a:pPr marL="285750" indent="-285750" eaLnBrk="1" hangingPunct="1">
                  <a:buClr>
                    <a:schemeClr val="accent4"/>
                  </a:buClr>
                  <a:buFont typeface="Arial" panose="020B0604020202020204" pitchFamily="34" charset="0"/>
                  <a:buChar char="•"/>
                </a:pPr>
                <a:r>
                  <a:rPr lang="es-ES" i="1" dirty="0">
                    <a:solidFill>
                      <a:schemeClr val="bg1"/>
                    </a:solidFill>
                    <a:latin typeface="Aptos" panose="020B0004020202020204" pitchFamily="34" charset="0"/>
                  </a:rPr>
                  <a:t>Y(t)</a:t>
                </a:r>
                <a:r>
                  <a:rPr lang="es-ES" dirty="0">
                    <a:solidFill>
                      <a:schemeClr val="bg1"/>
                    </a:solidFill>
                    <a:latin typeface="Aptos" panose="020B0004020202020204" pitchFamily="34" charset="0"/>
                  </a:rPr>
                  <a:t> es un vector columna de tamaño </a:t>
                </a:r>
                <a:r>
                  <a:rPr lang="es-ES" i="1" dirty="0">
                    <a:solidFill>
                      <a:schemeClr val="bg1"/>
                    </a:solidFill>
                    <a:latin typeface="Aptos" panose="020B0004020202020204" pitchFamily="34" charset="0"/>
                  </a:rPr>
                  <a:t>T</a:t>
                </a:r>
                <a:r>
                  <a:rPr lang="es-ES" dirty="0">
                    <a:solidFill>
                      <a:schemeClr val="bg1"/>
                    </a:solidFill>
                    <a:latin typeface="Aptos" panose="020B0004020202020204" pitchFamily="34" charset="0"/>
                  </a:rPr>
                  <a:t> (número de nodos de la curva) con las tasas de rendimientos observadas.</a:t>
                </a:r>
              </a:p>
              <a:p>
                <a:pPr marL="285750" indent="-285750" eaLnBrk="1" hangingPunct="1">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eaLnBrk="1" hangingPunct="1">
                  <a:buClr>
                    <a:schemeClr val="accent4"/>
                  </a:buClr>
                  <a:buFont typeface="Arial" panose="020B0604020202020204" pitchFamily="34" charset="0"/>
                  <a:buChar char="•"/>
                </a:pPr>
                <a:r>
                  <a:rPr lang="es-ES" i="1" dirty="0">
                    <a:solidFill>
                      <a:schemeClr val="bg1"/>
                    </a:solidFill>
                    <a:latin typeface="Aptos" panose="020B0004020202020204" pitchFamily="34" charset="0"/>
                  </a:rPr>
                  <a:t>H(t)</a:t>
                </a:r>
                <a:r>
                  <a:rPr lang="es-ES" dirty="0">
                    <a:solidFill>
                      <a:schemeClr val="bg1"/>
                    </a:solidFill>
                    <a:latin typeface="Aptos" panose="020B0004020202020204" pitchFamily="34" charset="0"/>
                  </a:rPr>
                  <a:t> es una matriz, de tamaño T por 3, de sensibilidades.</a:t>
                </a:r>
              </a:p>
              <a:p>
                <a:pPr marL="285750" indent="-285750" eaLnBrk="1" hangingPunct="1">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eaLnBrk="1" hangingPunct="1">
                  <a:buClr>
                    <a:schemeClr val="accent4"/>
                  </a:buClr>
                  <a:buFont typeface="Arial" panose="020B0604020202020204" pitchFamily="34" charset="0"/>
                  <a:buChar char="•"/>
                </a:pPr>
                <a:r>
                  <a:rPr lang="es-CO" i="1" dirty="0">
                    <a:solidFill>
                      <a:schemeClr val="bg1"/>
                    </a:solidFill>
                    <a:latin typeface="Aptos" panose="020B0004020202020204" pitchFamily="34" charset="0"/>
                  </a:rPr>
                  <a:t>ß</a:t>
                </a:r>
                <a:r>
                  <a:rPr lang="es-ES" i="1" dirty="0">
                    <a:solidFill>
                      <a:schemeClr val="bg1"/>
                    </a:solidFill>
                    <a:latin typeface="Aptos" panose="020B0004020202020204" pitchFamily="34" charset="0"/>
                  </a:rPr>
                  <a:t>(t)</a:t>
                </a:r>
                <a:r>
                  <a:rPr lang="es-ES" dirty="0">
                    <a:solidFill>
                      <a:schemeClr val="bg1"/>
                    </a:solidFill>
                    <a:latin typeface="Aptos" panose="020B0004020202020204" pitchFamily="34" charset="0"/>
                  </a:rPr>
                  <a:t> es un vector columna, de tamaño 3, con los factores de carga.</a:t>
                </a:r>
              </a:p>
              <a:p>
                <a:pPr marL="285750" indent="-285750" eaLnBrk="1" hangingPunct="1">
                  <a:buClr>
                    <a:schemeClr val="accent4"/>
                  </a:buClr>
                  <a:buFont typeface="Arial" panose="020B0604020202020204" pitchFamily="34" charset="0"/>
                  <a:buChar char="•"/>
                </a:pPr>
                <a:endParaRPr lang="es-ES" dirty="0">
                  <a:solidFill>
                    <a:schemeClr val="bg1"/>
                  </a:solidFill>
                  <a:latin typeface="Aptos" panose="020B0004020202020204" pitchFamily="34" charset="0"/>
                </a:endParaRPr>
              </a:p>
              <a:p>
                <a:pPr marL="285750" indent="-285750" eaLnBrk="1" hangingPunct="1">
                  <a:buClr>
                    <a:schemeClr val="accent4"/>
                  </a:buClr>
                  <a:buFont typeface="Arial" panose="020B0604020202020204" pitchFamily="34" charset="0"/>
                  <a:buChar char="•"/>
                </a:pPr>
                <a:r>
                  <a:rPr lang="es-ES" dirty="0">
                    <a:solidFill>
                      <a:schemeClr val="bg1"/>
                    </a:solidFill>
                    <a:latin typeface="Aptos" panose="020B0004020202020204" pitchFamily="34" charset="0"/>
                  </a:rPr>
                  <a:t>Y finalmente </a:t>
                </a:r>
                <a:r>
                  <a:rPr lang="es-ES" i="1" dirty="0">
                    <a:solidFill>
                      <a:schemeClr val="bg1"/>
                    </a:solidFill>
                    <a:latin typeface="Aptos" panose="020B0004020202020204" pitchFamily="34" charset="0"/>
                  </a:rPr>
                  <a:t>e(t)</a:t>
                </a:r>
                <a:r>
                  <a:rPr lang="es-ES" dirty="0">
                    <a:solidFill>
                      <a:schemeClr val="bg1"/>
                    </a:solidFill>
                    <a:latin typeface="Aptos" panose="020B0004020202020204" pitchFamily="34" charset="0"/>
                  </a:rPr>
                  <a:t> es un vector de tamaño T de errores idiosincráticos.</a:t>
                </a:r>
              </a:p>
            </p:txBody>
          </p:sp>
        </mc:Choice>
        <mc:Fallback xmlns="">
          <p:sp>
            <p:nvSpPr>
              <p:cNvPr id="4" name="CuadroTexto 3">
                <a:extLst>
                  <a:ext uri="{FF2B5EF4-FFF2-40B4-BE49-F238E27FC236}">
                    <a16:creationId xmlns:a16="http://schemas.microsoft.com/office/drawing/2014/main" id="{7958295A-7486-6D51-B6F1-6DC6B7E13FB0}"/>
                  </a:ext>
                </a:extLst>
              </p:cNvPr>
              <p:cNvSpPr txBox="1">
                <a:spLocks noRot="1" noChangeAspect="1" noMove="1" noResize="1" noEditPoints="1" noAdjustHandles="1" noChangeArrowheads="1" noChangeShapeType="1" noTextEdit="1"/>
              </p:cNvSpPr>
              <p:nvPr/>
            </p:nvSpPr>
            <p:spPr>
              <a:xfrm flipH="1">
                <a:off x="843366" y="2349001"/>
                <a:ext cx="7115337" cy="4001095"/>
              </a:xfrm>
              <a:prstGeom prst="rect">
                <a:avLst/>
              </a:prstGeom>
              <a:blipFill>
                <a:blip r:embed="rId8"/>
                <a:stretch>
                  <a:fillRect l="-685" t="-609" b="-1522"/>
                </a:stretch>
              </a:blipFill>
            </p:spPr>
            <p:txBody>
              <a:bodyPr/>
              <a:lstStyle/>
              <a:p>
                <a:r>
                  <a:rPr lang="es-CO">
                    <a:noFill/>
                  </a:rPr>
                  <a:t> </a:t>
                </a:r>
              </a:p>
            </p:txBody>
          </p:sp>
        </mc:Fallback>
      </mc:AlternateContent>
    </p:spTree>
    <p:extLst>
      <p:ext uri="{BB962C8B-B14F-4D97-AF65-F5344CB8AC3E}">
        <p14:creationId xmlns:p14="http://schemas.microsoft.com/office/powerpoint/2010/main" val="2788436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E7D9F-F9D5-A514-C087-6A3AA9C51171}"/>
            </a:ext>
          </a:extLst>
        </p:cNvPr>
        <p:cNvGrpSpPr/>
        <p:nvPr/>
      </p:nvGrpSpPr>
      <p:grpSpPr>
        <a:xfrm>
          <a:off x="0" y="0"/>
          <a:ext cx="0" cy="0"/>
          <a:chOff x="0" y="0"/>
          <a:chExt cx="0" cy="0"/>
        </a:xfrm>
      </p:grpSpPr>
      <p:pic>
        <p:nvPicPr>
          <p:cNvPr id="7" name="Picture 9" descr="A black background with a black square&#10;&#10;Description automatically generated with medium confidence">
            <a:extLst>
              <a:ext uri="{FF2B5EF4-FFF2-40B4-BE49-F238E27FC236}">
                <a16:creationId xmlns:a16="http://schemas.microsoft.com/office/drawing/2014/main" id="{4EF3475A-3F60-1014-C78C-69B68FD77F25}"/>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2788476">
            <a:off x="-1186368" y="2712377"/>
            <a:ext cx="5828878" cy="5828878"/>
          </a:xfrm>
          <a:prstGeom prst="rect">
            <a:avLst/>
          </a:prstGeom>
        </p:spPr>
      </p:pic>
      <p:sp>
        <p:nvSpPr>
          <p:cNvPr id="8" name="Rectangle: Rounded Corners 7">
            <a:extLst>
              <a:ext uri="{FF2B5EF4-FFF2-40B4-BE49-F238E27FC236}">
                <a16:creationId xmlns:a16="http://schemas.microsoft.com/office/drawing/2014/main" id="{1F8AA2C5-7EFB-E999-702D-47A752C102EA}"/>
              </a:ext>
            </a:extLst>
          </p:cNvPr>
          <p:cNvSpPr/>
          <p:nvPr/>
        </p:nvSpPr>
        <p:spPr>
          <a:xfrm>
            <a:off x="1728072" y="654157"/>
            <a:ext cx="9046234"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12361DEA-9B7F-12FF-9F47-21C8F0945AF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26FE1BA4-D206-F72D-7BEA-CF3D270B9B60}"/>
              </a:ext>
            </a:extLst>
          </p:cNvPr>
          <p:cNvSpPr txBox="1"/>
          <p:nvPr/>
        </p:nvSpPr>
        <p:spPr>
          <a:xfrm>
            <a:off x="2226700" y="696847"/>
            <a:ext cx="7907860"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Estimación de los parámetros (II)</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6B6294DB-F4D8-AF18-233E-6000D3544667}"/>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016B947-3E11-5273-312D-903E6B9D087C}"/>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7CBBCAC1-85A7-07D0-685A-AA4460E3FABD}"/>
              </a:ext>
            </a:extLst>
          </p:cNvPr>
          <p:cNvPicPr>
            <a:picLocks noChangeAspect="1"/>
          </p:cNvPicPr>
          <p:nvPr/>
        </p:nvPicPr>
        <p:blipFill>
          <a:blip r:embed="rId2">
            <a:alphaModFix amt="5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442070" y="-291395"/>
            <a:ext cx="5828878" cy="5828878"/>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9EBF4541-C0C9-2E26-F096-EE521AC13EAE}"/>
                  </a:ext>
                </a:extLst>
              </p:cNvPr>
              <p:cNvSpPr txBox="1"/>
              <p:nvPr/>
            </p:nvSpPr>
            <p:spPr>
              <a:xfrm flipH="1">
                <a:off x="2777855" y="2422989"/>
                <a:ext cx="6946668" cy="461665"/>
              </a:xfrm>
              <a:prstGeom prst="rect">
                <a:avLst/>
              </a:prstGeom>
              <a:noFill/>
            </p:spPr>
            <p:txBody>
              <a:bodyPr wrap="square" lIns="91440" tIns="45720" rIns="91440" bIns="45720" rtlCol="0" anchor="t">
                <a:spAutoFit/>
              </a:bodyPr>
              <a:lstStyle/>
              <a:p>
                <a:pPr algn="ctr" eaLnBrk="1" hangingPunct="1"/>
                <a:r>
                  <a:rPr lang="es-ES" sz="2400" dirty="0">
                    <a:solidFill>
                      <a:schemeClr val="bg1"/>
                    </a:solidFill>
                    <a:latin typeface="Aptos" panose="020B0004020202020204" pitchFamily="34" charset="0"/>
                  </a:rPr>
                  <a:t>H es la matriz (</a:t>
                </a:r>
                <a14:m>
                  <m:oMath xmlns:m="http://schemas.openxmlformats.org/officeDocument/2006/math">
                    <m:r>
                      <a:rPr lang="es-CO" sz="2400" i="1">
                        <a:solidFill>
                          <a:schemeClr val="bg1"/>
                        </a:solidFill>
                        <a:latin typeface="Cambria Math"/>
                      </a:rPr>
                      <m:t>𝑇</m:t>
                    </m:r>
                    <m:r>
                      <a:rPr lang="es-CO" sz="2400" i="1" smtClean="0">
                        <a:solidFill>
                          <a:schemeClr val="bg1"/>
                        </a:solidFill>
                        <a:latin typeface="Cambria Math"/>
                        <a:ea typeface="Cambria Math"/>
                      </a:rPr>
                      <m:t>×</m:t>
                    </m:r>
                    <m:r>
                      <a:rPr lang="es-CO" sz="2400" b="0" i="1" smtClean="0">
                        <a:solidFill>
                          <a:schemeClr val="bg1"/>
                        </a:solidFill>
                        <a:latin typeface="Cambria Math"/>
                        <a:ea typeface="Cambria Math"/>
                      </a:rPr>
                      <m:t>3</m:t>
                    </m:r>
                  </m:oMath>
                </a14:m>
                <a:r>
                  <a:rPr lang="es-ES" sz="2400" dirty="0">
                    <a:solidFill>
                      <a:schemeClr val="bg1"/>
                    </a:solidFill>
                    <a:latin typeface="Aptos" panose="020B0004020202020204" pitchFamily="34" charset="0"/>
                  </a:rPr>
                  <a:t>) de sensibilidades:	</a:t>
                </a:r>
              </a:p>
            </p:txBody>
          </p:sp>
        </mc:Choice>
        <mc:Fallback xmlns="">
          <p:sp>
            <p:nvSpPr>
              <p:cNvPr id="4" name="CuadroTexto 3">
                <a:extLst>
                  <a:ext uri="{FF2B5EF4-FFF2-40B4-BE49-F238E27FC236}">
                    <a16:creationId xmlns:a16="http://schemas.microsoft.com/office/drawing/2014/main" id="{9EBF4541-C0C9-2E26-F096-EE521AC13EAE}"/>
                  </a:ext>
                </a:extLst>
              </p:cNvPr>
              <p:cNvSpPr txBox="1">
                <a:spLocks noRot="1" noChangeAspect="1" noMove="1" noResize="1" noEditPoints="1" noAdjustHandles="1" noChangeArrowheads="1" noChangeShapeType="1" noTextEdit="1"/>
              </p:cNvSpPr>
              <p:nvPr/>
            </p:nvSpPr>
            <p:spPr>
              <a:xfrm flipH="1">
                <a:off x="2777855" y="2422989"/>
                <a:ext cx="6946668" cy="461665"/>
              </a:xfrm>
              <a:prstGeom prst="rect">
                <a:avLst/>
              </a:prstGeom>
              <a:blipFill>
                <a:blip r:embed="rId5"/>
                <a:stretch>
                  <a:fillRect t="-10526" b="-28947"/>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5" name="TextBox 2">
                <a:extLst>
                  <a:ext uri="{FF2B5EF4-FFF2-40B4-BE49-F238E27FC236}">
                    <a16:creationId xmlns:a16="http://schemas.microsoft.com/office/drawing/2014/main" id="{1BED1E05-3335-D8E7-A398-C5D035A33ADF}"/>
                  </a:ext>
                </a:extLst>
              </p:cNvPr>
              <p:cNvSpPr txBox="1"/>
              <p:nvPr/>
            </p:nvSpPr>
            <p:spPr>
              <a:xfrm>
                <a:off x="1485195" y="3027652"/>
                <a:ext cx="8726301" cy="317619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CO" sz="2400" b="0" i="1" smtClean="0">
                          <a:solidFill>
                            <a:schemeClr val="bg1"/>
                          </a:solidFill>
                          <a:latin typeface="Cambria Math"/>
                        </a:rPr>
                        <m:t>𝐻</m:t>
                      </m:r>
                      <m:r>
                        <a:rPr lang="es-CO" sz="2400" b="0" i="1" smtClean="0">
                          <a:solidFill>
                            <a:schemeClr val="bg1"/>
                          </a:solidFill>
                          <a:latin typeface="Cambria Math"/>
                        </a:rPr>
                        <m:t>(</m:t>
                      </m:r>
                      <m:r>
                        <a:rPr lang="es-CO" sz="2400" b="0" i="1" smtClean="0">
                          <a:solidFill>
                            <a:schemeClr val="bg1"/>
                          </a:solidFill>
                          <a:latin typeface="Cambria Math"/>
                        </a:rPr>
                        <m:t>𝑡</m:t>
                      </m:r>
                      <m:r>
                        <a:rPr lang="es-CO" sz="2400" b="0" i="1" smtClean="0">
                          <a:solidFill>
                            <a:schemeClr val="bg1"/>
                          </a:solidFill>
                          <a:latin typeface="Cambria Math"/>
                        </a:rPr>
                        <m:t>)=</m:t>
                      </m:r>
                      <m:d>
                        <m:dPr>
                          <m:begChr m:val="["/>
                          <m:endChr m:val="]"/>
                          <m:ctrlPr>
                            <a:rPr lang="es-CO" sz="2400" b="0" i="1" smtClean="0">
                              <a:solidFill>
                                <a:schemeClr val="bg1"/>
                              </a:solidFill>
                              <a:latin typeface="Cambria Math" panose="02040503050406030204" pitchFamily="18" charset="0"/>
                            </a:rPr>
                          </m:ctrlPr>
                        </m:dPr>
                        <m:e>
                          <m:m>
                            <m:mPr>
                              <m:mcs>
                                <m:mc>
                                  <m:mcPr>
                                    <m:count m:val="3"/>
                                    <m:mcJc m:val="center"/>
                                  </m:mcPr>
                                </m:mc>
                              </m:mcs>
                              <m:ctrlPr>
                                <a:rPr lang="es-CO" sz="2400" b="0" i="1" smtClean="0">
                                  <a:solidFill>
                                    <a:schemeClr val="bg1"/>
                                  </a:solidFill>
                                  <a:latin typeface="Cambria Math" panose="02040503050406030204" pitchFamily="18" charset="0"/>
                                </a:rPr>
                              </m:ctrlPr>
                            </m:mPr>
                            <m:mr>
                              <m:e>
                                <m:m>
                                  <m:mPr>
                                    <m:mcs>
                                      <m:mc>
                                        <m:mcPr>
                                          <m:count m:val="1"/>
                                          <m:mcJc m:val="center"/>
                                        </m:mcPr>
                                      </m:mc>
                                    </m:mcs>
                                    <m:ctrlPr>
                                      <a:rPr lang="es-CO" sz="2400" b="0" i="1" smtClean="0">
                                        <a:solidFill>
                                          <a:schemeClr val="bg1"/>
                                        </a:solidFill>
                                        <a:latin typeface="Cambria Math" panose="02040503050406030204" pitchFamily="18" charset="0"/>
                                      </a:rPr>
                                    </m:ctrlPr>
                                  </m:mPr>
                                  <m:mr>
                                    <m:e>
                                      <m:r>
                                        <m:rPr>
                                          <m:brk m:alnAt="7"/>
                                        </m:rPr>
                                        <a:rPr lang="es-CO" sz="2400" b="0" i="1" smtClean="0">
                                          <a:solidFill>
                                            <a:schemeClr val="bg1"/>
                                          </a:solidFill>
                                          <a:latin typeface="Cambria Math"/>
                                        </a:rPr>
                                        <m:t>1</m:t>
                                      </m:r>
                                    </m:e>
                                  </m:mr>
                                  <m:mr>
                                    <m:e>
                                      <m:r>
                                        <a:rPr lang="es-CO" sz="2400" b="0" i="1" smtClean="0">
                                          <a:solidFill>
                                            <a:schemeClr val="bg1"/>
                                          </a:solidFill>
                                          <a:latin typeface="Cambria Math"/>
                                        </a:rPr>
                                        <m:t>1</m:t>
                                      </m:r>
                                    </m:e>
                                  </m:mr>
                                </m:m>
                              </m:e>
                              <m:e>
                                <m:m>
                                  <m:mPr>
                                    <m:mcs>
                                      <m:mc>
                                        <m:mcPr>
                                          <m:count m:val="1"/>
                                          <m:mcJc m:val="center"/>
                                        </m:mcPr>
                                      </m:mc>
                                    </m:mcs>
                                    <m:ctrlPr>
                                      <a:rPr lang="es-CO" sz="2400" b="0" i="1" smtClean="0">
                                        <a:solidFill>
                                          <a:schemeClr val="bg1"/>
                                        </a:solidFill>
                                        <a:latin typeface="Cambria Math" panose="02040503050406030204" pitchFamily="18" charset="0"/>
                                      </a:rPr>
                                    </m:ctrlPr>
                                  </m:mPr>
                                  <m:mr>
                                    <m:e>
                                      <m:f>
                                        <m:fPr>
                                          <m:ctrlPr>
                                            <a:rPr lang="es-CO" sz="2400" b="0" i="1" smtClean="0">
                                              <a:solidFill>
                                                <a:schemeClr val="bg1"/>
                                              </a:solidFill>
                                              <a:latin typeface="Cambria Math" panose="02040503050406030204" pitchFamily="18" charset="0"/>
                                            </a:rPr>
                                          </m:ctrlPr>
                                        </m:fPr>
                                        <m:num>
                                          <m:r>
                                            <a:rPr lang="es-CO" sz="2400" b="0" i="1" smtClean="0">
                                              <a:solidFill>
                                                <a:schemeClr val="bg1"/>
                                              </a:solidFill>
                                              <a:latin typeface="Cambria Math"/>
                                            </a:rPr>
                                            <m:t>1−</m:t>
                                          </m:r>
                                          <m:r>
                                            <m:rPr>
                                              <m:sty m:val="p"/>
                                            </m:rPr>
                                            <a:rPr lang="es-CO" sz="2400" b="0" i="0" smtClean="0">
                                              <a:solidFill>
                                                <a:schemeClr val="bg1"/>
                                              </a:solidFill>
                                              <a:latin typeface="Cambria Math"/>
                                            </a:rPr>
                                            <m:t>exp</m:t>
                                          </m:r>
                                          <m:r>
                                            <a:rPr lang="es-CO" sz="2400" b="0" i="1" smtClean="0">
                                              <a:solidFill>
                                                <a:schemeClr val="bg1"/>
                                              </a:solidFill>
                                              <a:latin typeface="Cambria Math"/>
                                            </a:rPr>
                                            <m:t>⁡(−</m:t>
                                          </m:r>
                                          <m:r>
                                            <a:rPr lang="es-CO" sz="2400" b="0" i="1" smtClean="0">
                                              <a:solidFill>
                                                <a:schemeClr val="bg1"/>
                                              </a:solidFill>
                                              <a:latin typeface="Cambria Math"/>
                                              <a:ea typeface="Cambria Math"/>
                                            </a:rPr>
                                            <m:t>𝜆</m:t>
                                          </m:r>
                                          <m:sSub>
                                            <m:sSubPr>
                                              <m:ctrlPr>
                                                <a:rPr lang="es-CO" sz="2400" b="0" i="1" smtClean="0">
                                                  <a:solidFill>
                                                    <a:schemeClr val="bg1"/>
                                                  </a:solidFill>
                                                  <a:latin typeface="Cambria Math" panose="02040503050406030204" pitchFamily="18" charset="0"/>
                                                  <a:ea typeface="Cambria Math"/>
                                                </a:rPr>
                                              </m:ctrlPr>
                                            </m:sSubPr>
                                            <m:e>
                                              <m:d>
                                                <m:dPr>
                                                  <m:ctrlPr>
                                                    <a:rPr lang="es-CO" sz="2400" b="0" i="1" smtClean="0">
                                                      <a:solidFill>
                                                        <a:schemeClr val="bg1"/>
                                                      </a:solidFill>
                                                      <a:latin typeface="Cambria Math" panose="02040503050406030204" pitchFamily="18" charset="0"/>
                                                      <a:ea typeface="Cambria Math"/>
                                                    </a:rPr>
                                                  </m:ctrlPr>
                                                </m:dPr>
                                                <m:e>
                                                  <m:r>
                                                    <a:rPr lang="es-CO" sz="2400" b="0" i="1" smtClean="0">
                                                      <a:solidFill>
                                                        <a:schemeClr val="bg1"/>
                                                      </a:solidFill>
                                                      <a:latin typeface="Cambria Math"/>
                                                      <a:ea typeface="Cambria Math"/>
                                                    </a:rPr>
                                                    <m:t>𝑡</m:t>
                                                  </m:r>
                                                </m:e>
                                              </m:d>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𝜏</m:t>
                                              </m:r>
                                            </m:e>
                                            <m:sub>
                                              <m:r>
                                                <a:rPr lang="es-CO" sz="2400" b="0" i="1" smtClean="0">
                                                  <a:solidFill>
                                                    <a:schemeClr val="bg1"/>
                                                  </a:solidFill>
                                                  <a:latin typeface="Cambria Math"/>
                                                  <a:ea typeface="Cambria Math"/>
                                                </a:rPr>
                                                <m:t>1</m:t>
                                              </m:r>
                                            </m:sub>
                                          </m:sSub>
                                          <m:r>
                                            <a:rPr lang="es-CO" sz="2400" b="0" i="1" smtClean="0">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smtClean="0">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i="1">
                                                  <a:solidFill>
                                                    <a:schemeClr val="bg1"/>
                                                  </a:solidFill>
                                                  <a:latin typeface="Cambria Math"/>
                                                  <a:ea typeface="Cambria Math"/>
                                                </a:rPr>
                                                <m:t>1</m:t>
                                              </m:r>
                                            </m:sub>
                                          </m:sSub>
                                        </m:den>
                                      </m:f>
                                    </m:e>
                                  </m:mr>
                                  <m:mr>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2</m:t>
                                              </m:r>
                                            </m:sub>
                                          </m:sSub>
                                          <m:r>
                                            <a:rPr lang="es-CO" sz="2400" i="1">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2</m:t>
                                              </m:r>
                                            </m:sub>
                                          </m:sSub>
                                        </m:den>
                                      </m:f>
                                    </m:e>
                                  </m:mr>
                                </m:m>
                              </m:e>
                              <m:e>
                                <m:m>
                                  <m:mPr>
                                    <m:mcs>
                                      <m:mc>
                                        <m:mcPr>
                                          <m:count m:val="1"/>
                                          <m:mcJc m:val="center"/>
                                        </m:mcPr>
                                      </m:mc>
                                    </m:mcs>
                                    <m:ctrlPr>
                                      <a:rPr lang="es-CO" sz="2400" b="0" i="1" smtClean="0">
                                        <a:solidFill>
                                          <a:schemeClr val="bg1"/>
                                        </a:solidFill>
                                        <a:latin typeface="Cambria Math" panose="02040503050406030204" pitchFamily="18" charset="0"/>
                                      </a:rPr>
                                    </m:ctrlPr>
                                  </m:mPr>
                                  <m:mr>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1</m:t>
                                              </m:r>
                                            </m:sub>
                                          </m:sSub>
                                          <m:r>
                                            <a:rPr lang="es-CO" sz="2400" i="1">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1</m:t>
                                              </m:r>
                                            </m:sub>
                                          </m:sSub>
                                        </m:den>
                                      </m:f>
                                      <m:r>
                                        <a:rPr lang="es-CO" sz="2400" i="1">
                                          <a:solidFill>
                                            <a:schemeClr val="bg1"/>
                                          </a:solidFill>
                                          <a:latin typeface="Cambria Math"/>
                                          <a:ea typeface="Cambria Math"/>
                                        </a:rPr>
                                        <m:t>−</m:t>
                                      </m:r>
                                      <m:r>
                                        <m:rPr>
                                          <m:sty m:val="p"/>
                                        </m:rPr>
                                        <a:rPr lang="es-CO" sz="2400">
                                          <a:solidFill>
                                            <a:schemeClr val="bg1"/>
                                          </a:solidFill>
                                          <a:latin typeface="Cambria Math"/>
                                          <a:ea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1</m:t>
                                          </m:r>
                                        </m:sub>
                                      </m:sSub>
                                      <m:r>
                                        <a:rPr lang="es-CO" sz="2400" i="1">
                                          <a:solidFill>
                                            <a:schemeClr val="bg1"/>
                                          </a:solidFill>
                                          <a:latin typeface="Cambria Math"/>
                                          <a:ea typeface="Cambria Math"/>
                                        </a:rPr>
                                        <m:t>)</m:t>
                                      </m:r>
                                    </m:e>
                                  </m:mr>
                                  <m:mr>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i="1">
                                                  <a:solidFill>
                                                    <a:schemeClr val="bg1"/>
                                                  </a:solidFill>
                                                  <a:latin typeface="Cambria Math"/>
                                                  <a:ea typeface="Cambria Math"/>
                                                </a:rPr>
                                                <m:t>2</m:t>
                                              </m:r>
                                            </m:sub>
                                          </m:sSub>
                                          <m:r>
                                            <a:rPr lang="es-CO" sz="2400" i="1">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i="1">
                                                  <a:solidFill>
                                                    <a:schemeClr val="bg1"/>
                                                  </a:solidFill>
                                                  <a:latin typeface="Cambria Math"/>
                                                  <a:ea typeface="Cambria Math"/>
                                                </a:rPr>
                                                <m:t>2</m:t>
                                              </m:r>
                                            </m:sub>
                                          </m:sSub>
                                        </m:den>
                                      </m:f>
                                      <m:r>
                                        <a:rPr lang="es-CO" sz="2400" b="0" i="1" smtClean="0">
                                          <a:solidFill>
                                            <a:schemeClr val="bg1"/>
                                          </a:solidFill>
                                          <a:latin typeface="Cambria Math"/>
                                          <a:ea typeface="Cambria Math"/>
                                        </a:rPr>
                                        <m:t>−</m:t>
                                      </m:r>
                                      <m:r>
                                        <m:rPr>
                                          <m:sty m:val="p"/>
                                        </m:rPr>
                                        <a:rPr lang="es-CO" sz="2400" b="0" i="0" smtClean="0">
                                          <a:solidFill>
                                            <a:schemeClr val="bg1"/>
                                          </a:solidFill>
                                          <a:latin typeface="Cambria Math"/>
                                          <a:ea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𝜏</m:t>
                                          </m:r>
                                        </m:e>
                                        <m:sub>
                                          <m:r>
                                            <a:rPr lang="es-CO" sz="2400" i="1">
                                              <a:solidFill>
                                                <a:schemeClr val="bg1"/>
                                              </a:solidFill>
                                              <a:latin typeface="Cambria Math"/>
                                              <a:ea typeface="Cambria Math"/>
                                            </a:rPr>
                                            <m:t>2</m:t>
                                          </m:r>
                                        </m:sub>
                                      </m:sSub>
                                      <m:r>
                                        <a:rPr lang="es-CO" sz="2400" i="1">
                                          <a:solidFill>
                                            <a:schemeClr val="bg1"/>
                                          </a:solidFill>
                                          <a:latin typeface="Cambria Math"/>
                                          <a:ea typeface="Cambria Math"/>
                                        </a:rPr>
                                        <m:t>)</m:t>
                                      </m:r>
                                    </m:e>
                                  </m:mr>
                                </m:m>
                              </m:e>
                            </m:mr>
                            <m:mr>
                              <m:e>
                                <m:r>
                                  <a:rPr lang="es-CO" sz="2400" b="0" i="1" smtClean="0">
                                    <a:solidFill>
                                      <a:schemeClr val="bg1"/>
                                    </a:solidFill>
                                    <a:latin typeface="Cambria Math"/>
                                  </a:rPr>
                                  <m:t>⋮</m:t>
                                </m:r>
                              </m:e>
                              <m:e>
                                <m:r>
                                  <a:rPr lang="es-CO" sz="2400" b="0" i="1" smtClean="0">
                                    <a:solidFill>
                                      <a:schemeClr val="bg1"/>
                                    </a:solidFill>
                                    <a:latin typeface="Cambria Math"/>
                                  </a:rPr>
                                  <m:t>⋱</m:t>
                                </m:r>
                              </m:e>
                              <m:e>
                                <m:r>
                                  <a:rPr lang="es-CO" sz="2400" b="0" i="1" smtClean="0">
                                    <a:solidFill>
                                      <a:schemeClr val="bg1"/>
                                    </a:solidFill>
                                    <a:latin typeface="Cambria Math"/>
                                  </a:rPr>
                                  <m:t>⋮</m:t>
                                </m:r>
                              </m:e>
                            </m:mr>
                            <m:mr>
                              <m:e>
                                <m:r>
                                  <a:rPr lang="es-CO" sz="2400" b="0" i="1" smtClean="0">
                                    <a:solidFill>
                                      <a:schemeClr val="bg1"/>
                                    </a:solidFill>
                                    <a:latin typeface="Cambria Math"/>
                                  </a:rPr>
                                  <m:t>1</m:t>
                                </m:r>
                              </m:e>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𝑇</m:t>
                                        </m:r>
                                      </m:sub>
                                    </m:sSub>
                                    <m:r>
                                      <a:rPr lang="es-CO" sz="2400" i="1">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𝑇</m:t>
                                        </m:r>
                                      </m:sub>
                                    </m:sSub>
                                  </m:den>
                                </m:f>
                              </m:e>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𝑇</m:t>
                                        </m:r>
                                      </m:sub>
                                    </m:sSub>
                                    <m:r>
                                      <a:rPr lang="es-CO" sz="2400" i="1">
                                        <a:solidFill>
                                          <a:schemeClr val="bg1"/>
                                        </a:solidFill>
                                        <a:latin typeface="Cambria Math"/>
                                        <a:ea typeface="Cambria Math"/>
                                      </a:rPr>
                                      <m:t>)</m:t>
                                    </m:r>
                                  </m:num>
                                  <m:den>
                                    <m:sSub>
                                      <m:sSubPr>
                                        <m:ctrlPr>
                                          <a:rPr lang="es-CO" sz="2400" i="1">
                                            <a:solidFill>
                                              <a:schemeClr val="bg1"/>
                                            </a:solidFill>
                                            <a:latin typeface="Cambria Math" panose="02040503050406030204" pitchFamily="18" charset="0"/>
                                            <a:ea typeface="Cambria Math"/>
                                          </a:rPr>
                                        </m:ctrlPr>
                                      </m:sSubPr>
                                      <m:e>
                                        <m:r>
                                          <a:rPr lang="es-CO" sz="2400" i="1">
                                            <a:solidFill>
                                              <a:schemeClr val="bg1"/>
                                            </a:solidFill>
                                            <a:latin typeface="Cambria Math"/>
                                            <a:ea typeface="Cambria Math"/>
                                          </a:rPr>
                                          <m:t>𝜆</m:t>
                                        </m:r>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𝑇</m:t>
                                        </m:r>
                                      </m:sub>
                                    </m:sSub>
                                  </m:den>
                                </m:f>
                                <m:r>
                                  <a:rPr lang="es-CO" sz="2400" i="1">
                                    <a:solidFill>
                                      <a:schemeClr val="bg1"/>
                                    </a:solidFill>
                                    <a:latin typeface="Cambria Math"/>
                                    <a:ea typeface="Cambria Math"/>
                                  </a:rPr>
                                  <m:t>−</m:t>
                                </m:r>
                                <m:r>
                                  <m:rPr>
                                    <m:sty m:val="p"/>
                                  </m:rPr>
                                  <a:rPr lang="es-CO" sz="2400">
                                    <a:solidFill>
                                      <a:schemeClr val="bg1"/>
                                    </a:solidFill>
                                    <a:latin typeface="Cambria Math"/>
                                    <a:ea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ea typeface="Cambria Math"/>
                                      </a:rPr>
                                    </m:ctrlPr>
                                  </m:sSubPr>
                                  <m:e>
                                    <m:r>
                                      <a:rPr lang="es-CO" sz="2400" b="0" i="1" smtClean="0">
                                        <a:solidFill>
                                          <a:schemeClr val="bg1"/>
                                        </a:solidFill>
                                        <a:latin typeface="Cambria Math"/>
                                        <a:ea typeface="Cambria Math"/>
                                      </a:rPr>
                                      <m:t>(</m:t>
                                    </m:r>
                                    <m:r>
                                      <a:rPr lang="es-CO" sz="2400" b="0" i="1" smtClean="0">
                                        <a:solidFill>
                                          <a:schemeClr val="bg1"/>
                                        </a:solidFill>
                                        <a:latin typeface="Cambria Math"/>
                                        <a:ea typeface="Cambria Math"/>
                                      </a:rPr>
                                      <m:t>𝑡</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𝜏</m:t>
                                    </m:r>
                                  </m:e>
                                  <m:sub>
                                    <m:r>
                                      <a:rPr lang="es-CO" sz="2400" b="0" i="1" smtClean="0">
                                        <a:solidFill>
                                          <a:schemeClr val="bg1"/>
                                        </a:solidFill>
                                        <a:latin typeface="Cambria Math"/>
                                        <a:ea typeface="Cambria Math"/>
                                      </a:rPr>
                                      <m:t>𝑇</m:t>
                                    </m:r>
                                  </m:sub>
                                </m:sSub>
                                <m:r>
                                  <a:rPr lang="es-CO" sz="2400" i="1">
                                    <a:solidFill>
                                      <a:schemeClr val="bg1"/>
                                    </a:solidFill>
                                    <a:latin typeface="Cambria Math"/>
                                    <a:ea typeface="Cambria Math"/>
                                  </a:rPr>
                                  <m:t>)</m:t>
                                </m:r>
                              </m:e>
                            </m:mr>
                          </m:m>
                        </m:e>
                      </m:d>
                    </m:oMath>
                  </m:oMathPara>
                </a14:m>
                <a:endParaRPr lang="en-US" sz="2400" dirty="0">
                  <a:solidFill>
                    <a:schemeClr val="bg1"/>
                  </a:solidFill>
                </a:endParaRPr>
              </a:p>
            </p:txBody>
          </p:sp>
        </mc:Choice>
        <mc:Fallback xmlns="">
          <p:sp>
            <p:nvSpPr>
              <p:cNvPr id="5" name="TextBox 2">
                <a:extLst>
                  <a:ext uri="{FF2B5EF4-FFF2-40B4-BE49-F238E27FC236}">
                    <a16:creationId xmlns:a16="http://schemas.microsoft.com/office/drawing/2014/main" id="{1BED1E05-3335-D8E7-A398-C5D035A33ADF}"/>
                  </a:ext>
                </a:extLst>
              </p:cNvPr>
              <p:cNvSpPr txBox="1">
                <a:spLocks noRot="1" noChangeAspect="1" noMove="1" noResize="1" noEditPoints="1" noAdjustHandles="1" noChangeArrowheads="1" noChangeShapeType="1" noTextEdit="1"/>
              </p:cNvSpPr>
              <p:nvPr/>
            </p:nvSpPr>
            <p:spPr>
              <a:xfrm>
                <a:off x="1485195" y="3027652"/>
                <a:ext cx="8726301" cy="3176191"/>
              </a:xfrm>
              <a:prstGeom prst="rect">
                <a:avLst/>
              </a:prstGeom>
              <a:blipFill>
                <a:blip r:embed="rId6"/>
                <a:stretch>
                  <a:fillRect l="-210" r="-1747"/>
                </a:stretch>
              </a:blipFill>
            </p:spPr>
            <p:txBody>
              <a:bodyPr/>
              <a:lstStyle/>
              <a:p>
                <a:r>
                  <a:rPr lang="es-CO">
                    <a:noFill/>
                  </a:rPr>
                  <a:t> </a:t>
                </a:r>
              </a:p>
            </p:txBody>
          </p:sp>
        </mc:Fallback>
      </mc:AlternateContent>
    </p:spTree>
    <p:extLst>
      <p:ext uri="{BB962C8B-B14F-4D97-AF65-F5344CB8AC3E}">
        <p14:creationId xmlns:p14="http://schemas.microsoft.com/office/powerpoint/2010/main" val="306912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F3FB1-AE42-7D09-B831-167F57C9274A}"/>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06FB573B-EBFD-55AC-8EF0-D3D0A85F40EF}"/>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9" name="Picture 8">
            <a:extLst>
              <a:ext uri="{FF2B5EF4-FFF2-40B4-BE49-F238E27FC236}">
                <a16:creationId xmlns:a16="http://schemas.microsoft.com/office/drawing/2014/main" id="{3F4FBF42-AC16-83DE-50AC-25705184B157}"/>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8" name="Rectangle: Rounded Corners 7">
            <a:extLst>
              <a:ext uri="{FF2B5EF4-FFF2-40B4-BE49-F238E27FC236}">
                <a16:creationId xmlns:a16="http://schemas.microsoft.com/office/drawing/2014/main" id="{01C5A1B9-3187-3161-BA43-49272BBBA7EB}"/>
              </a:ext>
            </a:extLst>
          </p:cNvPr>
          <p:cNvSpPr/>
          <p:nvPr/>
        </p:nvSpPr>
        <p:spPr>
          <a:xfrm>
            <a:off x="4300152" y="654157"/>
            <a:ext cx="8626660"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5E461049-C9FC-8AA2-15B7-04D18F51AF50}"/>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B021C56B-C7F6-D42C-0CED-86AF14F63440}"/>
              </a:ext>
            </a:extLst>
          </p:cNvPr>
          <p:cNvSpPr txBox="1"/>
          <p:nvPr/>
        </p:nvSpPr>
        <p:spPr>
          <a:xfrm>
            <a:off x="4572001" y="762897"/>
            <a:ext cx="7620000"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Estimación de los parámetros (III)</a:t>
            </a:r>
            <a:endParaRPr kumimoji="0" lang="es-CO"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33A916ED-080C-D0F9-6196-013B5F39C4E8}"/>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60192B2-97D1-4F40-7D83-D4130B87E28F}"/>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229F0F85-BE00-7DE4-5AAB-D02F1D5C9FAB}"/>
              </a:ext>
            </a:extLst>
          </p:cNvPr>
          <p:cNvSpPr txBox="1"/>
          <p:nvPr/>
        </p:nvSpPr>
        <p:spPr>
          <a:xfrm flipH="1">
            <a:off x="5486401" y="2867627"/>
            <a:ext cx="5926216" cy="1692771"/>
          </a:xfrm>
          <a:prstGeom prst="rect">
            <a:avLst/>
          </a:prstGeom>
          <a:noFill/>
        </p:spPr>
        <p:txBody>
          <a:bodyPr wrap="square" lIns="91440" tIns="45720" rIns="91440" bIns="45720" rtlCol="0" anchor="t">
            <a:spAutoFit/>
          </a:bodyPr>
          <a:lstStyle/>
          <a:p>
            <a:pPr eaLnBrk="1" hangingPunct="1"/>
            <a:r>
              <a:rPr lang="es-ES" sz="2000" dirty="0">
                <a:solidFill>
                  <a:schemeClr val="bg1"/>
                </a:solidFill>
                <a:latin typeface="Aptos" panose="020B0004020202020204" pitchFamily="34" charset="0"/>
              </a:rPr>
              <a:t>Nótese que, si se dejara constante el parámetro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 </a:t>
            </a:r>
            <a:r>
              <a:rPr lang="es-ES" sz="2000" dirty="0">
                <a:solidFill>
                  <a:schemeClr val="bg1"/>
                </a:solidFill>
                <a:latin typeface="Aptos" panose="020B0004020202020204" pitchFamily="34" charset="0"/>
              </a:rPr>
              <a:t>este sería un modelo lineal general. Por lo tanto, el vector de factores de carga </a:t>
            </a:r>
            <a:r>
              <a:rPr lang="el-GR" sz="2000" dirty="0">
                <a:solidFill>
                  <a:schemeClr val="bg1"/>
                </a:solidFill>
                <a:latin typeface="Aptos" panose="020B0004020202020204" pitchFamily="34" charset="0"/>
              </a:rPr>
              <a:t>γ</a:t>
            </a:r>
            <a:r>
              <a:rPr lang="es-ES" sz="2000" dirty="0">
                <a:solidFill>
                  <a:schemeClr val="bg1"/>
                </a:solidFill>
                <a:latin typeface="Aptos" panose="020B0004020202020204" pitchFamily="34" charset="0"/>
              </a:rPr>
              <a:t>(t) puede estimarse usando mínimos cuadrados ordinarios:</a:t>
            </a:r>
          </a:p>
          <a:p>
            <a:pPr eaLnBrk="1" hangingPunct="1"/>
            <a:endParaRPr lang="es-ES" sz="2400" dirty="0">
              <a:solidFill>
                <a:schemeClr val="bg1"/>
              </a:solidFill>
              <a:latin typeface="Aptos" panose="020B0004020202020204" pitchFamily="34" charset="0"/>
            </a:endParaRPr>
          </a:p>
        </p:txBody>
      </p:sp>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DB88D5C5-8B88-5EA0-2AB4-B52ED769579D}"/>
                  </a:ext>
                </a:extLst>
              </p:cNvPr>
              <p:cNvSpPr txBox="1"/>
              <p:nvPr/>
            </p:nvSpPr>
            <p:spPr>
              <a:xfrm flipH="1">
                <a:off x="5354251" y="4487898"/>
                <a:ext cx="6190515" cy="523220"/>
              </a:xfrm>
              <a:prstGeom prst="rect">
                <a:avLst/>
              </a:prstGeom>
              <a:noFill/>
            </p:spPr>
            <p:txBody>
              <a:bodyPr wrap="square" lIns="91440" tIns="45720" rIns="91440" bIns="45720" rtlCol="0" anchor="t">
                <a:spAutoFit/>
              </a:bodyPr>
              <a:lstStyle/>
              <a:p>
                <a:pPr algn="just" eaLnBrk="1" hangingPunct="1"/>
                <a14:m>
                  <m:oMathPara xmlns:m="http://schemas.openxmlformats.org/officeDocument/2006/math">
                    <m:oMathParaPr>
                      <m:jc m:val="center"/>
                    </m:oMathParaPr>
                    <m:oMath xmlns:m="http://schemas.openxmlformats.org/officeDocument/2006/math">
                      <m:r>
                        <a:rPr lang="es-CO" sz="2800" i="1">
                          <a:solidFill>
                            <a:schemeClr val="bg1"/>
                          </a:solidFill>
                          <a:latin typeface="Cambria Math"/>
                          <a:ea typeface="Cambria Math"/>
                        </a:rPr>
                        <m:t>𝛽</m:t>
                      </m:r>
                      <m:d>
                        <m:dPr>
                          <m:ctrlPr>
                            <a:rPr lang="es-CO" sz="2800" i="1">
                              <a:solidFill>
                                <a:schemeClr val="bg1"/>
                              </a:solidFill>
                              <a:latin typeface="Cambria Math" panose="02040503050406030204" pitchFamily="18" charset="0"/>
                              <a:ea typeface="Cambria Math"/>
                            </a:rPr>
                          </m:ctrlPr>
                        </m:dPr>
                        <m:e>
                          <m:r>
                            <a:rPr lang="es-CO" sz="2800" i="1">
                              <a:solidFill>
                                <a:schemeClr val="bg1"/>
                              </a:solidFill>
                              <a:latin typeface="Cambria Math"/>
                              <a:ea typeface="Cambria Math"/>
                            </a:rPr>
                            <m:t>𝑡</m:t>
                          </m:r>
                        </m:e>
                      </m:d>
                      <m:r>
                        <a:rPr lang="es-CO" sz="2800" b="0" i="1" smtClean="0">
                          <a:solidFill>
                            <a:schemeClr val="bg1"/>
                          </a:solidFill>
                          <a:latin typeface="Cambria Math"/>
                        </a:rPr>
                        <m:t>=</m:t>
                      </m:r>
                      <m:sSup>
                        <m:sSupPr>
                          <m:ctrlPr>
                            <a:rPr lang="es-CO" sz="2800" b="0" i="1" smtClean="0">
                              <a:solidFill>
                                <a:schemeClr val="bg1"/>
                              </a:solidFill>
                              <a:latin typeface="Cambria Math" panose="02040503050406030204" pitchFamily="18" charset="0"/>
                            </a:rPr>
                          </m:ctrlPr>
                        </m:sSupPr>
                        <m:e>
                          <m:d>
                            <m:dPr>
                              <m:begChr m:val="["/>
                              <m:endChr m:val="]"/>
                              <m:ctrlPr>
                                <a:rPr lang="es-CO" sz="2800" b="0" i="1" smtClean="0">
                                  <a:solidFill>
                                    <a:schemeClr val="bg1"/>
                                  </a:solidFill>
                                  <a:latin typeface="Cambria Math" panose="02040503050406030204" pitchFamily="18" charset="0"/>
                                </a:rPr>
                              </m:ctrlPr>
                            </m:dPr>
                            <m:e>
                              <m:sSup>
                                <m:sSupPr>
                                  <m:ctrlPr>
                                    <a:rPr lang="es-CO" sz="2800" i="1">
                                      <a:solidFill>
                                        <a:schemeClr val="bg1"/>
                                      </a:solidFill>
                                      <a:latin typeface="Cambria Math" panose="02040503050406030204" pitchFamily="18" charset="0"/>
                                    </a:rPr>
                                  </m:ctrlPr>
                                </m:sSupPr>
                                <m:e>
                                  <m:r>
                                    <a:rPr lang="es-CO" sz="2800" i="1">
                                      <a:solidFill>
                                        <a:schemeClr val="bg1"/>
                                      </a:solidFill>
                                      <a:latin typeface="Cambria Math"/>
                                    </a:rPr>
                                    <m:t>𝐻</m:t>
                                  </m:r>
                                </m:e>
                                <m:sup>
                                  <m:r>
                                    <a:rPr lang="es-CO" sz="2800" i="1">
                                      <a:solidFill>
                                        <a:schemeClr val="bg1"/>
                                      </a:solidFill>
                                      <a:latin typeface="Cambria Math"/>
                                    </a:rPr>
                                    <m:t>′</m:t>
                                  </m:r>
                                </m:sup>
                              </m:sSup>
                              <m:d>
                                <m:dPr>
                                  <m:ctrlPr>
                                    <a:rPr lang="es-CO" sz="2800" i="1">
                                      <a:solidFill>
                                        <a:schemeClr val="bg1"/>
                                      </a:solidFill>
                                      <a:latin typeface="Cambria Math" panose="02040503050406030204" pitchFamily="18" charset="0"/>
                                    </a:rPr>
                                  </m:ctrlPr>
                                </m:dPr>
                                <m:e>
                                  <m:r>
                                    <a:rPr lang="es-CO" sz="2800" i="1">
                                      <a:solidFill>
                                        <a:schemeClr val="bg1"/>
                                      </a:solidFill>
                                      <a:latin typeface="Cambria Math"/>
                                      <a:ea typeface="Cambria Math"/>
                                    </a:rPr>
                                    <m:t>𝜆</m:t>
                                  </m:r>
                                </m:e>
                              </m:d>
                              <m:r>
                                <a:rPr lang="es-CO" sz="2800" i="1">
                                  <a:solidFill>
                                    <a:schemeClr val="bg1"/>
                                  </a:solidFill>
                                  <a:latin typeface="Cambria Math"/>
                                  <a:ea typeface="Cambria Math"/>
                                </a:rPr>
                                <m:t>∙</m:t>
                              </m:r>
                              <m:r>
                                <a:rPr lang="es-CO" sz="2800" i="1">
                                  <a:solidFill>
                                    <a:schemeClr val="bg1"/>
                                  </a:solidFill>
                                  <a:latin typeface="Cambria Math"/>
                                  <a:ea typeface="Cambria Math"/>
                                </a:rPr>
                                <m:t>𝐻</m:t>
                              </m:r>
                              <m:d>
                                <m:dPr>
                                  <m:ctrlPr>
                                    <a:rPr lang="es-CO" sz="2800" i="1">
                                      <a:solidFill>
                                        <a:schemeClr val="bg1"/>
                                      </a:solidFill>
                                      <a:latin typeface="Cambria Math" panose="02040503050406030204" pitchFamily="18" charset="0"/>
                                      <a:ea typeface="Cambria Math"/>
                                    </a:rPr>
                                  </m:ctrlPr>
                                </m:dPr>
                                <m:e>
                                  <m:r>
                                    <a:rPr lang="es-CO" sz="2800" i="1">
                                      <a:solidFill>
                                        <a:schemeClr val="bg1"/>
                                      </a:solidFill>
                                      <a:latin typeface="Cambria Math"/>
                                      <a:ea typeface="Cambria Math"/>
                                    </a:rPr>
                                    <m:t>𝜆</m:t>
                                  </m:r>
                                </m:e>
                              </m:d>
                            </m:e>
                          </m:d>
                        </m:e>
                        <m:sup>
                          <m:r>
                            <a:rPr lang="es-CO" sz="2800" b="0" i="1" smtClean="0">
                              <a:solidFill>
                                <a:schemeClr val="bg1"/>
                              </a:solidFill>
                              <a:latin typeface="Cambria Math"/>
                            </a:rPr>
                            <m:t>−1</m:t>
                          </m:r>
                        </m:sup>
                      </m:sSup>
                      <m:d>
                        <m:dPr>
                          <m:begChr m:val="["/>
                          <m:endChr m:val="]"/>
                          <m:ctrlPr>
                            <a:rPr lang="es-CO" sz="2800" b="0" i="1" smtClean="0">
                              <a:solidFill>
                                <a:schemeClr val="bg1"/>
                              </a:solidFill>
                              <a:latin typeface="Cambria Math" panose="02040503050406030204" pitchFamily="18" charset="0"/>
                            </a:rPr>
                          </m:ctrlPr>
                        </m:dPr>
                        <m:e>
                          <m:sSup>
                            <m:sSupPr>
                              <m:ctrlPr>
                                <a:rPr lang="es-CO" sz="2800" i="1">
                                  <a:solidFill>
                                    <a:schemeClr val="bg1"/>
                                  </a:solidFill>
                                  <a:latin typeface="Cambria Math" panose="02040503050406030204" pitchFamily="18" charset="0"/>
                                </a:rPr>
                              </m:ctrlPr>
                            </m:sSupPr>
                            <m:e>
                              <m:r>
                                <a:rPr lang="es-CO" sz="2800" i="1">
                                  <a:solidFill>
                                    <a:schemeClr val="bg1"/>
                                  </a:solidFill>
                                  <a:latin typeface="Cambria Math"/>
                                </a:rPr>
                                <m:t>𝐻</m:t>
                              </m:r>
                            </m:e>
                            <m:sup>
                              <m:r>
                                <a:rPr lang="es-CO" sz="2800" i="1">
                                  <a:solidFill>
                                    <a:schemeClr val="bg1"/>
                                  </a:solidFill>
                                  <a:latin typeface="Cambria Math"/>
                                </a:rPr>
                                <m:t>′</m:t>
                              </m:r>
                            </m:sup>
                          </m:sSup>
                          <m:d>
                            <m:dPr>
                              <m:ctrlPr>
                                <a:rPr lang="es-CO" sz="2800" i="1">
                                  <a:solidFill>
                                    <a:schemeClr val="bg1"/>
                                  </a:solidFill>
                                  <a:latin typeface="Cambria Math" panose="02040503050406030204" pitchFamily="18" charset="0"/>
                                </a:rPr>
                              </m:ctrlPr>
                            </m:dPr>
                            <m:e>
                              <m:r>
                                <a:rPr lang="es-CO" sz="2800" i="1">
                                  <a:solidFill>
                                    <a:schemeClr val="bg1"/>
                                  </a:solidFill>
                                  <a:latin typeface="Cambria Math"/>
                                  <a:ea typeface="Cambria Math"/>
                                </a:rPr>
                                <m:t>𝜆</m:t>
                              </m:r>
                            </m:e>
                          </m:d>
                          <m:r>
                            <a:rPr lang="es-CO" sz="2800" i="1">
                              <a:solidFill>
                                <a:schemeClr val="bg1"/>
                              </a:solidFill>
                              <a:latin typeface="Cambria Math"/>
                              <a:ea typeface="Cambria Math"/>
                            </a:rPr>
                            <m:t>∙</m:t>
                          </m:r>
                          <m:r>
                            <a:rPr lang="es-CO" sz="2800" b="0" i="1" smtClean="0">
                              <a:solidFill>
                                <a:schemeClr val="bg1"/>
                              </a:solidFill>
                              <a:latin typeface="Cambria Math"/>
                              <a:ea typeface="Cambria Math"/>
                            </a:rPr>
                            <m:t>𝑌</m:t>
                          </m:r>
                          <m:d>
                            <m:dPr>
                              <m:ctrlPr>
                                <a:rPr lang="es-CO" sz="2800" i="1">
                                  <a:solidFill>
                                    <a:schemeClr val="bg1"/>
                                  </a:solidFill>
                                  <a:latin typeface="Cambria Math" panose="02040503050406030204" pitchFamily="18" charset="0"/>
                                  <a:ea typeface="Cambria Math"/>
                                </a:rPr>
                              </m:ctrlPr>
                            </m:dPr>
                            <m:e>
                              <m:r>
                                <a:rPr lang="es-CO" sz="2800" b="0" i="1" smtClean="0">
                                  <a:solidFill>
                                    <a:schemeClr val="bg1"/>
                                  </a:solidFill>
                                  <a:latin typeface="Cambria Math"/>
                                  <a:ea typeface="Cambria Math"/>
                                </a:rPr>
                                <m:t>𝑡</m:t>
                              </m:r>
                            </m:e>
                          </m:d>
                        </m:e>
                      </m:d>
                    </m:oMath>
                  </m:oMathPara>
                </a14:m>
                <a:endParaRPr lang="es-ES" sz="2400" dirty="0">
                  <a:solidFill>
                    <a:schemeClr val="bg1"/>
                  </a:solidFill>
                  <a:latin typeface="Aptos" panose="020B0004020202020204" pitchFamily="34" charset="0"/>
                </a:endParaRPr>
              </a:p>
            </p:txBody>
          </p:sp>
        </mc:Choice>
        <mc:Fallback xmlns="">
          <p:sp>
            <p:nvSpPr>
              <p:cNvPr id="5" name="CuadroTexto 4">
                <a:extLst>
                  <a:ext uri="{FF2B5EF4-FFF2-40B4-BE49-F238E27FC236}">
                    <a16:creationId xmlns:a16="http://schemas.microsoft.com/office/drawing/2014/main" id="{DB88D5C5-8B88-5EA0-2AB4-B52ED769579D}"/>
                  </a:ext>
                </a:extLst>
              </p:cNvPr>
              <p:cNvSpPr txBox="1">
                <a:spLocks noRot="1" noChangeAspect="1" noMove="1" noResize="1" noEditPoints="1" noAdjustHandles="1" noChangeArrowheads="1" noChangeShapeType="1" noTextEdit="1"/>
              </p:cNvSpPr>
              <p:nvPr/>
            </p:nvSpPr>
            <p:spPr>
              <a:xfrm flipH="1">
                <a:off x="5354251" y="4487898"/>
                <a:ext cx="6190515" cy="523220"/>
              </a:xfrm>
              <a:prstGeom prst="rect">
                <a:avLst/>
              </a:prstGeom>
              <a:blipFill>
                <a:blip r:embed="rId7"/>
                <a:stretch>
                  <a:fillRect/>
                </a:stretch>
              </a:blipFill>
            </p:spPr>
            <p:txBody>
              <a:bodyPr/>
              <a:lstStyle/>
              <a:p>
                <a:r>
                  <a:rPr lang="es-CO">
                    <a:noFill/>
                  </a:rPr>
                  <a:t> </a:t>
                </a:r>
              </a:p>
            </p:txBody>
          </p:sp>
        </mc:Fallback>
      </mc:AlternateContent>
      <p:pic>
        <p:nvPicPr>
          <p:cNvPr id="7" name="Imagen 6">
            <a:extLst>
              <a:ext uri="{FF2B5EF4-FFF2-40B4-BE49-F238E27FC236}">
                <a16:creationId xmlns:a16="http://schemas.microsoft.com/office/drawing/2014/main" id="{D7F6781B-B8A0-E3A4-7CC0-264DD88B2136}"/>
              </a:ext>
            </a:extLst>
          </p:cNvPr>
          <p:cNvPicPr>
            <a:picLocks noChangeAspect="1"/>
          </p:cNvPicPr>
          <p:nvPr/>
        </p:nvPicPr>
        <p:blipFill>
          <a:blip r:embed="rId8">
            <a:lum bright="70000" contrast="-70000"/>
            <a:alphaModFix amt="70000"/>
            <a:extLst>
              <a:ext uri="{28A0092B-C50C-407E-A947-70E740481C1C}">
                <a14:useLocalDpi xmlns:a14="http://schemas.microsoft.com/office/drawing/2010/main" val="0"/>
              </a:ext>
            </a:extLst>
          </a:blip>
          <a:stretch>
            <a:fillRect/>
          </a:stretch>
        </p:blipFill>
        <p:spPr>
          <a:xfrm rot="20716468">
            <a:off x="842065" y="2489481"/>
            <a:ext cx="4396606" cy="4396606"/>
          </a:xfrm>
          <a:prstGeom prst="rect">
            <a:avLst/>
          </a:prstGeom>
        </p:spPr>
      </p:pic>
    </p:spTree>
    <p:extLst>
      <p:ext uri="{BB962C8B-B14F-4D97-AF65-F5344CB8AC3E}">
        <p14:creationId xmlns:p14="http://schemas.microsoft.com/office/powerpoint/2010/main" val="4515622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1825546" y="653321"/>
            <a:ext cx="917063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258112" y="700507"/>
            <a:ext cx="8305504"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Lambda vs. Error cuadrático medio</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F4ED2E9D-98AD-6832-C451-A1559FFB42DF}"/>
                  </a:ext>
                </a:extLst>
              </p:cNvPr>
              <p:cNvSpPr txBox="1"/>
              <p:nvPr/>
            </p:nvSpPr>
            <p:spPr>
              <a:xfrm flipH="1">
                <a:off x="901263" y="2694629"/>
                <a:ext cx="5584377" cy="3477875"/>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Debido a la presencia del parámetro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 dentro de las funciones exponenciales la solución de este modelo sería por medio de mínimos cuadrados no lineales.</a:t>
                </a:r>
              </a:p>
              <a:p>
                <a:pPr eaLnBrk="1" hangingPunct="1"/>
                <a:endParaRPr lang="es-CO" sz="2000" dirty="0">
                  <a:solidFill>
                    <a:schemeClr val="bg1"/>
                  </a:solidFill>
                  <a:latin typeface="Aptos" panose="020B0004020202020204" pitchFamily="34" charset="0"/>
                </a:endParaRPr>
              </a:p>
              <a:p>
                <a:pPr eaLnBrk="1" hangingPunct="1"/>
                <a:r>
                  <a:rPr lang="es-CO" sz="2000" dirty="0">
                    <a:solidFill>
                      <a:schemeClr val="bg1"/>
                    </a:solidFill>
                    <a:latin typeface="Aptos" panose="020B0004020202020204" pitchFamily="34" charset="0"/>
                  </a:rPr>
                  <a:t>Una forma de abordar este problema es fijar el parámetro </a:t>
                </a:r>
                <a14:m>
                  <m:oMath xmlns:m="http://schemas.openxmlformats.org/officeDocument/2006/math">
                    <m:r>
                      <m:rPr>
                        <m:sty m:val="p"/>
                      </m:rPr>
                      <a:rPr lang="el-GR" sz="2000" i="1">
                        <a:solidFill>
                          <a:schemeClr val="bg1"/>
                        </a:solidFill>
                        <a:latin typeface="Cambria Math"/>
                      </a:rPr>
                      <m:t>λ</m:t>
                    </m:r>
                  </m:oMath>
                </a14:m>
                <a:r>
                  <a:rPr lang="es-CO" sz="2000" dirty="0">
                    <a:solidFill>
                      <a:schemeClr val="bg1"/>
                    </a:solidFill>
                    <a:latin typeface="Aptos" panose="020B0004020202020204" pitchFamily="34" charset="0"/>
                  </a:rPr>
                  <a:t> y calcular las betas a partir de mínimos cuadrados ordinarios. De esta manera se repite este cálculo para varios valores de </a:t>
                </a:r>
                <a14:m>
                  <m:oMath xmlns:m="http://schemas.openxmlformats.org/officeDocument/2006/math">
                    <m:r>
                      <m:rPr>
                        <m:sty m:val="p"/>
                      </m:rPr>
                      <a:rPr lang="el-GR" sz="2000" i="1">
                        <a:solidFill>
                          <a:schemeClr val="bg1"/>
                        </a:solidFill>
                        <a:latin typeface="Cambria Math"/>
                      </a:rPr>
                      <m:t>λ</m:t>
                    </m:r>
                  </m:oMath>
                </a14:m>
                <a:r>
                  <a:rPr lang="es-CO" sz="2000" dirty="0">
                    <a:solidFill>
                      <a:schemeClr val="bg1"/>
                    </a:solidFill>
                    <a:latin typeface="Aptos" panose="020B0004020202020204" pitchFamily="34" charset="0"/>
                  </a:rPr>
                  <a:t> y se escoge aquel que minimice el error cuadrático medio (MSE) de la estimación:</a:t>
                </a:r>
              </a:p>
            </p:txBody>
          </p:sp>
        </mc:Choice>
        <mc:Fallback xmlns="">
          <p:sp>
            <p:nvSpPr>
              <p:cNvPr id="4" name="CuadroTexto 3">
                <a:extLst>
                  <a:ext uri="{FF2B5EF4-FFF2-40B4-BE49-F238E27FC236}">
                    <a16:creationId xmlns:a16="http://schemas.microsoft.com/office/drawing/2014/main" id="{F4ED2E9D-98AD-6832-C451-A1559FFB42DF}"/>
                  </a:ext>
                </a:extLst>
              </p:cNvPr>
              <p:cNvSpPr txBox="1">
                <a:spLocks noRot="1" noChangeAspect="1" noMove="1" noResize="1" noEditPoints="1" noAdjustHandles="1" noChangeArrowheads="1" noChangeShapeType="1" noTextEdit="1"/>
              </p:cNvSpPr>
              <p:nvPr/>
            </p:nvSpPr>
            <p:spPr>
              <a:xfrm flipH="1">
                <a:off x="901263" y="2694629"/>
                <a:ext cx="5584377" cy="3477875"/>
              </a:xfrm>
              <a:prstGeom prst="rect">
                <a:avLst/>
              </a:prstGeom>
              <a:blipFill>
                <a:blip r:embed="rId7"/>
                <a:stretch>
                  <a:fillRect l="-1201" t="-876" r="-1528" b="-2102"/>
                </a:stretch>
              </a:blipFill>
            </p:spPr>
            <p:txBody>
              <a:bodyPr/>
              <a:lstStyle/>
              <a:p>
                <a:r>
                  <a:rPr lang="es-CO">
                    <a:noFill/>
                  </a:rPr>
                  <a:t> </a:t>
                </a:r>
              </a:p>
            </p:txBody>
          </p:sp>
        </mc:Fallback>
      </mc:AlternateContent>
      <p:pic>
        <p:nvPicPr>
          <p:cNvPr id="6" name="Picture 2">
            <a:extLst>
              <a:ext uri="{FF2B5EF4-FFF2-40B4-BE49-F238E27FC236}">
                <a16:creationId xmlns:a16="http://schemas.microsoft.com/office/drawing/2014/main" id="{5F1ED58C-562C-872B-FF81-3D9B95A8A360}"/>
              </a:ext>
            </a:extLst>
          </p:cNvPr>
          <p:cNvPicPr>
            <a:picLocks noChangeAspect="1" noChangeArrowheads="1"/>
          </p:cNvPicPr>
          <p:nvPr/>
        </p:nvPicPr>
        <p:blipFill>
          <a:blip r:embed="rId8" cstate="print"/>
          <a:srcRect t="11962"/>
          <a:stretch>
            <a:fillRect/>
          </a:stretch>
        </p:blipFill>
        <p:spPr bwMode="auto">
          <a:xfrm>
            <a:off x="6649766" y="2977159"/>
            <a:ext cx="4876902" cy="2868407"/>
          </a:xfrm>
          <a:prstGeom prst="rect">
            <a:avLst/>
          </a:prstGeom>
          <a:noFill/>
          <a:ln w="9525">
            <a:noFill/>
            <a:miter lim="800000"/>
            <a:headEnd/>
            <a:tailEnd/>
          </a:ln>
          <a:effectLst/>
        </p:spPr>
      </p:pic>
    </p:spTree>
    <p:extLst>
      <p:ext uri="{BB962C8B-B14F-4D97-AF65-F5344CB8AC3E}">
        <p14:creationId xmlns:p14="http://schemas.microsoft.com/office/powerpoint/2010/main" val="25582129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8F2EE88-4065-6BAA-7F42-0C95E17D1477}"/>
              </a:ext>
            </a:extLst>
          </p:cNvPr>
          <p:cNvSpPr/>
          <p:nvPr/>
        </p:nvSpPr>
        <p:spPr>
          <a:xfrm>
            <a:off x="-658516" y="657264"/>
            <a:ext cx="1089533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473987" y="703075"/>
            <a:ext cx="9288719"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Serie de tiempo de factores de carga (I)</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B2F1D4B3-E35F-14E2-71A0-2094F2B267F0}"/>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12" name="CuadroTexto 11">
            <a:extLst>
              <a:ext uri="{FF2B5EF4-FFF2-40B4-BE49-F238E27FC236}">
                <a16:creationId xmlns:a16="http://schemas.microsoft.com/office/drawing/2014/main" id="{CD1E46FB-E6BF-485F-9FD1-35E92D1F76E0}"/>
              </a:ext>
            </a:extLst>
          </p:cNvPr>
          <p:cNvSpPr txBox="1"/>
          <p:nvPr/>
        </p:nvSpPr>
        <p:spPr>
          <a:xfrm flipH="1">
            <a:off x="816278" y="2128707"/>
            <a:ext cx="5890587" cy="4401205"/>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Al estimar los factores de carga para cada curva de rendimiento para cada fecha se obtiene una serie de tiempo multivariada:</a:t>
            </a:r>
          </a:p>
          <a:p>
            <a:pPr eaLnBrk="1" hangingPunct="1"/>
            <a:endParaRPr lang="es-ES" sz="2000" dirty="0">
              <a:solidFill>
                <a:schemeClr val="bg1"/>
              </a:solidFill>
              <a:latin typeface="Aptos" panose="020B0004020202020204" pitchFamily="34" charset="0"/>
            </a:endParaRPr>
          </a:p>
          <a:p>
            <a:pPr eaLnBrk="1" hangingPunct="1"/>
            <a:endParaRPr lang="es-ES" sz="2000" dirty="0">
              <a:solidFill>
                <a:schemeClr val="bg1"/>
              </a:solidFill>
              <a:latin typeface="Aptos" panose="020B0004020202020204" pitchFamily="34" charset="0"/>
            </a:endParaRPr>
          </a:p>
          <a:p>
            <a:pPr eaLnBrk="1" hangingPunct="1"/>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(t)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(t)</a:t>
            </a:r>
          </a:p>
          <a:p>
            <a:pPr eaLnBrk="1" hangingPunct="1"/>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(1)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(1)</a:t>
            </a:r>
          </a:p>
          <a:p>
            <a:pPr eaLnBrk="1" hangingPunct="1"/>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(2)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(2)</a:t>
            </a:r>
          </a:p>
          <a:p>
            <a:pPr eaLnBrk="1" hangingPunct="1"/>
            <a:r>
              <a:rPr lang="es-CO" sz="2000" dirty="0">
                <a:solidFill>
                  <a:schemeClr val="bg1"/>
                </a:solidFill>
                <a:latin typeface="Aptos" panose="020B0004020202020204" pitchFamily="34" charset="0"/>
              </a:rPr>
              <a:t>…	…	…	…	…</a:t>
            </a:r>
          </a:p>
          <a:p>
            <a:pPr eaLnBrk="1" hangingPunct="1"/>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(n)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(n)</a:t>
            </a:r>
          </a:p>
          <a:p>
            <a:pPr eaLnBrk="1" hangingPunct="1"/>
            <a:endParaRPr lang="es-CO" sz="2000" dirty="0">
              <a:solidFill>
                <a:schemeClr val="bg1"/>
              </a:solidFill>
              <a:latin typeface="Aptos" panose="020B0004020202020204" pitchFamily="34" charset="0"/>
            </a:endParaRPr>
          </a:p>
          <a:p>
            <a:pPr eaLnBrk="1" hangingPunct="1"/>
            <a:endParaRPr lang="es-CO" sz="2000" dirty="0">
              <a:solidFill>
                <a:schemeClr val="bg1"/>
              </a:solidFill>
              <a:latin typeface="Aptos" panose="020B0004020202020204" pitchFamily="34" charset="0"/>
            </a:endParaRPr>
          </a:p>
          <a:p>
            <a:pPr eaLnBrk="1" hangingPunct="1"/>
            <a:r>
              <a:rPr lang="es-CO" sz="2000" dirty="0">
                <a:solidFill>
                  <a:schemeClr val="bg1"/>
                </a:solidFill>
                <a:latin typeface="Aptos" panose="020B0004020202020204" pitchFamily="34" charset="0"/>
              </a:rPr>
              <a:t>Reducción de dimensionalidad: 10 (</a:t>
            </a:r>
            <a:r>
              <a:rPr lang="es-CO" sz="2000" dirty="0" err="1">
                <a:solidFill>
                  <a:schemeClr val="bg1"/>
                </a:solidFill>
                <a:latin typeface="Aptos" panose="020B0004020202020204" pitchFamily="34" charset="0"/>
              </a:rPr>
              <a:t>ó</a:t>
            </a:r>
            <a:r>
              <a:rPr lang="es-CO" sz="2000" dirty="0">
                <a:solidFill>
                  <a:schemeClr val="bg1"/>
                </a:solidFill>
                <a:latin typeface="Aptos" panose="020B0004020202020204" pitchFamily="34" charset="0"/>
              </a:rPr>
              <a:t> 11) variable (nodos) </a:t>
            </a:r>
            <a:r>
              <a:rPr lang="es-CO" sz="2000" dirty="0">
                <a:solidFill>
                  <a:schemeClr val="bg1"/>
                </a:solidFill>
                <a:latin typeface="Aptos" panose="020B0004020202020204" pitchFamily="34" charset="0"/>
                <a:sym typeface="Wingdings" panose="05000000000000000000" pitchFamily="2" charset="2"/>
              </a:rPr>
              <a:t> 4 variables (factores).</a:t>
            </a:r>
            <a:endParaRPr lang="es-CO" sz="2000" dirty="0">
              <a:solidFill>
                <a:schemeClr val="bg1"/>
              </a:solidFill>
              <a:latin typeface="Aptos" panose="020B0004020202020204" pitchFamily="34" charset="0"/>
            </a:endParaRPr>
          </a:p>
        </p:txBody>
      </p:sp>
      <p:pic>
        <p:nvPicPr>
          <p:cNvPr id="16" name="Imagen 15">
            <a:extLst>
              <a:ext uri="{FF2B5EF4-FFF2-40B4-BE49-F238E27FC236}">
                <a16:creationId xmlns:a16="http://schemas.microsoft.com/office/drawing/2014/main" id="{28D89F4F-FB0A-1FE1-72B2-5E5C944A0AD9}"/>
              </a:ext>
            </a:extLst>
          </p:cNvPr>
          <p:cNvPicPr>
            <a:picLocks noChangeAspect="1"/>
          </p:cNvPicPr>
          <p:nvPr/>
        </p:nvPicPr>
        <p:blipFill rotWithShape="1">
          <a:blip r:embed="rId5">
            <a:biLevel thresh="50000"/>
            <a:alphaModFix amt="70000"/>
          </a:blip>
          <a:srcRect l="23057" t="10004" r="19045" b="9736"/>
          <a:stretch/>
        </p:blipFill>
        <p:spPr>
          <a:xfrm rot="20224224">
            <a:off x="7244914" y="1932211"/>
            <a:ext cx="3722329" cy="5159942"/>
          </a:xfrm>
          <a:prstGeom prst="rect">
            <a:avLst/>
          </a:prstGeom>
        </p:spPr>
      </p:pic>
    </p:spTree>
    <p:extLst>
      <p:ext uri="{BB962C8B-B14F-4D97-AF65-F5344CB8AC3E}">
        <p14:creationId xmlns:p14="http://schemas.microsoft.com/office/powerpoint/2010/main" val="18679857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EE1689-F800-683C-C9F1-5248CE5CC854}"/>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9" name="Picture 8">
            <a:extLst>
              <a:ext uri="{FF2B5EF4-FFF2-40B4-BE49-F238E27FC236}">
                <a16:creationId xmlns:a16="http://schemas.microsoft.com/office/drawing/2014/main" id="{C227A8D3-E728-25E3-0697-0FD9FDDAE68D}"/>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5942290"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5844919" y="762897"/>
            <a:ext cx="6347081"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Linearización del modelo</a:t>
            </a:r>
            <a:endParaRPr kumimoji="0" lang="es-CO"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2B46B557-248F-C462-AE56-7BB2DE0C2E4B}"/>
              </a:ext>
            </a:extLst>
          </p:cNvPr>
          <p:cNvSpPr txBox="1"/>
          <p:nvPr/>
        </p:nvSpPr>
        <p:spPr>
          <a:xfrm flipH="1">
            <a:off x="4931831" y="2957302"/>
            <a:ext cx="6835835" cy="2862322"/>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Un aspecto importante para poder hacer factible el uso del modelo para proyección es volverlo lineal. Para ello se pude se debe fijar el valor de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a:t>
            </a:r>
          </a:p>
          <a:p>
            <a:pPr eaLnBrk="1" hangingPunct="1"/>
            <a:endParaRPr lang="es-CO" sz="2000" dirty="0">
              <a:solidFill>
                <a:schemeClr val="bg1"/>
              </a:solidFill>
              <a:latin typeface="Aptos" panose="020B0004020202020204" pitchFamily="34" charset="0"/>
            </a:endParaRPr>
          </a:p>
          <a:p>
            <a:pPr eaLnBrk="1" hangingPunct="1"/>
            <a:endParaRPr lang="es-CO" sz="2000" dirty="0">
              <a:solidFill>
                <a:schemeClr val="bg1"/>
              </a:solidFill>
              <a:latin typeface="Aptos" panose="020B0004020202020204" pitchFamily="34" charset="0"/>
            </a:endParaRPr>
          </a:p>
          <a:p>
            <a:pPr marL="342900" indent="-342900" eaLnBrk="1" hangingPunct="1">
              <a:buClr>
                <a:srgbClr val="FFC000"/>
              </a:buClr>
              <a:buFont typeface="Arial" panose="020B0604020202020204" pitchFamily="34" charset="0"/>
              <a:buChar char="•"/>
            </a:pPr>
            <a:r>
              <a:rPr lang="es-CO" sz="2000" dirty="0">
                <a:solidFill>
                  <a:schemeClr val="bg1"/>
                </a:solidFill>
                <a:latin typeface="Aptos" panose="020B0004020202020204" pitchFamily="34" charset="0"/>
                <a:sym typeface="Wingdings" panose="05000000000000000000" pitchFamily="2" charset="2"/>
              </a:rPr>
              <a:t>En principio, podría usarse el valor de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 promedio.</a:t>
            </a:r>
          </a:p>
          <a:p>
            <a:pPr marL="342900" indent="-342900" eaLnBrk="1" hangingPunct="1">
              <a:buClr>
                <a:srgbClr val="FFC000"/>
              </a:buClr>
              <a:buFont typeface="Arial" panose="020B0604020202020204" pitchFamily="34" charset="0"/>
              <a:buChar char="•"/>
            </a:pPr>
            <a:endParaRPr lang="es-CO" sz="2000" dirty="0">
              <a:solidFill>
                <a:schemeClr val="bg1"/>
              </a:solidFill>
              <a:latin typeface="Aptos" panose="020B0004020202020204" pitchFamily="34" charset="0"/>
            </a:endParaRPr>
          </a:p>
          <a:p>
            <a:pPr marL="342900" indent="-342900" eaLnBrk="1" hangingPunct="1">
              <a:buClr>
                <a:srgbClr val="FFC000"/>
              </a:buClr>
              <a:buFont typeface="Arial" panose="020B0604020202020204" pitchFamily="34" charset="0"/>
              <a:buChar char="•"/>
            </a:pPr>
            <a:r>
              <a:rPr lang="es-CO" sz="2000" dirty="0">
                <a:solidFill>
                  <a:schemeClr val="bg1"/>
                </a:solidFill>
                <a:latin typeface="Aptos" panose="020B0004020202020204" pitchFamily="34" charset="0"/>
                <a:sym typeface="Wingdings" panose="05000000000000000000" pitchFamily="2" charset="2"/>
              </a:rPr>
              <a:t>Permitir que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 adopte solamente valores discretos.</a:t>
            </a:r>
          </a:p>
          <a:p>
            <a:pPr eaLnBrk="1" hangingPunct="1"/>
            <a:r>
              <a:rPr lang="es-CO" sz="2000" dirty="0">
                <a:solidFill>
                  <a:schemeClr val="bg1"/>
                </a:solidFill>
                <a:latin typeface="Aptos" panose="020B0004020202020204" pitchFamily="34" charset="0"/>
              </a:rPr>
              <a:t> </a:t>
            </a:r>
          </a:p>
        </p:txBody>
      </p:sp>
      <p:pic>
        <p:nvPicPr>
          <p:cNvPr id="6" name="Imagen 5">
            <a:extLst>
              <a:ext uri="{FF2B5EF4-FFF2-40B4-BE49-F238E27FC236}">
                <a16:creationId xmlns:a16="http://schemas.microsoft.com/office/drawing/2014/main" id="{C959F1F1-D903-AA49-0266-AFD23BB9FF75}"/>
              </a:ext>
            </a:extLst>
          </p:cNvPr>
          <p:cNvPicPr>
            <a:picLocks noChangeAspect="1"/>
          </p:cNvPicPr>
          <p:nvPr/>
        </p:nvPicPr>
        <p:blipFill rotWithShape="1">
          <a:blip r:embed="rId7">
            <a:lum bright="70000" contrast="-70000"/>
            <a:alphaModFix amt="70000"/>
          </a:blip>
          <a:srcRect l="24901" t="18092" r="24253" b="19122"/>
          <a:stretch/>
        </p:blipFill>
        <p:spPr>
          <a:xfrm rot="20763619">
            <a:off x="946861" y="2047653"/>
            <a:ext cx="3776205" cy="4663008"/>
          </a:xfrm>
          <a:prstGeom prst="rect">
            <a:avLst/>
          </a:prstGeom>
        </p:spPr>
      </p:pic>
    </p:spTree>
    <p:extLst>
      <p:ext uri="{BB962C8B-B14F-4D97-AF65-F5344CB8AC3E}">
        <p14:creationId xmlns:p14="http://schemas.microsoft.com/office/powerpoint/2010/main" val="260968829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EC118-E492-2958-5214-39804F40804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D082AB4-6212-35DA-C0AD-906A23332DCD}"/>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D1695800-3D3E-89BE-75A2-7926D95D20CE}"/>
              </a:ext>
            </a:extLst>
          </p:cNvPr>
          <p:cNvSpPr/>
          <p:nvPr/>
        </p:nvSpPr>
        <p:spPr>
          <a:xfrm>
            <a:off x="1065221" y="667960"/>
            <a:ext cx="10061557"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2D61D13D-D4EC-D029-4D80-F2835120C70D}"/>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94B4286F-55C4-220D-6850-374CA9718718}"/>
              </a:ext>
            </a:extLst>
          </p:cNvPr>
          <p:cNvSpPr txBox="1"/>
          <p:nvPr/>
        </p:nvSpPr>
        <p:spPr>
          <a:xfrm>
            <a:off x="1141170" y="715146"/>
            <a:ext cx="985424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Serie de tiempo de factores de carga (II)</a:t>
            </a:r>
          </a:p>
        </p:txBody>
      </p:sp>
      <p:cxnSp>
        <p:nvCxnSpPr>
          <p:cNvPr id="11" name="Straight Connector 10">
            <a:extLst>
              <a:ext uri="{FF2B5EF4-FFF2-40B4-BE49-F238E27FC236}">
                <a16:creationId xmlns:a16="http://schemas.microsoft.com/office/drawing/2014/main" id="{C368234E-E532-31D2-4E4C-F804C45ED8FD}"/>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3EE3EC5-C3D1-58CF-72D0-575D83164FA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FD2B7899-DA36-EEA5-B4FC-51C4CBFE5FFE}"/>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597285" y="-61156"/>
            <a:ext cx="5828878" cy="5828878"/>
          </a:xfrm>
          <a:prstGeom prst="rect">
            <a:avLst/>
          </a:prstGeom>
        </p:spPr>
      </p:pic>
      <p:sp>
        <p:nvSpPr>
          <p:cNvPr id="6" name="CuadroTexto 5">
            <a:extLst>
              <a:ext uri="{FF2B5EF4-FFF2-40B4-BE49-F238E27FC236}">
                <a16:creationId xmlns:a16="http://schemas.microsoft.com/office/drawing/2014/main" id="{BCF7EC3E-C994-5DE9-9712-974BF8E566D3}"/>
              </a:ext>
            </a:extLst>
          </p:cNvPr>
          <p:cNvSpPr txBox="1"/>
          <p:nvPr/>
        </p:nvSpPr>
        <p:spPr>
          <a:xfrm flipH="1">
            <a:off x="884722" y="2295432"/>
            <a:ext cx="5967771" cy="4093428"/>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De esta manera se vuelven a estimar los factores de carga con el parámetro </a:t>
            </a:r>
            <a:r>
              <a:rPr lang="el-GR" sz="2000" dirty="0">
                <a:solidFill>
                  <a:schemeClr val="bg1"/>
                </a:solidFill>
                <a:latin typeface="Aptos" panose="020B0004020202020204" pitchFamily="34" charset="0"/>
              </a:rPr>
              <a:t>λ</a:t>
            </a:r>
            <a:r>
              <a:rPr lang="es-CO" sz="2000" dirty="0">
                <a:solidFill>
                  <a:schemeClr val="bg1"/>
                </a:solidFill>
                <a:latin typeface="Aptos" panose="020B0004020202020204" pitchFamily="34" charset="0"/>
              </a:rPr>
              <a:t> correspondiente: </a:t>
            </a:r>
          </a:p>
          <a:p>
            <a:pPr eaLnBrk="1" hangingPunct="1"/>
            <a:endParaRPr lang="es-CO" sz="2000" dirty="0">
              <a:solidFill>
                <a:schemeClr val="bg1"/>
              </a:solidFill>
              <a:latin typeface="Aptos" panose="020B0004020202020204" pitchFamily="34" charset="0"/>
            </a:endParaRPr>
          </a:p>
          <a:p>
            <a:pPr eaLnBrk="1" hangingPunct="1"/>
            <a:endParaRPr lang="es-ES" sz="2000" dirty="0">
              <a:solidFill>
                <a:schemeClr val="bg1"/>
              </a:solidFill>
              <a:latin typeface="Aptos" panose="020B0004020202020204" pitchFamily="34" charset="0"/>
            </a:endParaRPr>
          </a:p>
          <a:p>
            <a:pPr algn="ctr" eaLnBrk="1" hangingPunct="1"/>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(t)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(t)	 </a:t>
            </a:r>
          </a:p>
          <a:p>
            <a:pPr algn="ctr" eaLnBrk="1" hangingPunct="1"/>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(1)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(1)	</a:t>
            </a:r>
          </a:p>
          <a:p>
            <a:pPr algn="ctr" eaLnBrk="1" hangingPunct="1"/>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(2)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(2)	 </a:t>
            </a:r>
          </a:p>
          <a:p>
            <a:pPr algn="ctr" eaLnBrk="1" hangingPunct="1"/>
            <a:r>
              <a:rPr lang="es-CO" sz="2000" dirty="0">
                <a:solidFill>
                  <a:schemeClr val="bg1"/>
                </a:solidFill>
                <a:latin typeface="Aptos" panose="020B0004020202020204" pitchFamily="34" charset="0"/>
              </a:rPr>
              <a:t>…	…	…	…	</a:t>
            </a:r>
          </a:p>
          <a:p>
            <a:pPr algn="ctr" eaLnBrk="1" hangingPunct="1"/>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0</a:t>
            </a:r>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1</a:t>
            </a:r>
            <a:r>
              <a:rPr lang="es-CO" sz="2000" dirty="0">
                <a:solidFill>
                  <a:schemeClr val="bg1"/>
                </a:solidFill>
                <a:latin typeface="Aptos" panose="020B0004020202020204" pitchFamily="34" charset="0"/>
              </a:rPr>
              <a:t>(n)	 </a:t>
            </a:r>
            <a:r>
              <a:rPr lang="en-US" sz="2000" dirty="0">
                <a:solidFill>
                  <a:schemeClr val="bg1"/>
                </a:solidFill>
                <a:latin typeface="Aptos" panose="020B0004020202020204" pitchFamily="34" charset="0"/>
              </a:rPr>
              <a:t>ß</a:t>
            </a:r>
            <a:r>
              <a:rPr lang="es-CO" sz="2000" baseline="-25000" dirty="0">
                <a:solidFill>
                  <a:schemeClr val="bg1"/>
                </a:solidFill>
                <a:latin typeface="Aptos" panose="020B0004020202020204" pitchFamily="34" charset="0"/>
              </a:rPr>
              <a:t>2</a:t>
            </a:r>
            <a:r>
              <a:rPr lang="es-CO" sz="2000" dirty="0">
                <a:solidFill>
                  <a:schemeClr val="bg1"/>
                </a:solidFill>
                <a:latin typeface="Aptos" panose="020B0004020202020204" pitchFamily="34" charset="0"/>
              </a:rPr>
              <a:t>(n)	</a:t>
            </a:r>
          </a:p>
          <a:p>
            <a:pPr eaLnBrk="1" hangingPunct="1"/>
            <a:endParaRPr lang="es-CO" sz="2000" dirty="0">
              <a:solidFill>
                <a:schemeClr val="bg1"/>
              </a:solidFill>
              <a:latin typeface="Aptos" panose="020B0004020202020204" pitchFamily="34" charset="0"/>
            </a:endParaRPr>
          </a:p>
          <a:p>
            <a:pPr eaLnBrk="1" hangingPunct="1"/>
            <a:endParaRPr lang="es-CO" sz="2000" dirty="0">
              <a:solidFill>
                <a:schemeClr val="bg1"/>
              </a:solidFill>
              <a:latin typeface="Aptos" panose="020B0004020202020204" pitchFamily="34" charset="0"/>
            </a:endParaRPr>
          </a:p>
          <a:p>
            <a:pPr eaLnBrk="1" hangingPunct="1"/>
            <a:r>
              <a:rPr lang="es-CO" sz="2000" dirty="0">
                <a:solidFill>
                  <a:schemeClr val="bg1"/>
                </a:solidFill>
                <a:latin typeface="Aptos" panose="020B0004020202020204" pitchFamily="34" charset="0"/>
              </a:rPr>
              <a:t>Reducción de dimensionalidad: 10 (</a:t>
            </a:r>
            <a:r>
              <a:rPr lang="es-CO" sz="2000" dirty="0" err="1">
                <a:solidFill>
                  <a:schemeClr val="bg1"/>
                </a:solidFill>
                <a:latin typeface="Aptos" panose="020B0004020202020204" pitchFamily="34" charset="0"/>
              </a:rPr>
              <a:t>ó</a:t>
            </a:r>
            <a:r>
              <a:rPr lang="es-CO" sz="2000" dirty="0">
                <a:solidFill>
                  <a:schemeClr val="bg1"/>
                </a:solidFill>
                <a:latin typeface="Aptos" panose="020B0004020202020204" pitchFamily="34" charset="0"/>
              </a:rPr>
              <a:t> 11) variable (nodos) </a:t>
            </a:r>
            <a:r>
              <a:rPr lang="es-CO" sz="2000" dirty="0">
                <a:solidFill>
                  <a:schemeClr val="bg1"/>
                </a:solidFill>
                <a:latin typeface="Aptos" panose="020B0004020202020204" pitchFamily="34" charset="0"/>
                <a:sym typeface="Wingdings" panose="05000000000000000000" pitchFamily="2" charset="2"/>
              </a:rPr>
              <a:t> 3 variables (factores).</a:t>
            </a:r>
            <a:endParaRPr lang="es-CO" sz="2000" dirty="0">
              <a:solidFill>
                <a:schemeClr val="bg1"/>
              </a:solidFill>
              <a:latin typeface="Aptos" panose="020B0004020202020204" pitchFamily="34" charset="0"/>
            </a:endParaRPr>
          </a:p>
        </p:txBody>
      </p:sp>
      <p:pic>
        <p:nvPicPr>
          <p:cNvPr id="12" name="Imagen 11">
            <a:extLst>
              <a:ext uri="{FF2B5EF4-FFF2-40B4-BE49-F238E27FC236}">
                <a16:creationId xmlns:a16="http://schemas.microsoft.com/office/drawing/2014/main" id="{8947BBB6-2B17-7CDF-B6D2-D6FF3F9613B5}"/>
              </a:ext>
            </a:extLst>
          </p:cNvPr>
          <p:cNvPicPr>
            <a:picLocks noChangeAspect="1"/>
          </p:cNvPicPr>
          <p:nvPr/>
        </p:nvPicPr>
        <p:blipFill>
          <a:blip r:embed="rId7">
            <a:biLevel thresh="25000"/>
            <a:alphaModFix amt="85000"/>
          </a:blip>
          <a:stretch>
            <a:fillRect/>
          </a:stretch>
        </p:blipFill>
        <p:spPr>
          <a:xfrm rot="957800">
            <a:off x="6655154" y="2076559"/>
            <a:ext cx="4729385" cy="4729385"/>
          </a:xfrm>
          <a:prstGeom prst="rect">
            <a:avLst/>
          </a:prstGeom>
        </p:spPr>
      </p:pic>
    </p:spTree>
    <p:extLst>
      <p:ext uri="{BB962C8B-B14F-4D97-AF65-F5344CB8AC3E}">
        <p14:creationId xmlns:p14="http://schemas.microsoft.com/office/powerpoint/2010/main" val="6245449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9E2A5-968A-312C-A1BD-8E8707A8294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4F949D1-75F2-4DBA-86B1-55CCC7E84E49}"/>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AAB7CB2B-2DDD-BEB9-DF72-8D5B58B2AC2C}"/>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E3569A8B-5D01-FE90-4EA4-C3E10E79AF6E}"/>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grpSp>
        <p:nvGrpSpPr>
          <p:cNvPr id="14" name="Grupo 13">
            <a:extLst>
              <a:ext uri="{FF2B5EF4-FFF2-40B4-BE49-F238E27FC236}">
                <a16:creationId xmlns:a16="http://schemas.microsoft.com/office/drawing/2014/main" id="{78C41FE6-A324-61D0-4A08-55F5E28B4E94}"/>
              </a:ext>
            </a:extLst>
          </p:cNvPr>
          <p:cNvGrpSpPr/>
          <p:nvPr/>
        </p:nvGrpSpPr>
        <p:grpSpPr>
          <a:xfrm>
            <a:off x="3057478" y="2797261"/>
            <a:ext cx="6077043" cy="1263478"/>
            <a:chOff x="2903770" y="2786244"/>
            <a:chExt cx="6077043" cy="1263478"/>
          </a:xfrm>
        </p:grpSpPr>
        <p:sp>
          <p:nvSpPr>
            <p:cNvPr id="12" name="Rectangle 11">
              <a:extLst>
                <a:ext uri="{FF2B5EF4-FFF2-40B4-BE49-F238E27FC236}">
                  <a16:creationId xmlns:a16="http://schemas.microsoft.com/office/drawing/2014/main" id="{3AA8F021-3F91-6420-8AE6-3D34E2D820C1}"/>
                </a:ext>
              </a:extLst>
            </p:cNvPr>
            <p:cNvSpPr txBox="1"/>
            <p:nvPr/>
          </p:nvSpPr>
          <p:spPr>
            <a:xfrm>
              <a:off x="2903770" y="3218725"/>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Rotados</a:t>
              </a:r>
            </a:p>
          </p:txBody>
        </p:sp>
        <p:sp>
          <p:nvSpPr>
            <p:cNvPr id="13" name="Rectangle 11">
              <a:extLst>
                <a:ext uri="{FF2B5EF4-FFF2-40B4-BE49-F238E27FC236}">
                  <a16:creationId xmlns:a16="http://schemas.microsoft.com/office/drawing/2014/main" id="{43017785-29DD-269E-9042-F4C1C2251555}"/>
                </a:ext>
              </a:extLst>
            </p:cNvPr>
            <p:cNvSpPr txBox="1"/>
            <p:nvPr/>
          </p:nvSpPr>
          <p:spPr>
            <a:xfrm>
              <a:off x="4234683" y="2786244"/>
              <a:ext cx="3415215"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600" b="0"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Factores</a:t>
              </a:r>
              <a:endParaRPr kumimoji="0" lang="es-CO" sz="3600" b="1" i="0" u="none" strike="noStrike" kern="1200" cap="none" spc="0" normalizeH="0" baseline="0" noProof="0" dirty="0">
                <a:ln>
                  <a:noFill/>
                </a:ln>
                <a:solidFill>
                  <a:prstClr val="white"/>
                </a:solidFill>
                <a:effectLst/>
                <a:uLnTx/>
                <a:uFillTx/>
                <a:latin typeface="Aptos" panose="020B0004020202020204" pitchFamily="34" charset="0"/>
                <a:ea typeface="Open Sans"/>
                <a:cs typeface="Arial" panose="020B0604020202020204" pitchFamily="34" charset="0"/>
                <a:sym typeface="Open Sans"/>
              </a:endParaRPr>
            </a:p>
          </p:txBody>
        </p:sp>
      </p:grpSp>
    </p:spTree>
    <p:extLst>
      <p:ext uri="{BB962C8B-B14F-4D97-AF65-F5344CB8AC3E}">
        <p14:creationId xmlns:p14="http://schemas.microsoft.com/office/powerpoint/2010/main" val="38756220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C447-4540-A313-2C8E-75297A23937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C69F100-1D53-CC56-8067-6F3A8E8E3B76}"/>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34F2B839-E5EB-DF6D-0EB9-9D9AB71D2E3C}"/>
              </a:ext>
            </a:extLst>
          </p:cNvPr>
          <p:cNvSpPr/>
          <p:nvPr/>
        </p:nvSpPr>
        <p:spPr>
          <a:xfrm>
            <a:off x="2603739"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F631CE3B-1423-2DE7-7F12-2F895743240A}"/>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763854B2-D18E-005C-D1CC-2897F9709DE9}"/>
              </a:ext>
            </a:extLst>
          </p:cNvPr>
          <p:cNvSpPr txBox="1"/>
          <p:nvPr/>
        </p:nvSpPr>
        <p:spPr>
          <a:xfrm>
            <a:off x="2978726" y="719505"/>
            <a:ext cx="623454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Rotación de factores (I)</a:t>
            </a:r>
          </a:p>
        </p:txBody>
      </p:sp>
      <p:cxnSp>
        <p:nvCxnSpPr>
          <p:cNvPr id="11" name="Straight Connector 10">
            <a:extLst>
              <a:ext uri="{FF2B5EF4-FFF2-40B4-BE49-F238E27FC236}">
                <a16:creationId xmlns:a16="http://schemas.microsoft.com/office/drawing/2014/main" id="{5BCBF2CC-5DFE-8453-00A6-0399ADEFF4A5}"/>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2FD5F6D-622E-3EB6-22FD-AC033B9CEC35}"/>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377591C6-54D3-7688-E50B-878DB4696CF4}"/>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3" name="CuadroTexto 2">
            <a:extLst>
              <a:ext uri="{FF2B5EF4-FFF2-40B4-BE49-F238E27FC236}">
                <a16:creationId xmlns:a16="http://schemas.microsoft.com/office/drawing/2014/main" id="{722AFC05-4666-120C-D35F-F5AD26DBBC17}"/>
              </a:ext>
            </a:extLst>
          </p:cNvPr>
          <p:cNvSpPr txBox="1"/>
          <p:nvPr/>
        </p:nvSpPr>
        <p:spPr>
          <a:xfrm flipH="1">
            <a:off x="1059047" y="2487239"/>
            <a:ext cx="6661505" cy="3693319"/>
          </a:xfrm>
          <a:prstGeom prst="rect">
            <a:avLst/>
          </a:prstGeom>
          <a:noFill/>
        </p:spPr>
        <p:txBody>
          <a:bodyPr wrap="square" lIns="91440" tIns="45720" rIns="91440" bIns="45720" rtlCol="0" anchor="t">
            <a:spAutoFit/>
          </a:bodyPr>
          <a:lstStyle/>
          <a:p>
            <a:pPr eaLnBrk="1" hangingPunct="1">
              <a:buClr>
                <a:schemeClr val="accent4"/>
              </a:buClr>
            </a:pPr>
            <a:r>
              <a:rPr lang="es-CO" dirty="0">
                <a:solidFill>
                  <a:schemeClr val="bg1"/>
                </a:solidFill>
                <a:latin typeface="Aptos" panose="020B0004020202020204" pitchFamily="34" charset="0"/>
              </a:rPr>
              <a:t>Al analizar el comportamiento de la descomposición en factores de carga se observan dos aspectos:</a:t>
            </a:r>
          </a:p>
          <a:p>
            <a:pPr eaLnBrk="1" hangingPunct="1">
              <a:buClr>
                <a:schemeClr val="accent4"/>
              </a:buClr>
            </a:pPr>
            <a:endParaRPr lang="es-CO" dirty="0">
              <a:solidFill>
                <a:schemeClr val="bg1"/>
              </a:solidFill>
              <a:latin typeface="Aptos" panose="020B0004020202020204" pitchFamily="34" charset="0"/>
            </a:endParaRPr>
          </a:p>
          <a:p>
            <a:pPr marL="342900" indent="-342900" eaLnBrk="1" hangingPunct="1">
              <a:buClr>
                <a:schemeClr val="accent4"/>
              </a:buClr>
              <a:buAutoNum type="arabicParenR"/>
            </a:pPr>
            <a:r>
              <a:rPr lang="es-CO" dirty="0">
                <a:solidFill>
                  <a:schemeClr val="bg1"/>
                </a:solidFill>
                <a:latin typeface="Aptos" panose="020B0004020202020204" pitchFamily="34" charset="0"/>
              </a:rPr>
              <a:t>A medida que el plazo se hace más largo, el factor determinante es el nivel (</a:t>
            </a:r>
            <a:r>
              <a:rPr lang="en-US" dirty="0">
                <a:solidFill>
                  <a:schemeClr val="bg1"/>
                </a:solidFill>
                <a:latin typeface="Aptos" panose="020B0004020202020204" pitchFamily="34" charset="0"/>
              </a:rPr>
              <a:t>ß</a:t>
            </a:r>
            <a:r>
              <a:rPr lang="es-CO" dirty="0">
                <a:solidFill>
                  <a:schemeClr val="bg1"/>
                </a:solidFill>
                <a:latin typeface="Aptos" panose="020B0004020202020204" pitchFamily="34" charset="0"/>
              </a:rPr>
              <a:t>1): asociado a la prima de término.</a:t>
            </a:r>
          </a:p>
          <a:p>
            <a:pPr marL="342900" indent="-342900" eaLnBrk="1" hangingPunct="1">
              <a:buClr>
                <a:schemeClr val="accent4"/>
              </a:buClr>
              <a:buAutoNum type="arabicParenR"/>
            </a:pPr>
            <a:endParaRPr lang="es-CO" dirty="0">
              <a:solidFill>
                <a:schemeClr val="bg1"/>
              </a:solidFill>
              <a:latin typeface="Aptos" panose="020B0004020202020204" pitchFamily="34" charset="0"/>
            </a:endParaRPr>
          </a:p>
          <a:p>
            <a:pPr marL="342900" indent="-342900" eaLnBrk="1" hangingPunct="1">
              <a:buClr>
                <a:schemeClr val="accent4"/>
              </a:buClr>
              <a:buAutoNum type="arabicParenR"/>
            </a:pPr>
            <a:r>
              <a:rPr lang="es-ES" dirty="0">
                <a:solidFill>
                  <a:schemeClr val="bg1"/>
                </a:solidFill>
                <a:latin typeface="Aptos" panose="020B0004020202020204" pitchFamily="34" charset="0"/>
              </a:rPr>
              <a:t>El factor pendiente generalmente es negativo.</a:t>
            </a:r>
          </a:p>
          <a:p>
            <a:pPr eaLnBrk="1" hangingPunct="1">
              <a:buClr>
                <a:schemeClr val="accent4"/>
              </a:buClr>
            </a:pPr>
            <a:endParaRPr lang="es-ES" dirty="0">
              <a:solidFill>
                <a:schemeClr val="bg1"/>
              </a:solidFill>
              <a:latin typeface="Aptos" panose="020B0004020202020204" pitchFamily="34" charset="0"/>
            </a:endParaRPr>
          </a:p>
          <a:p>
            <a:pPr eaLnBrk="1" hangingPunct="1">
              <a:buClr>
                <a:schemeClr val="accent4"/>
              </a:buClr>
            </a:pPr>
            <a:r>
              <a:rPr lang="es-ES" dirty="0">
                <a:solidFill>
                  <a:schemeClr val="bg1"/>
                </a:solidFill>
                <a:latin typeface="Aptos" panose="020B0004020202020204" pitchFamily="34" charset="0"/>
              </a:rPr>
              <a:t>Idea clave: transformar estos dos factores en un componente de tasa de corto plazo y pendiente de la curva.</a:t>
            </a:r>
          </a:p>
          <a:p>
            <a:pPr eaLnBrk="1" hangingPunct="1">
              <a:buClr>
                <a:schemeClr val="accent4"/>
              </a:buClr>
            </a:pPr>
            <a:endParaRPr lang="es-ES" dirty="0">
              <a:solidFill>
                <a:schemeClr val="bg1"/>
              </a:solidFill>
              <a:latin typeface="Aptos" panose="020B0004020202020204" pitchFamily="34" charset="0"/>
            </a:endParaRPr>
          </a:p>
          <a:p>
            <a:pPr marL="285750" indent="-285750" eaLnBrk="1" hangingPunct="1">
              <a:buClr>
                <a:schemeClr val="accent4"/>
              </a:buClr>
              <a:buFont typeface="Arial" panose="020B0604020202020204" pitchFamily="34" charset="0"/>
              <a:buChar char="•"/>
            </a:pPr>
            <a:r>
              <a:rPr lang="es-ES" dirty="0">
                <a:solidFill>
                  <a:schemeClr val="bg1"/>
                </a:solidFill>
                <a:latin typeface="Aptos" panose="020B0004020202020204" pitchFamily="34" charset="0"/>
                <a:sym typeface="Wingdings" panose="05000000000000000000" pitchFamily="2" charset="2"/>
              </a:rPr>
              <a:t>Los agentes del mercado están más atentos a estos dos factores. </a:t>
            </a:r>
            <a:r>
              <a:rPr lang="es-ES" dirty="0">
                <a:solidFill>
                  <a:schemeClr val="bg1"/>
                </a:solidFill>
                <a:latin typeface="Aptos" panose="020B0004020202020204" pitchFamily="34" charset="0"/>
              </a:rPr>
              <a:t> </a:t>
            </a:r>
          </a:p>
        </p:txBody>
      </p:sp>
      <p:pic>
        <p:nvPicPr>
          <p:cNvPr id="6" name="Imagen 5">
            <a:extLst>
              <a:ext uri="{FF2B5EF4-FFF2-40B4-BE49-F238E27FC236}">
                <a16:creationId xmlns:a16="http://schemas.microsoft.com/office/drawing/2014/main" id="{BE816DD4-45E5-B9D9-32A5-2AE6C4DA065B}"/>
              </a:ext>
            </a:extLst>
          </p:cNvPr>
          <p:cNvPicPr>
            <a:picLocks noChangeAspect="1"/>
          </p:cNvPicPr>
          <p:nvPr/>
        </p:nvPicPr>
        <p:blipFill>
          <a:blip r:embed="rId7">
            <a:lum bright="70000" contrast="-70000"/>
            <a:alphaModFix amt="70000"/>
            <a:extLst>
              <a:ext uri="{28A0092B-C50C-407E-A947-70E740481C1C}">
                <a14:useLocalDpi xmlns:a14="http://schemas.microsoft.com/office/drawing/2010/main" val="0"/>
              </a:ext>
            </a:extLst>
          </a:blip>
          <a:stretch>
            <a:fillRect/>
          </a:stretch>
        </p:blipFill>
        <p:spPr>
          <a:xfrm rot="720692">
            <a:off x="7701429" y="2611009"/>
            <a:ext cx="3506600" cy="3506600"/>
          </a:xfrm>
          <a:prstGeom prst="rect">
            <a:avLst/>
          </a:prstGeom>
        </p:spPr>
      </p:pic>
    </p:spTree>
    <p:extLst>
      <p:ext uri="{BB962C8B-B14F-4D97-AF65-F5344CB8AC3E}">
        <p14:creationId xmlns:p14="http://schemas.microsoft.com/office/powerpoint/2010/main" val="1473982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7">
            <a:extLst>
              <a:ext uri="{FF2B5EF4-FFF2-40B4-BE49-F238E27FC236}">
                <a16:creationId xmlns:a16="http://schemas.microsoft.com/office/drawing/2014/main" id="{76F5EE8F-E6F7-EA28-C834-D92C8956AB91}"/>
              </a:ext>
            </a:extLst>
          </p:cNvPr>
          <p:cNvSpPr/>
          <p:nvPr/>
        </p:nvSpPr>
        <p:spPr>
          <a:xfrm>
            <a:off x="2603739" y="742556"/>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cxnSp>
        <p:nvCxnSpPr>
          <p:cNvPr id="9" name="Straight Connector 10">
            <a:extLst>
              <a:ext uri="{FF2B5EF4-FFF2-40B4-BE49-F238E27FC236}">
                <a16:creationId xmlns:a16="http://schemas.microsoft.com/office/drawing/2014/main" id="{0AEC148E-4D7F-957E-1EB7-7CC9E8E98076}"/>
              </a:ext>
            </a:extLst>
          </p:cNvPr>
          <p:cNvCxnSpPr>
            <a:cxnSpLocks/>
          </p:cNvCxnSpPr>
          <p:nvPr/>
        </p:nvCxnSpPr>
        <p:spPr>
          <a:xfrm flipH="1">
            <a:off x="1680276" y="2003463"/>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0" name="Straight Connector 14">
            <a:extLst>
              <a:ext uri="{FF2B5EF4-FFF2-40B4-BE49-F238E27FC236}">
                <a16:creationId xmlns:a16="http://schemas.microsoft.com/office/drawing/2014/main" id="{72780394-9E2F-5A5F-344E-26D1CC4F9AA1}"/>
              </a:ext>
            </a:extLst>
          </p:cNvPr>
          <p:cNvCxnSpPr>
            <a:cxnSpLocks/>
          </p:cNvCxnSpPr>
          <p:nvPr/>
        </p:nvCxnSpPr>
        <p:spPr>
          <a:xfrm flipH="1">
            <a:off x="735075" y="2078225"/>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3477883" y="798642"/>
            <a:ext cx="5236235" cy="707886"/>
          </a:xfrm>
          <a:prstGeom prst="rect">
            <a:avLst/>
          </a:prstGeom>
          <a:noFill/>
        </p:spPr>
        <p:txBody>
          <a:bodyPr wrap="square" rtlCol="0">
            <a:spAutoFit/>
          </a:bodyPr>
          <a:lstStyle/>
          <a:p>
            <a:pPr algn="ctr"/>
            <a:r>
              <a:rPr lang="es-MX" sz="4000" b="1" dirty="0">
                <a:solidFill>
                  <a:schemeClr val="tx1">
                    <a:lumMod val="85000"/>
                    <a:lumOff val="15000"/>
                  </a:schemeClr>
                </a:solidFill>
                <a:latin typeface="Aptos" panose="020B0004020202020204" pitchFamily="34" charset="0"/>
              </a:rPr>
              <a:t>Contenido</a:t>
            </a:r>
            <a:endParaRPr lang="es-CO" sz="4000" b="1" dirty="0">
              <a:solidFill>
                <a:schemeClr val="tx1">
                  <a:lumMod val="85000"/>
                  <a:lumOff val="15000"/>
                </a:schemeClr>
              </a:solidFill>
              <a:latin typeface="Aptos" panose="020B0004020202020204" pitchFamily="34" charset="0"/>
            </a:endParaRPr>
          </a:p>
        </p:txBody>
      </p:sp>
      <p:pic>
        <p:nvPicPr>
          <p:cNvPr id="19" name="Picture 18">
            <a:extLst>
              <a:ext uri="{FF2B5EF4-FFF2-40B4-BE49-F238E27FC236}">
                <a16:creationId xmlns:a16="http://schemas.microsoft.com/office/drawing/2014/main" id="{B2F1D4B3-E35F-14E2-71A0-2094F2B267F0}"/>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910001" y="-600646"/>
            <a:ext cx="5415379" cy="5434315"/>
          </a:xfrm>
          <a:prstGeom prst="rect">
            <a:avLst/>
          </a:prstGeom>
        </p:spPr>
      </p:pic>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5" name="CuadroTexto 4">
            <a:extLst>
              <a:ext uri="{FF2B5EF4-FFF2-40B4-BE49-F238E27FC236}">
                <a16:creationId xmlns:a16="http://schemas.microsoft.com/office/drawing/2014/main" id="{C9724DC6-6F3D-1229-74D3-D44686D9E36B}"/>
              </a:ext>
            </a:extLst>
          </p:cNvPr>
          <p:cNvSpPr txBox="1"/>
          <p:nvPr/>
        </p:nvSpPr>
        <p:spPr>
          <a:xfrm>
            <a:off x="3300614" y="2859450"/>
            <a:ext cx="5590769" cy="3170099"/>
          </a:xfrm>
          <a:prstGeom prst="rect">
            <a:avLst/>
          </a:prstGeom>
          <a:noFill/>
        </p:spPr>
        <p:txBody>
          <a:bodyPr wrap="square">
            <a:spAutoFit/>
          </a:bodyPr>
          <a:lstStyle/>
          <a:p>
            <a:pPr marL="342900" indent="-342900">
              <a:buClr>
                <a:schemeClr val="accent4"/>
              </a:buClr>
              <a:buFont typeface="+mj-lt"/>
              <a:buAutoNum type="arabicPeriod"/>
            </a:pPr>
            <a:r>
              <a:rPr lang="es-CO" sz="2000" dirty="0">
                <a:solidFill>
                  <a:schemeClr val="bg1"/>
                </a:solidFill>
                <a:latin typeface="Aptos" panose="020B0004020202020204" pitchFamily="34" charset="0"/>
              </a:rPr>
              <a:t>Introducción: modelo de factores de carga de Nelson &amp; Siegel</a:t>
            </a:r>
          </a:p>
          <a:p>
            <a:pPr marL="342900" indent="-342900">
              <a:buClr>
                <a:schemeClr val="accent4"/>
              </a:buClr>
              <a:buFont typeface="+mj-lt"/>
              <a:buAutoNum type="arabicPeriod"/>
            </a:pPr>
            <a:endParaRPr lang="es-CO" sz="2000" dirty="0">
              <a:solidFill>
                <a:schemeClr val="bg1"/>
              </a:solidFill>
              <a:latin typeface="Aptos" panose="020B0004020202020204" pitchFamily="34" charset="0"/>
            </a:endParaRPr>
          </a:p>
          <a:p>
            <a:pPr marL="342900" indent="-342900">
              <a:buClr>
                <a:schemeClr val="accent4"/>
              </a:buClr>
              <a:buFont typeface="+mj-lt"/>
              <a:buAutoNum type="arabicPeriod"/>
            </a:pPr>
            <a:r>
              <a:rPr lang="es-CO" sz="2000" dirty="0">
                <a:solidFill>
                  <a:schemeClr val="bg1"/>
                </a:solidFill>
                <a:latin typeface="Aptos" panose="020B0004020202020204" pitchFamily="34" charset="0"/>
              </a:rPr>
              <a:t>Estimación de los factores de carga</a:t>
            </a:r>
          </a:p>
          <a:p>
            <a:pPr marL="342900" indent="-342900">
              <a:buClr>
                <a:schemeClr val="accent4"/>
              </a:buClr>
              <a:buFont typeface="+mj-lt"/>
              <a:buAutoNum type="arabicPeriod"/>
            </a:pPr>
            <a:endParaRPr lang="es-CO" sz="2000" dirty="0">
              <a:solidFill>
                <a:schemeClr val="bg1"/>
              </a:solidFill>
              <a:latin typeface="Aptos" panose="020B0004020202020204" pitchFamily="34" charset="0"/>
            </a:endParaRPr>
          </a:p>
          <a:p>
            <a:pPr marL="342900" indent="-342900">
              <a:buClr>
                <a:schemeClr val="accent4"/>
              </a:buClr>
              <a:buFont typeface="+mj-lt"/>
              <a:buAutoNum type="arabicPeriod"/>
            </a:pPr>
            <a:r>
              <a:rPr lang="es-CO" sz="2000" dirty="0">
                <a:solidFill>
                  <a:schemeClr val="bg1"/>
                </a:solidFill>
                <a:latin typeface="Aptos" panose="020B0004020202020204" pitchFamily="34" charset="0"/>
              </a:rPr>
              <a:t>Factores rotados</a:t>
            </a:r>
          </a:p>
          <a:p>
            <a:pPr marL="342900" indent="-342900">
              <a:buClr>
                <a:schemeClr val="accent4"/>
              </a:buClr>
              <a:buFont typeface="+mj-lt"/>
              <a:buAutoNum type="arabicPeriod"/>
            </a:pPr>
            <a:endParaRPr lang="es-CO" sz="2000" dirty="0">
              <a:solidFill>
                <a:schemeClr val="bg1"/>
              </a:solidFill>
              <a:latin typeface="Aptos" panose="020B0004020202020204" pitchFamily="34" charset="0"/>
            </a:endParaRPr>
          </a:p>
          <a:p>
            <a:pPr marL="342900" indent="-342900">
              <a:buClr>
                <a:schemeClr val="accent4"/>
              </a:buClr>
              <a:buFont typeface="+mj-lt"/>
              <a:buAutoNum type="arabicPeriod"/>
            </a:pPr>
            <a:r>
              <a:rPr lang="es-CO" sz="2000" dirty="0">
                <a:solidFill>
                  <a:schemeClr val="bg1"/>
                </a:solidFill>
                <a:latin typeface="Aptos" panose="020B0004020202020204" pitchFamily="34" charset="0"/>
              </a:rPr>
              <a:t>Modelo de proyección</a:t>
            </a:r>
          </a:p>
          <a:p>
            <a:pPr marL="342900" indent="-342900">
              <a:buClr>
                <a:schemeClr val="accent4"/>
              </a:buClr>
              <a:buFont typeface="+mj-lt"/>
              <a:buAutoNum type="arabicPeriod"/>
            </a:pPr>
            <a:endParaRPr lang="es-CO" sz="2000" dirty="0">
              <a:solidFill>
                <a:schemeClr val="bg1"/>
              </a:solidFill>
              <a:latin typeface="Aptos" panose="020B0004020202020204" pitchFamily="34" charset="0"/>
            </a:endParaRPr>
          </a:p>
          <a:p>
            <a:pPr marL="342900" indent="-342900">
              <a:buClr>
                <a:schemeClr val="accent4"/>
              </a:buClr>
              <a:buFont typeface="+mj-lt"/>
              <a:buAutoNum type="arabicPeriod"/>
            </a:pPr>
            <a:r>
              <a:rPr lang="es-CO" sz="2000" dirty="0">
                <a:solidFill>
                  <a:schemeClr val="bg1"/>
                </a:solidFill>
                <a:latin typeface="Aptos" panose="020B0004020202020204" pitchFamily="34" charset="0"/>
              </a:rPr>
              <a:t>Conclusiones</a:t>
            </a:r>
          </a:p>
        </p:txBody>
      </p:sp>
    </p:spTree>
    <p:extLst>
      <p:ext uri="{BB962C8B-B14F-4D97-AF65-F5344CB8AC3E}">
        <p14:creationId xmlns:p14="http://schemas.microsoft.com/office/powerpoint/2010/main" val="8802368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EE1689-F800-683C-C9F1-5248CE5CC854}"/>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00231" y="-4710889"/>
            <a:ext cx="7693583" cy="7693583"/>
          </a:xfrm>
          <a:prstGeom prst="rect">
            <a:avLst/>
          </a:prstGeom>
        </p:spPr>
      </p:pic>
      <p:pic>
        <p:nvPicPr>
          <p:cNvPr id="9" name="Picture 8">
            <a:extLst>
              <a:ext uri="{FF2B5EF4-FFF2-40B4-BE49-F238E27FC236}">
                <a16:creationId xmlns:a16="http://schemas.microsoft.com/office/drawing/2014/main" id="{C227A8D3-E728-25E3-0697-0FD9FDDAE68D}"/>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5942290"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6428509" y="762897"/>
            <a:ext cx="5763491" cy="61555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Rotación de factores (II=</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E652564A-0591-2CDD-6E3D-2CAEAB51392F}"/>
                  </a:ext>
                </a:extLst>
              </p:cNvPr>
              <p:cNvSpPr txBox="1"/>
              <p:nvPr/>
            </p:nvSpPr>
            <p:spPr>
              <a:xfrm flipH="1">
                <a:off x="4844594" y="2553565"/>
                <a:ext cx="6935227" cy="3592715"/>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Los nuevos factores de carga (factores rotados) </a:t>
                </a:r>
                <a:r>
                  <a:rPr lang="el-GR" sz="2000" dirty="0">
                    <a:solidFill>
                      <a:schemeClr val="bg1"/>
                    </a:solidFill>
                    <a:latin typeface="Aptos" panose="020B0004020202020204" pitchFamily="34" charset="0"/>
                  </a:rPr>
                  <a:t>γ</a:t>
                </a:r>
                <a:r>
                  <a:rPr lang="es-CO" sz="2000" dirty="0">
                    <a:solidFill>
                      <a:schemeClr val="bg1"/>
                    </a:solidFill>
                    <a:latin typeface="Aptos" panose="020B0004020202020204" pitchFamily="34" charset="0"/>
                  </a:rPr>
                  <a:t>(t) se obtienen a partir de una transformación lineal de los factores anteriores:</a:t>
                </a:r>
                <a:endParaRPr lang="es-ES" sz="2000" dirty="0">
                  <a:solidFill>
                    <a:schemeClr val="bg1"/>
                  </a:solidFill>
                  <a:latin typeface="Aptos" panose="020B0004020202020204" pitchFamily="34" charset="0"/>
                </a:endParaRPr>
              </a:p>
              <a:p>
                <a:pPr eaLnBrk="1" hangingPunct="1"/>
                <a:endParaRPr lang="es-ES" sz="20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r>
                        <a:rPr lang="es-CO" sz="2400" i="1" smtClean="0">
                          <a:solidFill>
                            <a:schemeClr val="bg1"/>
                          </a:solidFill>
                          <a:latin typeface="Cambria Math"/>
                          <a:ea typeface="Cambria Math"/>
                        </a:rPr>
                        <m:t>𝛾</m:t>
                      </m:r>
                      <m:d>
                        <m:dPr>
                          <m:ctrlPr>
                            <a:rPr lang="es-CO" sz="2400" i="1">
                              <a:solidFill>
                                <a:schemeClr val="bg1"/>
                              </a:solidFill>
                              <a:latin typeface="Cambria Math" panose="02040503050406030204" pitchFamily="18" charset="0"/>
                              <a:ea typeface="Cambria Math"/>
                            </a:rPr>
                          </m:ctrlPr>
                        </m:dPr>
                        <m:e>
                          <m:r>
                            <a:rPr lang="es-CO" sz="2400" i="1">
                              <a:solidFill>
                                <a:schemeClr val="bg1"/>
                              </a:solidFill>
                              <a:latin typeface="Cambria Math"/>
                              <a:ea typeface="Cambria Math"/>
                            </a:rPr>
                            <m:t>𝑡</m:t>
                          </m:r>
                        </m:e>
                      </m:d>
                      <m:r>
                        <a:rPr lang="es-CO" sz="2400" b="0" i="1" smtClean="0">
                          <a:solidFill>
                            <a:schemeClr val="bg1"/>
                          </a:solidFill>
                          <a:latin typeface="Cambria Math"/>
                        </a:rPr>
                        <m:t>=</m:t>
                      </m:r>
                      <m:r>
                        <a:rPr lang="es-CO" sz="2400" b="0" i="1" smtClean="0">
                          <a:solidFill>
                            <a:schemeClr val="bg1"/>
                          </a:solidFill>
                          <a:latin typeface="Cambria Math"/>
                        </a:rPr>
                        <m:t>𝐴</m:t>
                      </m:r>
                      <m:r>
                        <a:rPr lang="es-CO" sz="2400" b="0" i="1" smtClean="0">
                          <a:solidFill>
                            <a:schemeClr val="bg1"/>
                          </a:solidFill>
                          <a:latin typeface="Cambria Math"/>
                          <a:ea typeface="Cambria Math"/>
                        </a:rPr>
                        <m:t>∙</m:t>
                      </m:r>
                      <m:r>
                        <a:rPr lang="es-CO" sz="2400" i="1">
                          <a:solidFill>
                            <a:schemeClr val="bg1"/>
                          </a:solidFill>
                          <a:latin typeface="Cambria Math"/>
                          <a:ea typeface="Cambria Math"/>
                        </a:rPr>
                        <m:t>𝛽</m:t>
                      </m:r>
                      <m:d>
                        <m:dPr>
                          <m:ctrlPr>
                            <a:rPr lang="es-CO" sz="2400" i="1">
                              <a:solidFill>
                                <a:schemeClr val="bg1"/>
                              </a:solidFill>
                              <a:latin typeface="Cambria Math" panose="02040503050406030204" pitchFamily="18" charset="0"/>
                              <a:ea typeface="Cambria Math"/>
                            </a:rPr>
                          </m:ctrlPr>
                        </m:dPr>
                        <m:e>
                          <m:r>
                            <a:rPr lang="es-CO" sz="2400" i="1">
                              <a:solidFill>
                                <a:schemeClr val="bg1"/>
                              </a:solidFill>
                              <a:latin typeface="Cambria Math"/>
                              <a:ea typeface="Cambria Math"/>
                            </a:rPr>
                            <m:t>𝑡</m:t>
                          </m:r>
                        </m:e>
                      </m:d>
                    </m:oMath>
                  </m:oMathPara>
                </a14:m>
                <a:endParaRPr lang="es-ES" sz="2400" dirty="0">
                  <a:solidFill>
                    <a:schemeClr val="bg1"/>
                  </a:solidFill>
                  <a:latin typeface="Aptos" panose="020B0004020202020204" pitchFamily="34" charset="0"/>
                </a:endParaRPr>
              </a:p>
              <a:p>
                <a:pPr eaLnBrk="1" hangingPunct="1"/>
                <a:endParaRPr lang="es-ES" sz="2000" dirty="0">
                  <a:solidFill>
                    <a:schemeClr val="bg1"/>
                  </a:solidFill>
                  <a:latin typeface="Aptos" panose="020B0004020202020204" pitchFamily="34" charset="0"/>
                </a:endParaRPr>
              </a:p>
              <a:p>
                <a:pPr eaLnBrk="1" hangingPunct="1"/>
                <a:r>
                  <a:rPr lang="es-ES" sz="2000" dirty="0">
                    <a:solidFill>
                      <a:schemeClr val="bg1"/>
                    </a:solidFill>
                    <a:latin typeface="Aptos" panose="020B0004020202020204" pitchFamily="34" charset="0"/>
                  </a:rPr>
                  <a:t>Donde A tiene la siguiente estructura:</a:t>
                </a:r>
              </a:p>
              <a:p>
                <a:pPr eaLnBrk="1" hangingPunct="1"/>
                <a:endParaRPr lang="es-ES" sz="20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r>
                        <a:rPr lang="es-CO" sz="2400" i="1">
                          <a:solidFill>
                            <a:schemeClr val="bg1"/>
                          </a:solidFill>
                          <a:latin typeface="Cambria Math"/>
                        </a:rPr>
                        <m:t>𝐴</m:t>
                      </m:r>
                      <m:r>
                        <a:rPr lang="es-CO" sz="2400" b="0" i="1" smtClean="0">
                          <a:solidFill>
                            <a:schemeClr val="bg1"/>
                          </a:solidFill>
                          <a:latin typeface="Cambria Math"/>
                          <a:ea typeface="Cambria Math"/>
                        </a:rPr>
                        <m:t>=</m:t>
                      </m:r>
                      <m:d>
                        <m:dPr>
                          <m:begChr m:val="["/>
                          <m:endChr m:val="]"/>
                          <m:ctrlPr>
                            <a:rPr lang="es-CO" sz="2400" b="0" i="1" smtClean="0">
                              <a:solidFill>
                                <a:schemeClr val="bg1"/>
                              </a:solidFill>
                              <a:latin typeface="Cambria Math" panose="02040503050406030204" pitchFamily="18" charset="0"/>
                              <a:ea typeface="Cambria Math"/>
                            </a:rPr>
                          </m:ctrlPr>
                        </m:dPr>
                        <m:e>
                          <m:m>
                            <m:mPr>
                              <m:plcHide m:val="on"/>
                              <m:mcs>
                                <m:mc>
                                  <m:mcPr>
                                    <m:count m:val="3"/>
                                    <m:mcJc m:val="center"/>
                                  </m:mcPr>
                                </m:mc>
                              </m:mcs>
                              <m:ctrlPr>
                                <a:rPr lang="es-CO" sz="2400" b="0" i="1" smtClean="0">
                                  <a:solidFill>
                                    <a:schemeClr val="bg1"/>
                                  </a:solidFill>
                                  <a:latin typeface="Cambria Math" panose="02040503050406030204" pitchFamily="18" charset="0"/>
                                  <a:ea typeface="Cambria Math"/>
                                </a:rPr>
                              </m:ctrlPr>
                            </m:mPr>
                            <m:mr>
                              <m:e>
                                <m:r>
                                  <a:rPr lang="es-CO" sz="2400" b="0" i="1" smtClean="0">
                                    <a:solidFill>
                                      <a:schemeClr val="bg1"/>
                                    </a:solidFill>
                                    <a:latin typeface="Cambria Math"/>
                                    <a:ea typeface="Cambria Math"/>
                                  </a:rPr>
                                  <m:t>1</m:t>
                                </m:r>
                              </m:e>
                              <m:e>
                                <m:r>
                                  <a:rPr lang="es-CO" sz="2400" b="0" i="1" smtClean="0">
                                    <a:solidFill>
                                      <a:schemeClr val="bg1"/>
                                    </a:solidFill>
                                    <a:latin typeface="Cambria Math"/>
                                    <a:ea typeface="Cambria Math"/>
                                  </a:rPr>
                                  <m:t>1</m:t>
                                </m:r>
                              </m:e>
                              <m:e>
                                <m:r>
                                  <a:rPr lang="es-CO" sz="2400" b="0" i="1" smtClean="0">
                                    <a:solidFill>
                                      <a:schemeClr val="bg1"/>
                                    </a:solidFill>
                                    <a:latin typeface="Cambria Math"/>
                                    <a:ea typeface="Cambria Math"/>
                                  </a:rPr>
                                  <m:t>0</m:t>
                                </m:r>
                              </m:e>
                            </m:mr>
                            <m:mr>
                              <m:e>
                                <m:r>
                                  <a:rPr lang="es-CO" sz="2400" b="0" i="1" smtClean="0">
                                    <a:solidFill>
                                      <a:schemeClr val="bg1"/>
                                    </a:solidFill>
                                    <a:latin typeface="Cambria Math"/>
                                    <a:ea typeface="Cambria Math"/>
                                  </a:rPr>
                                  <m:t>0</m:t>
                                </m:r>
                              </m:e>
                              <m:e>
                                <m:r>
                                  <a:rPr lang="es-CO" sz="2400" b="0" i="1" smtClean="0">
                                    <a:solidFill>
                                      <a:schemeClr val="bg1"/>
                                    </a:solidFill>
                                    <a:latin typeface="Cambria Math"/>
                                    <a:ea typeface="Cambria Math"/>
                                  </a:rPr>
                                  <m:t>−1</m:t>
                                </m:r>
                              </m:e>
                              <m:e>
                                <m:r>
                                  <a:rPr lang="es-CO" sz="2400" b="0" i="1" smtClean="0">
                                    <a:solidFill>
                                      <a:schemeClr val="bg1"/>
                                    </a:solidFill>
                                    <a:latin typeface="Cambria Math"/>
                                    <a:ea typeface="Cambria Math"/>
                                  </a:rPr>
                                  <m:t>0</m:t>
                                </m:r>
                              </m:e>
                            </m:mr>
                            <m:mr>
                              <m:e>
                                <m:r>
                                  <a:rPr lang="es-CO" sz="2400" b="0" i="1" smtClean="0">
                                    <a:solidFill>
                                      <a:schemeClr val="bg1"/>
                                    </a:solidFill>
                                    <a:latin typeface="Cambria Math"/>
                                    <a:ea typeface="Cambria Math"/>
                                  </a:rPr>
                                  <m:t>0</m:t>
                                </m:r>
                              </m:e>
                              <m:e>
                                <m:r>
                                  <a:rPr lang="es-CO" sz="2400" b="0" i="1" smtClean="0">
                                    <a:solidFill>
                                      <a:schemeClr val="bg1"/>
                                    </a:solidFill>
                                    <a:latin typeface="Cambria Math"/>
                                    <a:ea typeface="Cambria Math"/>
                                  </a:rPr>
                                  <m:t>0</m:t>
                                </m:r>
                              </m:e>
                              <m:e>
                                <m:r>
                                  <a:rPr lang="es-CO" sz="2400" b="0" i="1" smtClean="0">
                                    <a:solidFill>
                                      <a:schemeClr val="bg1"/>
                                    </a:solidFill>
                                    <a:latin typeface="Cambria Math"/>
                                    <a:ea typeface="Cambria Math"/>
                                  </a:rPr>
                                  <m:t>1</m:t>
                                </m:r>
                              </m:e>
                            </m:mr>
                          </m:m>
                        </m:e>
                      </m:d>
                    </m:oMath>
                  </m:oMathPara>
                </a14:m>
                <a:endParaRPr lang="es-ES" sz="2400" dirty="0">
                  <a:solidFill>
                    <a:schemeClr val="bg1"/>
                  </a:solidFill>
                  <a:latin typeface="Aptos" panose="020B0004020202020204" pitchFamily="34" charset="0"/>
                </a:endParaRPr>
              </a:p>
            </p:txBody>
          </p:sp>
        </mc:Choice>
        <mc:Fallback xmlns="">
          <p:sp>
            <p:nvSpPr>
              <p:cNvPr id="4" name="CuadroTexto 3">
                <a:extLst>
                  <a:ext uri="{FF2B5EF4-FFF2-40B4-BE49-F238E27FC236}">
                    <a16:creationId xmlns:a16="http://schemas.microsoft.com/office/drawing/2014/main" id="{E652564A-0591-2CDD-6E3D-2CAEAB51392F}"/>
                  </a:ext>
                </a:extLst>
              </p:cNvPr>
              <p:cNvSpPr txBox="1">
                <a:spLocks noRot="1" noChangeAspect="1" noMove="1" noResize="1" noEditPoints="1" noAdjustHandles="1" noChangeArrowheads="1" noChangeShapeType="1" noTextEdit="1"/>
              </p:cNvSpPr>
              <p:nvPr/>
            </p:nvSpPr>
            <p:spPr>
              <a:xfrm flipH="1">
                <a:off x="4844594" y="2553565"/>
                <a:ext cx="6935227" cy="3592715"/>
              </a:xfrm>
              <a:prstGeom prst="rect">
                <a:avLst/>
              </a:prstGeom>
              <a:blipFill>
                <a:blip r:embed="rId7"/>
                <a:stretch>
                  <a:fillRect l="-967" t="-1019" r="-264"/>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5BC92360-1F44-D10F-51CA-A74DB4E0DE99}"/>
              </a:ext>
            </a:extLst>
          </p:cNvPr>
          <p:cNvPicPr>
            <a:picLocks noChangeAspect="1"/>
          </p:cNvPicPr>
          <p:nvPr/>
        </p:nvPicPr>
        <p:blipFill>
          <a:blip r:embed="rId8">
            <a:lum bright="70000" contrast="-70000"/>
            <a:alphaModFix amt="70000"/>
            <a:extLst>
              <a:ext uri="{28A0092B-C50C-407E-A947-70E740481C1C}">
                <a14:useLocalDpi xmlns:a14="http://schemas.microsoft.com/office/drawing/2010/main" val="0"/>
              </a:ext>
            </a:extLst>
          </a:blip>
          <a:stretch>
            <a:fillRect/>
          </a:stretch>
        </p:blipFill>
        <p:spPr>
          <a:xfrm rot="20716468">
            <a:off x="631695" y="2476405"/>
            <a:ext cx="4396606" cy="4396606"/>
          </a:xfrm>
          <a:prstGeom prst="rect">
            <a:avLst/>
          </a:prstGeom>
        </p:spPr>
      </p:pic>
    </p:spTree>
    <p:extLst>
      <p:ext uri="{BB962C8B-B14F-4D97-AF65-F5344CB8AC3E}">
        <p14:creationId xmlns:p14="http://schemas.microsoft.com/office/powerpoint/2010/main" val="41520178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8F2EE88-4065-6BAA-7F42-0C95E17D1477}"/>
              </a:ext>
            </a:extLst>
          </p:cNvPr>
          <p:cNvSpPr/>
          <p:nvPr/>
        </p:nvSpPr>
        <p:spPr>
          <a:xfrm>
            <a:off x="-793631" y="633200"/>
            <a:ext cx="7547325"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484676" y="704448"/>
            <a:ext cx="622218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Rotación de factores (III)</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grpSp>
        <p:nvGrpSpPr>
          <p:cNvPr id="4" name="Grupo 3">
            <a:extLst>
              <a:ext uri="{FF2B5EF4-FFF2-40B4-BE49-F238E27FC236}">
                <a16:creationId xmlns:a16="http://schemas.microsoft.com/office/drawing/2014/main" id="{BABAE13A-72D6-5BCE-6623-10A424E0B460}"/>
              </a:ext>
            </a:extLst>
          </p:cNvPr>
          <p:cNvGrpSpPr/>
          <p:nvPr/>
        </p:nvGrpSpPr>
        <p:grpSpPr>
          <a:xfrm>
            <a:off x="2337758" y="1842875"/>
            <a:ext cx="9854242" cy="74762"/>
            <a:chOff x="2337758" y="1915064"/>
            <a:chExt cx="9854242" cy="74762"/>
          </a:xfrm>
        </p:grpSpPr>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pic>
        <p:nvPicPr>
          <p:cNvPr id="19" name="Picture 18">
            <a:extLst>
              <a:ext uri="{FF2B5EF4-FFF2-40B4-BE49-F238E27FC236}">
                <a16:creationId xmlns:a16="http://schemas.microsoft.com/office/drawing/2014/main" id="{B2F1D4B3-E35F-14E2-71A0-2094F2B267F0}"/>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pic>
        <p:nvPicPr>
          <p:cNvPr id="5" name="Picture 4">
            <a:extLst>
              <a:ext uri="{FF2B5EF4-FFF2-40B4-BE49-F238E27FC236}">
                <a16:creationId xmlns:a16="http://schemas.microsoft.com/office/drawing/2014/main" id="{56204D84-E24D-178C-C78E-6DD24A01822F}"/>
              </a:ext>
            </a:extLst>
          </p:cNvPr>
          <p:cNvPicPr>
            <a:picLocks noChangeAspect="1"/>
          </p:cNvPicPr>
          <p:nvPr/>
        </p:nvPicPr>
        <p:blipFill>
          <a:blip r:embed="rId5">
            <a:alphaModFix amt="66000"/>
            <a:extLst>
              <a:ext uri="{BEBA8EAE-BF5A-486C-A8C5-ECC9F3942E4B}">
                <a14:imgProps xmlns:a14="http://schemas.microsoft.com/office/drawing/2010/main">
                  <a14:imgLayer r:embed="rId6">
                    <a14:imgEffect>
                      <a14:brightnessContrast bright="100000"/>
                    </a14:imgEffect>
                  </a14:imgLayer>
                </a14:imgProps>
              </a:ext>
            </a:extLst>
          </a:blip>
          <a:stretch>
            <a:fillRect/>
          </a:stretch>
        </p:blipFill>
        <p:spPr>
          <a:xfrm rot="1762504">
            <a:off x="6400350" y="2421226"/>
            <a:ext cx="3864586" cy="3864586"/>
          </a:xfrm>
          <a:prstGeom prst="rect">
            <a:avLst/>
          </a:prstGeom>
        </p:spPr>
      </p:pic>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F5C7F357-80F6-C3A5-A405-B351B4A265D0}"/>
                  </a:ext>
                </a:extLst>
              </p:cNvPr>
              <p:cNvSpPr txBox="1"/>
              <p:nvPr/>
            </p:nvSpPr>
            <p:spPr>
              <a:xfrm flipH="1">
                <a:off x="598089" y="1968251"/>
                <a:ext cx="5723435" cy="4770537"/>
              </a:xfrm>
              <a:prstGeom prst="rect">
                <a:avLst/>
              </a:prstGeom>
              <a:noFill/>
            </p:spPr>
            <p:txBody>
              <a:bodyPr wrap="square" lIns="91440" tIns="45720" rIns="91440" bIns="45720" rtlCol="0" anchor="t">
                <a:spAutoFit/>
              </a:bodyPr>
              <a:lstStyle/>
              <a:p>
                <a:pPr eaLnBrk="1" hangingPunct="1"/>
                <a:r>
                  <a:rPr lang="es-CO" sz="2000" dirty="0">
                    <a:solidFill>
                      <a:schemeClr val="bg1"/>
                    </a:solidFill>
                    <a:latin typeface="Aptos" panose="020B0004020202020204" pitchFamily="34" charset="0"/>
                  </a:rPr>
                  <a:t>Relación entre los  factores de carga y los factores rotados:</a:t>
                </a:r>
              </a:p>
              <a:p>
                <a:pPr eaLnBrk="1" hangingPunct="1"/>
                <a:endParaRPr lang="es-ES" sz="24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b="0" i="1" smtClean="0">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0</m:t>
                          </m:r>
                        </m:sub>
                      </m:sSub>
                      <m:r>
                        <a:rPr lang="es-CO" sz="2800" b="0" i="1" smtClean="0">
                          <a:solidFill>
                            <a:schemeClr val="bg1"/>
                          </a:solidFill>
                          <a:latin typeface="Cambria Math"/>
                        </a:rPr>
                        <m:t>=</m:t>
                      </m:r>
                      <m:sSub>
                        <m:sSubPr>
                          <m:ctrlPr>
                            <a:rPr lang="es-CO" sz="2800" b="0" i="1" smtClean="0">
                              <a:solidFill>
                                <a:schemeClr val="bg1"/>
                              </a:solidFill>
                              <a:latin typeface="Cambria Math" panose="02040503050406030204" pitchFamily="18" charset="0"/>
                            </a:rPr>
                          </m:ctrlPr>
                        </m:sSubPr>
                        <m:e>
                          <m:r>
                            <a:rPr lang="es-CO" sz="2800" i="1">
                              <a:solidFill>
                                <a:schemeClr val="bg1"/>
                              </a:solidFill>
                              <a:latin typeface="Cambria Math"/>
                              <a:ea typeface="Cambria Math"/>
                            </a:rPr>
                            <m:t>𝛽</m:t>
                          </m:r>
                        </m:e>
                        <m:sub>
                          <m:r>
                            <a:rPr lang="es-CO" sz="2800" b="0" i="1" smtClean="0">
                              <a:solidFill>
                                <a:schemeClr val="bg1"/>
                              </a:solidFill>
                              <a:latin typeface="Cambria Math" panose="02040503050406030204" pitchFamily="18" charset="0"/>
                              <a:ea typeface="Cambria Math"/>
                            </a:rPr>
                            <m:t>0</m:t>
                          </m:r>
                        </m:sub>
                      </m:sSub>
                      <m:r>
                        <a:rPr lang="es-CO" sz="2800" b="0" i="1" smtClean="0">
                          <a:solidFill>
                            <a:schemeClr val="bg1"/>
                          </a:solidFill>
                          <a:latin typeface="Cambria Math"/>
                        </a:rPr>
                        <m:t>+</m:t>
                      </m:r>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𝛽</m:t>
                          </m:r>
                        </m:e>
                        <m:sub>
                          <m:r>
                            <a:rPr lang="es-CO" sz="2800" b="0" i="1" smtClean="0">
                              <a:solidFill>
                                <a:schemeClr val="bg1"/>
                              </a:solidFill>
                              <a:latin typeface="Cambria Math" panose="02040503050406030204" pitchFamily="18" charset="0"/>
                              <a:ea typeface="Cambria Math"/>
                            </a:rPr>
                            <m:t>1</m:t>
                          </m:r>
                        </m:sub>
                      </m:sSub>
                    </m:oMath>
                  </m:oMathPara>
                </a14:m>
                <a:endParaRPr lang="es-CO" sz="2800" i="1"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1</m:t>
                          </m:r>
                        </m:sub>
                      </m:sSub>
                      <m:r>
                        <a:rPr lang="es-CO" sz="2800" i="1">
                          <a:solidFill>
                            <a:schemeClr val="bg1"/>
                          </a:solidFill>
                          <a:latin typeface="Cambria Math"/>
                        </a:rPr>
                        <m:t>=</m:t>
                      </m:r>
                      <m:r>
                        <a:rPr lang="es-CO" sz="2800" b="0" i="1" smtClean="0">
                          <a:solidFill>
                            <a:schemeClr val="bg1"/>
                          </a:solidFill>
                          <a:latin typeface="Cambria Math"/>
                        </a:rPr>
                        <m:t>−</m:t>
                      </m:r>
                      <m:sSub>
                        <m:sSubPr>
                          <m:ctrlPr>
                            <a:rPr lang="es-CO" sz="2800" i="1" smtClean="0">
                              <a:solidFill>
                                <a:schemeClr val="bg1"/>
                              </a:solidFill>
                              <a:latin typeface="Cambria Math" panose="02040503050406030204" pitchFamily="18" charset="0"/>
                            </a:rPr>
                          </m:ctrlPr>
                        </m:sSubPr>
                        <m:e>
                          <m:r>
                            <a:rPr lang="es-CO" sz="2800" i="1">
                              <a:solidFill>
                                <a:schemeClr val="bg1"/>
                              </a:solidFill>
                              <a:latin typeface="Cambria Math"/>
                              <a:ea typeface="Cambria Math"/>
                            </a:rPr>
                            <m:t>𝛽</m:t>
                          </m:r>
                        </m:e>
                        <m:sub>
                          <m:r>
                            <a:rPr lang="es-CO" sz="2800" b="0" i="1" smtClean="0">
                              <a:solidFill>
                                <a:schemeClr val="bg1"/>
                              </a:solidFill>
                              <a:latin typeface="Cambria Math" panose="02040503050406030204" pitchFamily="18" charset="0"/>
                              <a:ea typeface="Cambria Math"/>
                            </a:rPr>
                            <m:t>1</m:t>
                          </m:r>
                        </m:sub>
                      </m:sSub>
                    </m:oMath>
                  </m:oMathPara>
                </a14:m>
                <a:endParaRPr lang="es-CO" sz="28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2</m:t>
                          </m:r>
                        </m:sub>
                      </m:sSub>
                      <m:r>
                        <a:rPr lang="es-CO" sz="2800" i="1">
                          <a:solidFill>
                            <a:schemeClr val="bg1"/>
                          </a:solidFill>
                          <a:latin typeface="Cambria Math"/>
                        </a:rPr>
                        <m:t>=</m:t>
                      </m:r>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𝛽</m:t>
                          </m:r>
                        </m:e>
                        <m:sub>
                          <m:r>
                            <a:rPr lang="es-CO" sz="2800" b="0" i="1" smtClean="0">
                              <a:solidFill>
                                <a:schemeClr val="bg1"/>
                              </a:solidFill>
                              <a:latin typeface="Cambria Math" panose="02040503050406030204" pitchFamily="18" charset="0"/>
                              <a:ea typeface="Cambria Math"/>
                            </a:rPr>
                            <m:t>2</m:t>
                          </m:r>
                        </m:sub>
                      </m:sSub>
                    </m:oMath>
                  </m:oMathPara>
                </a14:m>
                <a:endParaRPr lang="es-CO" sz="2800" dirty="0">
                  <a:solidFill>
                    <a:schemeClr val="bg1"/>
                  </a:solidFill>
                  <a:latin typeface="Aptos" panose="020B0004020202020204" pitchFamily="34" charset="0"/>
                </a:endParaRPr>
              </a:p>
              <a:p>
                <a:pPr eaLnBrk="1" hangingPunct="1"/>
                <a:endParaRPr lang="es-CO" sz="2800" dirty="0">
                  <a:solidFill>
                    <a:schemeClr val="bg1"/>
                  </a:solidFill>
                  <a:latin typeface="Aptos" panose="020B0004020202020204" pitchFamily="34" charset="0"/>
                </a:endParaRPr>
              </a:p>
              <a:p>
                <a:pPr eaLnBrk="1" hangingPunct="1"/>
                <a:r>
                  <a:rPr lang="es-ES" sz="2000" dirty="0">
                    <a:solidFill>
                      <a:schemeClr val="bg1"/>
                    </a:solidFill>
                    <a:latin typeface="Aptos" panose="020B0004020202020204" pitchFamily="34" charset="0"/>
                  </a:rPr>
                  <a:t>Y también se tiene la relación inversa:</a:t>
                </a:r>
              </a:p>
              <a:p>
                <a:pPr eaLnBrk="1" hangingPunct="1"/>
                <a:endParaRPr lang="es-ES" sz="24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r>
                            <a:rPr lang="es-CO" sz="2800" i="1" smtClean="0">
                              <a:solidFill>
                                <a:schemeClr val="bg1"/>
                              </a:solidFill>
                              <a:latin typeface="Cambria Math"/>
                              <a:ea typeface="Cambria Math"/>
                            </a:rPr>
                            <m:t>𝛽</m:t>
                          </m:r>
                        </m:e>
                        <m:sub>
                          <m:r>
                            <a:rPr lang="es-CO" sz="2800" b="0" i="1" smtClean="0">
                              <a:solidFill>
                                <a:schemeClr val="bg1"/>
                              </a:solidFill>
                              <a:latin typeface="Cambria Math" panose="02040503050406030204" pitchFamily="18" charset="0"/>
                              <a:ea typeface="Cambria Math"/>
                            </a:rPr>
                            <m:t>0</m:t>
                          </m:r>
                        </m:sub>
                      </m:sSub>
                      <m:r>
                        <a:rPr lang="es-CO" sz="2800" i="1">
                          <a:solidFill>
                            <a:schemeClr val="bg1"/>
                          </a:solidFill>
                          <a:latin typeface="Cambria Math"/>
                        </a:rPr>
                        <m:t>=</m:t>
                      </m:r>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0</m:t>
                          </m:r>
                        </m:sub>
                      </m:sSub>
                      <m:r>
                        <a:rPr lang="es-CO" sz="2800" i="1">
                          <a:solidFill>
                            <a:schemeClr val="bg1"/>
                          </a:solidFill>
                          <a:latin typeface="Cambria Math"/>
                        </a:rPr>
                        <m:t>+</m:t>
                      </m:r>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1</m:t>
                          </m:r>
                        </m:sub>
                      </m:sSub>
                    </m:oMath>
                  </m:oMathPara>
                </a14:m>
                <a:endParaRPr lang="es-CO" sz="2800" i="1"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r>
                            <a:rPr lang="es-CO" sz="2800" i="1" smtClean="0">
                              <a:solidFill>
                                <a:schemeClr val="bg1"/>
                              </a:solidFill>
                              <a:latin typeface="Cambria Math"/>
                              <a:ea typeface="Cambria Math"/>
                            </a:rPr>
                            <m:t>𝛽</m:t>
                          </m:r>
                        </m:e>
                        <m:sub>
                          <m:r>
                            <a:rPr lang="es-CO" sz="2800" i="1">
                              <a:solidFill>
                                <a:schemeClr val="bg1"/>
                              </a:solidFill>
                              <a:latin typeface="Cambria Math"/>
                            </a:rPr>
                            <m:t>2</m:t>
                          </m:r>
                        </m:sub>
                      </m:sSub>
                      <m:r>
                        <a:rPr lang="es-CO" sz="2800" i="1">
                          <a:solidFill>
                            <a:schemeClr val="bg1"/>
                          </a:solidFill>
                          <a:latin typeface="Cambria Math"/>
                        </a:rPr>
                        <m:t>=−</m:t>
                      </m:r>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1</m:t>
                          </m:r>
                        </m:sub>
                      </m:sSub>
                    </m:oMath>
                  </m:oMathPara>
                </a14:m>
                <a:endParaRPr lang="es-CO" sz="2800" dirty="0">
                  <a:solidFill>
                    <a:schemeClr val="bg1"/>
                  </a:solidFill>
                  <a:latin typeface="Aptos" panose="020B0004020202020204" pitchFamily="34" charset="0"/>
                </a:endParaRPr>
              </a:p>
              <a:p>
                <a:pPr eaLnBrk="1" hangingPunct="1"/>
                <a14:m>
                  <m:oMathPara xmlns:m="http://schemas.openxmlformats.org/officeDocument/2006/math">
                    <m:oMathParaPr>
                      <m:jc m:val="centerGroup"/>
                    </m:oMathParaPr>
                    <m:oMath xmlns:m="http://schemas.openxmlformats.org/officeDocument/2006/math">
                      <m:sSub>
                        <m:sSubPr>
                          <m:ctrlPr>
                            <a:rPr lang="es-CO" sz="2800" i="1">
                              <a:solidFill>
                                <a:schemeClr val="bg1"/>
                              </a:solidFill>
                              <a:latin typeface="Cambria Math" panose="02040503050406030204" pitchFamily="18" charset="0"/>
                            </a:rPr>
                          </m:ctrlPr>
                        </m:sSubPr>
                        <m:e>
                          <m:sSub>
                            <m:sSubPr>
                              <m:ctrlPr>
                                <a:rPr lang="es-CO" sz="2800" i="1">
                                  <a:solidFill>
                                    <a:schemeClr val="bg1"/>
                                  </a:solidFill>
                                  <a:latin typeface="Cambria Math" panose="02040503050406030204" pitchFamily="18" charset="0"/>
                                </a:rPr>
                              </m:ctrlPr>
                            </m:sSubPr>
                            <m:e>
                              <m:r>
                                <a:rPr lang="es-CO" sz="2800" i="1">
                                  <a:solidFill>
                                    <a:schemeClr val="bg1"/>
                                  </a:solidFill>
                                  <a:latin typeface="Cambria Math"/>
                                  <a:ea typeface="Cambria Math"/>
                                </a:rPr>
                                <m:t>𝛽</m:t>
                              </m:r>
                            </m:e>
                            <m:sub>
                              <m:r>
                                <a:rPr lang="es-CO" sz="2800" i="1">
                                  <a:solidFill>
                                    <a:schemeClr val="bg1"/>
                                  </a:solidFill>
                                  <a:latin typeface="Cambria Math"/>
                                </a:rPr>
                                <m:t>3</m:t>
                              </m:r>
                            </m:sub>
                          </m:sSub>
                          <m:r>
                            <a:rPr lang="es-CO" sz="2800" b="0" i="1" smtClean="0">
                              <a:solidFill>
                                <a:schemeClr val="bg1"/>
                              </a:solidFill>
                              <a:latin typeface="Cambria Math"/>
                            </a:rPr>
                            <m:t>=</m:t>
                          </m:r>
                          <m:r>
                            <a:rPr lang="es-CO" sz="2800" i="1">
                              <a:solidFill>
                                <a:schemeClr val="bg1"/>
                              </a:solidFill>
                              <a:latin typeface="Cambria Math"/>
                              <a:ea typeface="Cambria Math"/>
                            </a:rPr>
                            <m:t>𝛾</m:t>
                          </m:r>
                        </m:e>
                        <m:sub>
                          <m:r>
                            <a:rPr lang="es-CO" sz="2800" b="0" i="1" smtClean="0">
                              <a:solidFill>
                                <a:schemeClr val="bg1"/>
                              </a:solidFill>
                              <a:latin typeface="Cambria Math" panose="02040503050406030204" pitchFamily="18" charset="0"/>
                              <a:ea typeface="Cambria Math"/>
                            </a:rPr>
                            <m:t>2</m:t>
                          </m:r>
                        </m:sub>
                      </m:sSub>
                    </m:oMath>
                  </m:oMathPara>
                </a14:m>
                <a:endParaRPr lang="es-ES" sz="2800" dirty="0">
                  <a:solidFill>
                    <a:schemeClr val="bg1"/>
                  </a:solidFill>
                  <a:latin typeface="Aptos" panose="020B0004020202020204" pitchFamily="34" charset="0"/>
                </a:endParaRPr>
              </a:p>
            </p:txBody>
          </p:sp>
        </mc:Choice>
        <mc:Fallback xmlns="">
          <p:sp>
            <p:nvSpPr>
              <p:cNvPr id="3" name="CuadroTexto 2">
                <a:extLst>
                  <a:ext uri="{FF2B5EF4-FFF2-40B4-BE49-F238E27FC236}">
                    <a16:creationId xmlns:a16="http://schemas.microsoft.com/office/drawing/2014/main" id="{F5C7F357-80F6-C3A5-A405-B351B4A265D0}"/>
                  </a:ext>
                </a:extLst>
              </p:cNvPr>
              <p:cNvSpPr txBox="1">
                <a:spLocks noRot="1" noChangeAspect="1" noMove="1" noResize="1" noEditPoints="1" noAdjustHandles="1" noChangeArrowheads="1" noChangeShapeType="1" noTextEdit="1"/>
              </p:cNvSpPr>
              <p:nvPr/>
            </p:nvSpPr>
            <p:spPr>
              <a:xfrm flipH="1">
                <a:off x="598089" y="1968251"/>
                <a:ext cx="5723435" cy="4770537"/>
              </a:xfrm>
              <a:prstGeom prst="rect">
                <a:avLst/>
              </a:prstGeom>
              <a:blipFill>
                <a:blip r:embed="rId7"/>
                <a:stretch>
                  <a:fillRect l="-1065" t="-767" r="-639"/>
                </a:stretch>
              </a:blipFill>
            </p:spPr>
            <p:txBody>
              <a:bodyPr/>
              <a:lstStyle/>
              <a:p>
                <a:r>
                  <a:rPr lang="es-CO">
                    <a:noFill/>
                  </a:rPr>
                  <a:t> </a:t>
                </a:r>
              </a:p>
            </p:txBody>
          </p:sp>
        </mc:Fallback>
      </mc:AlternateContent>
    </p:spTree>
    <p:extLst>
      <p:ext uri="{BB962C8B-B14F-4D97-AF65-F5344CB8AC3E}">
        <p14:creationId xmlns:p14="http://schemas.microsoft.com/office/powerpoint/2010/main" val="210215021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3147316" y="696847"/>
            <a:ext cx="589736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Rotación de factores (IV)</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3">
            <a:alphaModFix amt="3000"/>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mc:AlternateContent xmlns:mc="http://schemas.openxmlformats.org/markup-compatibility/2006">
        <mc:Choice xmlns:a14="http://schemas.microsoft.com/office/drawing/2010/main" Requires="a14">
          <p:sp>
            <p:nvSpPr>
              <p:cNvPr id="3" name="CuadroTexto 2">
                <a:extLst>
                  <a:ext uri="{FF2B5EF4-FFF2-40B4-BE49-F238E27FC236}">
                    <a16:creationId xmlns:a16="http://schemas.microsoft.com/office/drawing/2014/main" id="{76693079-E584-6FA7-D0B8-519A66E5B9D9}"/>
                  </a:ext>
                </a:extLst>
              </p:cNvPr>
              <p:cNvSpPr txBox="1"/>
              <p:nvPr/>
            </p:nvSpPr>
            <p:spPr>
              <a:xfrm flipH="1">
                <a:off x="769767" y="2291873"/>
                <a:ext cx="10652464" cy="4095929"/>
              </a:xfrm>
              <a:prstGeom prst="rect">
                <a:avLst/>
              </a:prstGeom>
              <a:noFill/>
            </p:spPr>
            <p:txBody>
              <a:bodyPr wrap="square" lIns="91440" tIns="45720" rIns="91440" bIns="45720" rtlCol="0" anchor="t">
                <a:spAutoFit/>
              </a:bodyPr>
              <a:lstStyle/>
              <a:p>
                <a:pPr>
                  <a:lnSpc>
                    <a:spcPct val="107000"/>
                  </a:lnSpc>
                  <a:spcAft>
                    <a:spcPts val="800"/>
                  </a:spcAft>
                </a:pPr>
                <a:r>
                  <a:rPr lang="es-CO" sz="2000" kern="100" dirty="0">
                    <a:solidFill>
                      <a:schemeClr val="bg1"/>
                    </a:solidFill>
                    <a:latin typeface="Aptos" panose="020B0004020202020204" pitchFamily="34" charset="0"/>
                    <a:ea typeface="Calibri" panose="020F0502020204030204" pitchFamily="34" charset="0"/>
                    <a:cs typeface="Times New Roman" panose="02020603050405020304" pitchFamily="18" charset="0"/>
                  </a:rPr>
                  <a:t>Ahora solo nos queda crear una expresión para</a:t>
                </a:r>
                <a:r>
                  <a:rPr lang="es-CO" sz="2000"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rPr>
                  <a:t> </a:t>
                </a:r>
                <a14:m>
                  <m:oMath xmlns:m="http://schemas.openxmlformats.org/officeDocument/2006/math">
                    <m:r>
                      <a:rPr lang="es-CO" sz="200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s-CO" sz="20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sz="20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sz="20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sz="2000"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oMath>
                </a14:m>
                <a:endParaRPr lang="es-CO" sz="2000" kern="100" dirty="0">
                  <a:solidFill>
                    <a:schemeClr val="bg1"/>
                  </a:solidFill>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s-CO" sz="2400"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func>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s-CO"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func>
                        </m:e>
                      </m:d>
                    </m:oMath>
                  </m:oMathPara>
                </a14:m>
                <a:endParaRPr lang="es-CO"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𝛽</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func>
                        </m:e>
                      </m:d>
                    </m:oMath>
                  </m:oMathPara>
                </a14:m>
                <a:endParaRPr lang="es-CO" kern="100" dirty="0">
                  <a:solidFill>
                    <a:schemeClr val="bg1"/>
                  </a:solidFill>
                  <a:effectLst/>
                  <a:latin typeface="Aptos" panose="020B0004020202020204" pitchFamily="34" charset="0"/>
                  <a:ea typeface="Calibri" panose="020F0502020204030204" pitchFamily="34" charset="0"/>
                  <a:cs typeface="Times New Roman" panose="02020603050405020304" pitchFamily="18" charset="0"/>
                </a:endParaRPr>
              </a:p>
              <a:p>
                <a:pPr>
                  <a:lnSpc>
                    <a:spcPct val="107000"/>
                  </a:lnSpc>
                  <a:spcAft>
                    <a:spcPts val="800"/>
                  </a:spcAft>
                </a:pPr>
                <a14:m>
                  <m:oMathPara xmlns:m="http://schemas.openxmlformats.org/officeDocument/2006/math">
                    <m:oMathParaPr>
                      <m:jc m:val="centerGroup"/>
                    </m:oMathParaPr>
                    <m:oMath xmlns:m="http://schemas.openxmlformats.org/officeDocument/2006/math">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𝑌</m:t>
                      </m:r>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e>
                      </m:d>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𝛾</m:t>
                          </m:r>
                        </m:e>
                        <m:sub>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b>
                      </m:sSub>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f>
                            <m:f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Pr>
                            <m:num>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1−</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d>
                                    <m:d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d>
                                </m:e>
                              </m:func>
                            </m:num>
                            <m:den>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den>
                          </m:f>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funcPr>
                            <m:fName>
                              <m:r>
                                <m:rPr>
                                  <m:sty m:val="p"/>
                                </m:rPr>
                                <a:rPr lang="es-CO"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exp</m:t>
                              </m:r>
                            </m:fName>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𝜆</m:t>
                              </m:r>
                              <m:sSub>
                                <m:sSubPr>
                                  <m:ctrlP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𝜏</m:t>
                                  </m:r>
                                </m:e>
                                <m:sub>
                                  <m:r>
                                    <a:rPr lang="es-CO" i="1" kern="1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func>
                          <m:r>
                            <a:rPr lang="es-CO" b="0" i="1" kern="10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e>
                      </m:d>
                    </m:oMath>
                  </m:oMathPara>
                </a14:m>
                <a:endParaRPr lang="es-ES" sz="1600" dirty="0">
                  <a:solidFill>
                    <a:schemeClr val="bg1"/>
                  </a:solidFill>
                  <a:latin typeface="Aptos" panose="020B0004020202020204" pitchFamily="34" charset="0"/>
                </a:endParaRPr>
              </a:p>
            </p:txBody>
          </p:sp>
        </mc:Choice>
        <mc:Fallback>
          <p:sp>
            <p:nvSpPr>
              <p:cNvPr id="3" name="CuadroTexto 2">
                <a:extLst>
                  <a:ext uri="{FF2B5EF4-FFF2-40B4-BE49-F238E27FC236}">
                    <a16:creationId xmlns:a16="http://schemas.microsoft.com/office/drawing/2014/main" id="{76693079-E584-6FA7-D0B8-519A66E5B9D9}"/>
                  </a:ext>
                </a:extLst>
              </p:cNvPr>
              <p:cNvSpPr txBox="1">
                <a:spLocks noRot="1" noChangeAspect="1" noMove="1" noResize="1" noEditPoints="1" noAdjustHandles="1" noChangeArrowheads="1" noChangeShapeType="1" noTextEdit="1"/>
              </p:cNvSpPr>
              <p:nvPr/>
            </p:nvSpPr>
            <p:spPr>
              <a:xfrm flipH="1">
                <a:off x="769767" y="2291873"/>
                <a:ext cx="10652464" cy="4095929"/>
              </a:xfrm>
              <a:prstGeom prst="rect">
                <a:avLst/>
              </a:prstGeom>
              <a:blipFill>
                <a:blip r:embed="rId5"/>
                <a:stretch>
                  <a:fillRect l="-572" t="-595"/>
                </a:stretch>
              </a:blipFill>
            </p:spPr>
            <p:txBody>
              <a:bodyPr/>
              <a:lstStyle/>
              <a:p>
                <a:r>
                  <a:rPr lang="es-CO">
                    <a:noFill/>
                  </a:rPr>
                  <a:t> </a:t>
                </a:r>
              </a:p>
            </p:txBody>
          </p:sp>
        </mc:Fallback>
      </mc:AlternateContent>
    </p:spTree>
    <p:extLst>
      <p:ext uri="{BB962C8B-B14F-4D97-AF65-F5344CB8AC3E}">
        <p14:creationId xmlns:p14="http://schemas.microsoft.com/office/powerpoint/2010/main" val="97790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EE1689-F800-683C-C9F1-5248CE5CC854}"/>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9" name="Picture 8">
            <a:extLst>
              <a:ext uri="{FF2B5EF4-FFF2-40B4-BE49-F238E27FC236}">
                <a16:creationId xmlns:a16="http://schemas.microsoft.com/office/drawing/2014/main" id="{C227A8D3-E728-25E3-0697-0FD9FDDAE68D}"/>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331069"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837634" y="762897"/>
            <a:ext cx="6347081"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Comparación gráfica</a:t>
            </a:r>
            <a:endParaRPr kumimoji="0" lang="es-CO"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grpSp>
        <p:nvGrpSpPr>
          <p:cNvPr id="10" name="Grupo 9">
            <a:extLst>
              <a:ext uri="{FF2B5EF4-FFF2-40B4-BE49-F238E27FC236}">
                <a16:creationId xmlns:a16="http://schemas.microsoft.com/office/drawing/2014/main" id="{FCA66CBB-C971-BFB4-F634-D47A35E8D97A}"/>
              </a:ext>
            </a:extLst>
          </p:cNvPr>
          <p:cNvGrpSpPr/>
          <p:nvPr/>
        </p:nvGrpSpPr>
        <p:grpSpPr>
          <a:xfrm>
            <a:off x="2487176" y="2263602"/>
            <a:ext cx="7217647" cy="3953450"/>
            <a:chOff x="2191520" y="1991954"/>
            <a:chExt cx="7217647" cy="3953450"/>
          </a:xfrm>
        </p:grpSpPr>
        <p:sp>
          <p:nvSpPr>
            <p:cNvPr id="3" name="CuadroTexto 2">
              <a:extLst>
                <a:ext uri="{FF2B5EF4-FFF2-40B4-BE49-F238E27FC236}">
                  <a16:creationId xmlns:a16="http://schemas.microsoft.com/office/drawing/2014/main" id="{0A7CA5B1-7E75-CADC-2E16-B25FA2B55FCA}"/>
                </a:ext>
              </a:extLst>
            </p:cNvPr>
            <p:cNvSpPr txBox="1"/>
            <p:nvPr/>
          </p:nvSpPr>
          <p:spPr>
            <a:xfrm flipH="1">
              <a:off x="2350042" y="1991954"/>
              <a:ext cx="2683490" cy="461665"/>
            </a:xfrm>
            <a:prstGeom prst="rect">
              <a:avLst/>
            </a:prstGeom>
            <a:noFill/>
          </p:spPr>
          <p:txBody>
            <a:bodyPr wrap="square" lIns="91440" tIns="45720" rIns="91440" bIns="45720" rtlCol="0" anchor="t">
              <a:spAutoFit/>
            </a:bodyPr>
            <a:lstStyle/>
            <a:p>
              <a:pPr algn="ctr" eaLnBrk="1" hangingPunct="1"/>
              <a:r>
                <a:rPr lang="es-MX" sz="2400" dirty="0">
                  <a:solidFill>
                    <a:schemeClr val="bg1"/>
                  </a:solidFill>
                  <a:latin typeface="Aptos" panose="020B0004020202020204" pitchFamily="34" charset="0"/>
                </a:rPr>
                <a:t>Factores de carga</a:t>
              </a:r>
              <a:endParaRPr lang="es-ES" sz="2800" dirty="0">
                <a:solidFill>
                  <a:schemeClr val="bg1"/>
                </a:solidFill>
                <a:latin typeface="Aptos" panose="020B0004020202020204" pitchFamily="34" charset="0"/>
              </a:endParaRPr>
            </a:p>
          </p:txBody>
        </p:sp>
        <p:sp>
          <p:nvSpPr>
            <p:cNvPr id="4" name="CuadroTexto 1">
              <a:extLst>
                <a:ext uri="{FF2B5EF4-FFF2-40B4-BE49-F238E27FC236}">
                  <a16:creationId xmlns:a16="http://schemas.microsoft.com/office/drawing/2014/main" id="{A2EE8153-AAF2-7241-91C5-B8661DCB9295}"/>
                </a:ext>
              </a:extLst>
            </p:cNvPr>
            <p:cNvSpPr txBox="1"/>
            <p:nvPr/>
          </p:nvSpPr>
          <p:spPr>
            <a:xfrm flipH="1">
              <a:off x="6519689" y="1991954"/>
              <a:ext cx="2683490" cy="461665"/>
            </a:xfrm>
            <a:prstGeom prst="rect">
              <a:avLst/>
            </a:prstGeom>
            <a:noFill/>
          </p:spPr>
          <p:txBody>
            <a:bodyPr wrap="square" lIns="91440" tIns="45720" rIns="91440" bIns="45720" rtlCol="0" anchor="t">
              <a:spAutoFit/>
            </a:bodyPr>
            <a:lstStyle/>
            <a:p>
              <a:pPr algn="ctr" eaLnBrk="1" hangingPunct="1"/>
              <a:r>
                <a:rPr lang="es-MX" sz="2400" dirty="0">
                  <a:solidFill>
                    <a:schemeClr val="bg1"/>
                  </a:solidFill>
                  <a:latin typeface="Aptos" panose="020B0004020202020204" pitchFamily="34" charset="0"/>
                </a:rPr>
                <a:t>Factores rotados</a:t>
              </a:r>
              <a:endParaRPr lang="es-ES" sz="2800" dirty="0">
                <a:solidFill>
                  <a:schemeClr val="bg1"/>
                </a:solidFill>
                <a:latin typeface="Aptos" panose="020B0004020202020204" pitchFamily="34" charset="0"/>
              </a:endParaRPr>
            </a:p>
          </p:txBody>
        </p:sp>
        <p:pic>
          <p:nvPicPr>
            <p:cNvPr id="5" name="Picture 2">
              <a:extLst>
                <a:ext uri="{FF2B5EF4-FFF2-40B4-BE49-F238E27FC236}">
                  <a16:creationId xmlns:a16="http://schemas.microsoft.com/office/drawing/2014/main" id="{E14F62A8-4083-1E45-69BD-516E63398A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1520" y="2543390"/>
              <a:ext cx="30480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F89CAFD6-053E-B0AC-D10D-DC6AEA8B23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61167" y="2543391"/>
              <a:ext cx="30480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30905318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1419770" y="628439"/>
            <a:ext cx="9045042"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1015170" y="675625"/>
            <a:ext cx="9854242"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Serie de tiempo de factores rotados</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3" name="CuadroTexto 2">
            <a:extLst>
              <a:ext uri="{FF2B5EF4-FFF2-40B4-BE49-F238E27FC236}">
                <a16:creationId xmlns:a16="http://schemas.microsoft.com/office/drawing/2014/main" id="{B7DDE48C-8E24-CA58-75DC-CDF67B7046C3}"/>
              </a:ext>
            </a:extLst>
          </p:cNvPr>
          <p:cNvSpPr txBox="1"/>
          <p:nvPr/>
        </p:nvSpPr>
        <p:spPr>
          <a:xfrm flipH="1">
            <a:off x="1266596" y="2471482"/>
            <a:ext cx="9351389" cy="3785652"/>
          </a:xfrm>
          <a:prstGeom prst="rect">
            <a:avLst/>
          </a:prstGeom>
          <a:noFill/>
        </p:spPr>
        <p:txBody>
          <a:bodyPr wrap="square" lIns="91440" tIns="45720" rIns="91440" bIns="45720" rtlCol="0" anchor="t">
            <a:spAutoFit/>
          </a:bodyPr>
          <a:lstStyle/>
          <a:p>
            <a:pPr eaLnBrk="1" hangingPunct="1"/>
            <a:r>
              <a:rPr lang="es-CO" sz="2400" dirty="0">
                <a:solidFill>
                  <a:schemeClr val="bg1"/>
                </a:solidFill>
                <a:latin typeface="Aptos" panose="020B0004020202020204" pitchFamily="34" charset="0"/>
              </a:rPr>
              <a:t>Por medio de la matriz de rotación A se pueden transformar la serie de factores de carga a factores rotados: </a:t>
            </a:r>
          </a:p>
          <a:p>
            <a:pPr eaLnBrk="1" hangingPunct="1"/>
            <a:endParaRPr lang="es-ES" sz="2400" dirty="0">
              <a:solidFill>
                <a:schemeClr val="bg1"/>
              </a:solidFill>
              <a:latin typeface="Aptos" panose="020B0004020202020204" pitchFamily="34" charset="0"/>
            </a:endParaRPr>
          </a:p>
          <a:p>
            <a:pPr algn="ctr" eaLnBrk="1" hangingPunct="1"/>
            <a:r>
              <a:rPr lang="es-CO" sz="2400" dirty="0">
                <a:solidFill>
                  <a:schemeClr val="bg1"/>
                </a:solidFill>
                <a:latin typeface="Aptos" panose="020B0004020202020204" pitchFamily="34" charset="0"/>
              </a:rPr>
              <a:t>t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0</a:t>
            </a:r>
            <a:r>
              <a:rPr lang="es-CO" sz="2400" dirty="0">
                <a:solidFill>
                  <a:schemeClr val="bg1"/>
                </a:solidFill>
                <a:latin typeface="Aptos" panose="020B0004020202020204" pitchFamily="34" charset="0"/>
              </a:rPr>
              <a:t>(t)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1</a:t>
            </a:r>
            <a:r>
              <a:rPr lang="es-CO" sz="2400" dirty="0">
                <a:solidFill>
                  <a:schemeClr val="bg1"/>
                </a:solidFill>
                <a:latin typeface="Aptos" panose="020B0004020202020204" pitchFamily="34" charset="0"/>
              </a:rPr>
              <a:t>(t)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2</a:t>
            </a:r>
            <a:r>
              <a:rPr lang="es-CO" sz="2400" dirty="0">
                <a:solidFill>
                  <a:schemeClr val="bg1"/>
                </a:solidFill>
                <a:latin typeface="Aptos" panose="020B0004020202020204" pitchFamily="34" charset="0"/>
              </a:rPr>
              <a:t>(t)	 </a:t>
            </a:r>
          </a:p>
          <a:p>
            <a:pPr algn="ctr" eaLnBrk="1" hangingPunct="1"/>
            <a:r>
              <a:rPr lang="es-CO" sz="2400" dirty="0">
                <a:solidFill>
                  <a:schemeClr val="bg1"/>
                </a:solidFill>
                <a:latin typeface="Aptos" panose="020B0004020202020204" pitchFamily="34" charset="0"/>
              </a:rPr>
              <a:t>1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0</a:t>
            </a:r>
            <a:r>
              <a:rPr lang="es-CO" sz="2400" dirty="0">
                <a:solidFill>
                  <a:schemeClr val="bg1"/>
                </a:solidFill>
                <a:latin typeface="Aptos" panose="020B0004020202020204" pitchFamily="34" charset="0"/>
              </a:rPr>
              <a:t>(1)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1</a:t>
            </a:r>
            <a:r>
              <a:rPr lang="es-CO" sz="2400" dirty="0">
                <a:solidFill>
                  <a:schemeClr val="bg1"/>
                </a:solidFill>
                <a:latin typeface="Aptos" panose="020B0004020202020204" pitchFamily="34" charset="0"/>
              </a:rPr>
              <a:t>(1)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2</a:t>
            </a:r>
            <a:r>
              <a:rPr lang="es-CO" sz="2400" dirty="0">
                <a:solidFill>
                  <a:schemeClr val="bg1"/>
                </a:solidFill>
                <a:latin typeface="Aptos" panose="020B0004020202020204" pitchFamily="34" charset="0"/>
              </a:rPr>
              <a:t>(1)	</a:t>
            </a:r>
          </a:p>
          <a:p>
            <a:pPr algn="ctr" eaLnBrk="1" hangingPunct="1"/>
            <a:r>
              <a:rPr lang="es-CO" sz="2400" dirty="0">
                <a:solidFill>
                  <a:schemeClr val="bg1"/>
                </a:solidFill>
                <a:latin typeface="Aptos" panose="020B0004020202020204" pitchFamily="34" charset="0"/>
              </a:rPr>
              <a:t>2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0</a:t>
            </a:r>
            <a:r>
              <a:rPr lang="es-CO" sz="2400" dirty="0">
                <a:solidFill>
                  <a:schemeClr val="bg1"/>
                </a:solidFill>
                <a:latin typeface="Aptos" panose="020B0004020202020204" pitchFamily="34" charset="0"/>
              </a:rPr>
              <a:t>(2)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1</a:t>
            </a:r>
            <a:r>
              <a:rPr lang="es-CO" sz="2400" dirty="0">
                <a:solidFill>
                  <a:schemeClr val="bg1"/>
                </a:solidFill>
                <a:latin typeface="Aptos" panose="020B0004020202020204" pitchFamily="34" charset="0"/>
              </a:rPr>
              <a:t>(2)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2</a:t>
            </a:r>
            <a:r>
              <a:rPr lang="es-CO" sz="2400" dirty="0">
                <a:solidFill>
                  <a:schemeClr val="bg1"/>
                </a:solidFill>
                <a:latin typeface="Aptos" panose="020B0004020202020204" pitchFamily="34" charset="0"/>
              </a:rPr>
              <a:t>(2)	 </a:t>
            </a:r>
          </a:p>
          <a:p>
            <a:pPr algn="ctr" eaLnBrk="1" hangingPunct="1"/>
            <a:r>
              <a:rPr lang="es-CO" sz="2400" dirty="0">
                <a:solidFill>
                  <a:schemeClr val="bg1"/>
                </a:solidFill>
                <a:latin typeface="Aptos" panose="020B0004020202020204" pitchFamily="34" charset="0"/>
              </a:rPr>
              <a:t>…	…	…	…	</a:t>
            </a:r>
          </a:p>
          <a:p>
            <a:pPr algn="ctr" eaLnBrk="1" hangingPunct="1"/>
            <a:r>
              <a:rPr lang="es-CO" sz="2400" dirty="0">
                <a:solidFill>
                  <a:schemeClr val="bg1"/>
                </a:solidFill>
                <a:latin typeface="Aptos" panose="020B0004020202020204" pitchFamily="34" charset="0"/>
              </a:rPr>
              <a:t>n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0</a:t>
            </a:r>
            <a:r>
              <a:rPr lang="es-CO" sz="2400" dirty="0">
                <a:solidFill>
                  <a:schemeClr val="bg1"/>
                </a:solidFill>
                <a:latin typeface="Aptos" panose="020B0004020202020204" pitchFamily="34" charset="0"/>
              </a:rPr>
              <a:t>(n)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1</a:t>
            </a:r>
            <a:r>
              <a:rPr lang="es-CO" sz="2400" dirty="0">
                <a:solidFill>
                  <a:schemeClr val="bg1"/>
                </a:solidFill>
                <a:latin typeface="Aptos" panose="020B0004020202020204" pitchFamily="34" charset="0"/>
              </a:rPr>
              <a:t>(n)	 </a:t>
            </a:r>
            <a:r>
              <a:rPr lang="el-GR" sz="2400" dirty="0">
                <a:solidFill>
                  <a:schemeClr val="bg1"/>
                </a:solidFill>
                <a:latin typeface="Aptos" panose="020B0004020202020204" pitchFamily="34" charset="0"/>
              </a:rPr>
              <a:t>γ</a:t>
            </a:r>
            <a:r>
              <a:rPr lang="es-CO" sz="2400" baseline="-25000" dirty="0">
                <a:solidFill>
                  <a:schemeClr val="bg1"/>
                </a:solidFill>
                <a:latin typeface="Aptos" panose="020B0004020202020204" pitchFamily="34" charset="0"/>
              </a:rPr>
              <a:t>2</a:t>
            </a:r>
            <a:r>
              <a:rPr lang="es-CO" sz="2400" dirty="0">
                <a:solidFill>
                  <a:schemeClr val="bg1"/>
                </a:solidFill>
                <a:latin typeface="Aptos" panose="020B0004020202020204" pitchFamily="34" charset="0"/>
              </a:rPr>
              <a:t>(n)	</a:t>
            </a:r>
          </a:p>
          <a:p>
            <a:pPr eaLnBrk="1" hangingPunct="1"/>
            <a:endParaRPr lang="es-CO" sz="2400" dirty="0">
              <a:solidFill>
                <a:schemeClr val="bg1"/>
              </a:solidFill>
              <a:latin typeface="Aptos" panose="020B0004020202020204" pitchFamily="34" charset="0"/>
            </a:endParaRPr>
          </a:p>
          <a:p>
            <a:pPr eaLnBrk="1" hangingPunct="1"/>
            <a:r>
              <a:rPr lang="es-CO" sz="2400" dirty="0">
                <a:solidFill>
                  <a:schemeClr val="bg1"/>
                </a:solidFill>
                <a:latin typeface="Aptos" panose="020B0004020202020204" pitchFamily="34" charset="0"/>
              </a:rPr>
              <a:t>Se mantiene la reducción de la dimensionalidad</a:t>
            </a:r>
            <a:r>
              <a:rPr lang="es-CO" sz="2400" dirty="0">
                <a:solidFill>
                  <a:schemeClr val="bg1"/>
                </a:solidFill>
                <a:latin typeface="Aptos" panose="020B0004020202020204" pitchFamily="34" charset="0"/>
                <a:sym typeface="Wingdings" panose="05000000000000000000" pitchFamily="2" charset="2"/>
              </a:rPr>
              <a:t>.</a:t>
            </a:r>
            <a:endParaRPr lang="es-CO" sz="2400" dirty="0">
              <a:solidFill>
                <a:schemeClr val="bg1"/>
              </a:solidFill>
              <a:latin typeface="Aptos" panose="020B0004020202020204" pitchFamily="34" charset="0"/>
            </a:endParaRPr>
          </a:p>
        </p:txBody>
      </p:sp>
    </p:spTree>
    <p:extLst>
      <p:ext uri="{BB962C8B-B14F-4D97-AF65-F5344CB8AC3E}">
        <p14:creationId xmlns:p14="http://schemas.microsoft.com/office/powerpoint/2010/main" val="5437532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B347D-E1E5-C403-5240-7156B2F4806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290A928-E864-89EB-EFB1-FC79F25251AC}"/>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4B442BD9-C2A4-71B7-8CEC-10BA5B1CEF05}"/>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ACE5D843-BAF1-4FA9-2732-A3D14ED31F52}"/>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sp>
        <p:nvSpPr>
          <p:cNvPr id="12" name="Rectangle 11">
            <a:extLst>
              <a:ext uri="{FF2B5EF4-FFF2-40B4-BE49-F238E27FC236}">
                <a16:creationId xmlns:a16="http://schemas.microsoft.com/office/drawing/2014/main" id="{1A96ABE5-6481-812A-17D7-BE19FE8DDAB1}"/>
              </a:ext>
            </a:extLst>
          </p:cNvPr>
          <p:cNvSpPr txBox="1"/>
          <p:nvPr/>
        </p:nvSpPr>
        <p:spPr>
          <a:xfrm>
            <a:off x="3057478" y="3013501"/>
            <a:ext cx="6077043" cy="83099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4800" b="1" i="0" u="none" strike="noStrike" kern="1200" cap="none" spc="0" normalizeH="0" baseline="0" noProof="0" dirty="0">
                <a:ln>
                  <a:noFill/>
                </a:ln>
                <a:solidFill>
                  <a:prstClr val="white"/>
                </a:solidFill>
                <a:effectLst/>
                <a:uLnTx/>
                <a:uFillTx/>
                <a:latin typeface="Aptos" panose="020B0004020202020204" pitchFamily="34" charset="0"/>
                <a:ea typeface="Open Sans"/>
                <a:cs typeface="Open Sans"/>
                <a:sym typeface="Open Sans"/>
              </a:rPr>
              <a:t>Conclusiones</a:t>
            </a:r>
          </a:p>
        </p:txBody>
      </p:sp>
    </p:spTree>
    <p:extLst>
      <p:ext uri="{BB962C8B-B14F-4D97-AF65-F5344CB8AC3E}">
        <p14:creationId xmlns:p14="http://schemas.microsoft.com/office/powerpoint/2010/main" val="2998093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5028-262A-A903-9926-A05BBF88C95D}"/>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9EE3902-6681-4BA8-CF77-0C9627179D7B}"/>
              </a:ext>
            </a:extLst>
          </p:cNvPr>
          <p:cNvSpPr/>
          <p:nvPr/>
        </p:nvSpPr>
        <p:spPr>
          <a:xfrm>
            <a:off x="-695200" y="672876"/>
            <a:ext cx="5813548"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E68E8FB8-1CC7-1C6E-AD6E-7F6D7927602B}"/>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3495FBA8-FB64-E8B5-9E54-1FEA8D15A674}"/>
              </a:ext>
            </a:extLst>
          </p:cNvPr>
          <p:cNvSpPr txBox="1"/>
          <p:nvPr/>
        </p:nvSpPr>
        <p:spPr>
          <a:xfrm>
            <a:off x="-145672" y="747787"/>
            <a:ext cx="658287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Conclusiones</a:t>
            </a:r>
          </a:p>
        </p:txBody>
      </p:sp>
      <p:cxnSp>
        <p:nvCxnSpPr>
          <p:cNvPr id="11" name="Straight Connector 10">
            <a:extLst>
              <a:ext uri="{FF2B5EF4-FFF2-40B4-BE49-F238E27FC236}">
                <a16:creationId xmlns:a16="http://schemas.microsoft.com/office/drawing/2014/main" id="{3E9E0108-BEB9-C28B-3B03-B581C6761B4A}"/>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7D7F0C-7A4F-725C-86BB-C07CA993F224}"/>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EF2CD378-B694-48BF-2800-B8C413905237}"/>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69267">
            <a:off x="7543212" y="-2392528"/>
            <a:ext cx="5415379" cy="5434315"/>
          </a:xfrm>
          <a:prstGeom prst="rect">
            <a:avLst/>
          </a:prstGeom>
        </p:spPr>
      </p:pic>
      <p:pic>
        <p:nvPicPr>
          <p:cNvPr id="20" name="Picture 19">
            <a:extLst>
              <a:ext uri="{FF2B5EF4-FFF2-40B4-BE49-F238E27FC236}">
                <a16:creationId xmlns:a16="http://schemas.microsoft.com/office/drawing/2014/main" id="{7306372D-6667-9895-3B5D-89E0A1E2B6FD}"/>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13409160">
            <a:off x="6074485" y="2932507"/>
            <a:ext cx="5415379" cy="5434315"/>
          </a:xfrm>
          <a:prstGeom prst="rect">
            <a:avLst/>
          </a:prstGeom>
        </p:spPr>
      </p:pic>
      <p:sp>
        <p:nvSpPr>
          <p:cNvPr id="4" name="TextBox 6">
            <a:extLst>
              <a:ext uri="{FF2B5EF4-FFF2-40B4-BE49-F238E27FC236}">
                <a16:creationId xmlns:a16="http://schemas.microsoft.com/office/drawing/2014/main" id="{14BCEBA1-3633-CA7F-BB1F-F3AA0F3BC80A}"/>
              </a:ext>
            </a:extLst>
          </p:cNvPr>
          <p:cNvSpPr txBox="1"/>
          <p:nvPr/>
        </p:nvSpPr>
        <p:spPr>
          <a:xfrm>
            <a:off x="1029327" y="2453828"/>
            <a:ext cx="6358215" cy="3539430"/>
          </a:xfrm>
          <a:prstGeom prst="rect">
            <a:avLst/>
          </a:prstGeom>
          <a:noFill/>
        </p:spPr>
        <p:txBody>
          <a:bodyPr wrap="square" rtlCol="0">
            <a:spAutoFit/>
          </a:bodyPr>
          <a:lstStyle/>
          <a:p>
            <a:pPr eaLnBrk="1" hangingPunct="1">
              <a:buClr>
                <a:schemeClr val="accent4"/>
              </a:buClr>
            </a:pPr>
            <a:r>
              <a:rPr lang="es-CO" sz="1600" dirty="0">
                <a:solidFill>
                  <a:schemeClr val="bg1"/>
                </a:solidFill>
                <a:latin typeface="Aptos" panose="020B0004020202020204" pitchFamily="34" charset="0"/>
              </a:rPr>
              <a:t>Los aspectos más destacados del modelo de  Nelson &amp; Siegel son los siguientes:</a:t>
            </a:r>
          </a:p>
          <a:p>
            <a:pPr eaLnBrk="1" hangingPunct="1">
              <a:buClr>
                <a:schemeClr val="accent4"/>
              </a:buClr>
            </a:pPr>
            <a:endParaRPr lang="es-CO" sz="1600" dirty="0">
              <a:solidFill>
                <a:schemeClr val="bg1"/>
              </a:solidFill>
              <a:latin typeface="Aptos" panose="020B0004020202020204" pitchFamily="34" charset="0"/>
            </a:endParaRPr>
          </a:p>
          <a:p>
            <a:pPr marL="342900" indent="-342900" eaLnBrk="1" hangingPunct="1">
              <a:buClr>
                <a:schemeClr val="accent4"/>
              </a:buClr>
              <a:buAutoNum type="arabicParenR"/>
            </a:pPr>
            <a:r>
              <a:rPr lang="es-CO" sz="1600" dirty="0">
                <a:solidFill>
                  <a:schemeClr val="bg1"/>
                </a:solidFill>
                <a:latin typeface="Aptos" panose="020B0004020202020204" pitchFamily="34" charset="0"/>
              </a:rPr>
              <a:t>Mediante la descomposición de la curva de rendimientos por factores de carga se reduce la dimensionalidad del problema, pasando de modelar 10 a 3 variables.</a:t>
            </a:r>
          </a:p>
          <a:p>
            <a:pPr marL="342900" indent="-342900" eaLnBrk="1" hangingPunct="1">
              <a:buClr>
                <a:schemeClr val="accent4"/>
              </a:buClr>
              <a:buAutoNum type="arabicParenR"/>
            </a:pPr>
            <a:endParaRPr lang="es-CO" sz="1600" dirty="0">
              <a:solidFill>
                <a:schemeClr val="bg1"/>
              </a:solidFill>
              <a:latin typeface="Aptos" panose="020B0004020202020204" pitchFamily="34" charset="0"/>
            </a:endParaRPr>
          </a:p>
          <a:p>
            <a:pPr marL="342900" indent="-342900" eaLnBrk="1" hangingPunct="1">
              <a:buClr>
                <a:schemeClr val="accent4"/>
              </a:buClr>
              <a:buAutoNum type="arabicParenR"/>
            </a:pPr>
            <a:r>
              <a:rPr lang="es-CO" sz="1600" dirty="0">
                <a:solidFill>
                  <a:schemeClr val="bg1"/>
                </a:solidFill>
                <a:latin typeface="Aptos" panose="020B0004020202020204" pitchFamily="34" charset="0"/>
              </a:rPr>
              <a:t>Aunque en principio el modelo de Nelson y Siegel es no lineal, es fácilmente legalizable si se toma el supuesto de mantener el parámetro </a:t>
            </a:r>
            <a:r>
              <a:rPr lang="el-GR" sz="1600" dirty="0">
                <a:solidFill>
                  <a:schemeClr val="bg1"/>
                </a:solidFill>
                <a:latin typeface="Aptos" panose="020B0004020202020204" pitchFamily="34" charset="0"/>
              </a:rPr>
              <a:t>λ</a:t>
            </a:r>
            <a:r>
              <a:rPr lang="es-CO" sz="1600" dirty="0">
                <a:solidFill>
                  <a:schemeClr val="bg1"/>
                </a:solidFill>
                <a:latin typeface="Aptos" panose="020B0004020202020204" pitchFamily="34" charset="0"/>
              </a:rPr>
              <a:t> de los exponentes constante.</a:t>
            </a:r>
          </a:p>
          <a:p>
            <a:pPr marL="342900" indent="-342900" eaLnBrk="1" hangingPunct="1">
              <a:buClr>
                <a:schemeClr val="accent4"/>
              </a:buClr>
              <a:buAutoNum type="arabicParenR"/>
            </a:pPr>
            <a:endParaRPr lang="es-CO" sz="1600" dirty="0">
              <a:solidFill>
                <a:schemeClr val="bg1"/>
              </a:solidFill>
              <a:latin typeface="Aptos" panose="020B0004020202020204" pitchFamily="34" charset="0"/>
            </a:endParaRPr>
          </a:p>
          <a:p>
            <a:pPr marL="342900" indent="-342900" eaLnBrk="1" hangingPunct="1">
              <a:buClr>
                <a:schemeClr val="accent4"/>
              </a:buClr>
              <a:buAutoNum type="arabicParenR"/>
            </a:pPr>
            <a:r>
              <a:rPr lang="es-CO" sz="1600" dirty="0">
                <a:solidFill>
                  <a:schemeClr val="bg1"/>
                </a:solidFill>
                <a:latin typeface="Aptos" panose="020B0004020202020204" pitchFamily="34" charset="0"/>
              </a:rPr>
              <a:t>Para proyectar la curva de rendimientos es más conveniente trabajar con los factores rotados, los cuales son una transformación lineal de los factores de carga originales.</a:t>
            </a:r>
          </a:p>
        </p:txBody>
      </p:sp>
      <p:pic>
        <p:nvPicPr>
          <p:cNvPr id="6" name="Imagen 5">
            <a:extLst>
              <a:ext uri="{FF2B5EF4-FFF2-40B4-BE49-F238E27FC236}">
                <a16:creationId xmlns:a16="http://schemas.microsoft.com/office/drawing/2014/main" id="{008605E8-B923-C986-983F-810B94E4562D}"/>
              </a:ext>
            </a:extLst>
          </p:cNvPr>
          <p:cNvPicPr>
            <a:picLocks noChangeAspect="1"/>
          </p:cNvPicPr>
          <p:nvPr/>
        </p:nvPicPr>
        <p:blipFill>
          <a:blip r:embed="rId5">
            <a:lum bright="70000" contrast="-70000"/>
            <a:alphaModFix amt="85000"/>
            <a:extLst>
              <a:ext uri="{28A0092B-C50C-407E-A947-70E740481C1C}">
                <a14:useLocalDpi xmlns:a14="http://schemas.microsoft.com/office/drawing/2010/main" val="0"/>
              </a:ext>
            </a:extLst>
          </a:blip>
          <a:stretch>
            <a:fillRect/>
          </a:stretch>
        </p:blipFill>
        <p:spPr>
          <a:xfrm>
            <a:off x="7336125" y="1961361"/>
            <a:ext cx="4777427" cy="4777427"/>
          </a:xfrm>
          <a:prstGeom prst="rect">
            <a:avLst/>
          </a:prstGeom>
        </p:spPr>
      </p:pic>
    </p:spTree>
    <p:extLst>
      <p:ext uri="{BB962C8B-B14F-4D97-AF65-F5344CB8AC3E}">
        <p14:creationId xmlns:p14="http://schemas.microsoft.com/office/powerpoint/2010/main" val="41738159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612F8-C7F6-7B82-0FDB-307E01F8810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A4F5F71-AF00-36DD-F661-1AFB0B7321E7}"/>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084D36C2-87DE-3A14-C7AA-E139AC9766FC}"/>
              </a:ext>
            </a:extLst>
          </p:cNvPr>
          <p:cNvSpPr/>
          <p:nvPr/>
        </p:nvSpPr>
        <p:spPr>
          <a:xfrm>
            <a:off x="850091" y="652508"/>
            <a:ext cx="995564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3EA797A3-E399-720F-6B31-AB0F4E9A02C0}"/>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2BEF328C-D259-4FCC-D456-BCFD2762B0FA}"/>
              </a:ext>
            </a:extLst>
          </p:cNvPr>
          <p:cNvSpPr txBox="1"/>
          <p:nvPr/>
        </p:nvSpPr>
        <p:spPr>
          <a:xfrm>
            <a:off x="984750" y="801080"/>
            <a:ext cx="9686321"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8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Referencias</a:t>
            </a:r>
          </a:p>
        </p:txBody>
      </p:sp>
      <p:sp>
        <p:nvSpPr>
          <p:cNvPr id="7" name="TextBox 6">
            <a:extLst>
              <a:ext uri="{FF2B5EF4-FFF2-40B4-BE49-F238E27FC236}">
                <a16:creationId xmlns:a16="http://schemas.microsoft.com/office/drawing/2014/main" id="{C8E77120-7FF1-1DE3-06F9-3083BEBEEBB1}"/>
              </a:ext>
            </a:extLst>
          </p:cNvPr>
          <p:cNvSpPr txBox="1"/>
          <p:nvPr/>
        </p:nvSpPr>
        <p:spPr>
          <a:xfrm>
            <a:off x="984750" y="2940945"/>
            <a:ext cx="5871001" cy="2545377"/>
          </a:xfrm>
          <a:prstGeom prst="rect">
            <a:avLst/>
          </a:prstGeom>
          <a:noFill/>
        </p:spPr>
        <p:txBody>
          <a:bodyPr wrap="square" rtlCol="0">
            <a:spAutoFit/>
          </a:bodyPr>
          <a:lstStyle/>
          <a:p>
            <a:pPr>
              <a:lnSpc>
                <a:spcPct val="150000"/>
              </a:lnSpc>
            </a:pPr>
            <a:r>
              <a:rPr lang="en-US" dirty="0">
                <a:solidFill>
                  <a:schemeClr val="bg1"/>
                </a:solidFill>
                <a:latin typeface="Aptos" panose="020B0004020202020204" pitchFamily="34" charset="0"/>
              </a:rPr>
              <a:t>Nelson, C., y A. Siegel (1987): “Parsimonious Modeling of Yield Curves,” Journal of Business, 60, 473—489.</a:t>
            </a:r>
          </a:p>
          <a:p>
            <a:pPr>
              <a:lnSpc>
                <a:spcPct val="150000"/>
              </a:lnSpc>
            </a:pPr>
            <a:endParaRPr lang="en-US" dirty="0">
              <a:solidFill>
                <a:schemeClr val="bg1"/>
              </a:solidFill>
              <a:latin typeface="Aptos" panose="020B0004020202020204" pitchFamily="34" charset="0"/>
            </a:endParaRPr>
          </a:p>
          <a:p>
            <a:pPr>
              <a:lnSpc>
                <a:spcPct val="150000"/>
              </a:lnSpc>
            </a:pPr>
            <a:r>
              <a:rPr lang="en-US" dirty="0">
                <a:solidFill>
                  <a:schemeClr val="bg1"/>
                </a:solidFill>
                <a:latin typeface="Aptos" panose="020B0004020202020204" pitchFamily="34" charset="0"/>
              </a:rPr>
              <a:t>Diebold, F., and C. Li (2006): “Forecasting the Term Structure of Government Bond Yields,” Journal of Econometrics, 130, 337—364</a:t>
            </a:r>
          </a:p>
        </p:txBody>
      </p:sp>
      <p:cxnSp>
        <p:nvCxnSpPr>
          <p:cNvPr id="11" name="Straight Connector 10">
            <a:extLst>
              <a:ext uri="{FF2B5EF4-FFF2-40B4-BE49-F238E27FC236}">
                <a16:creationId xmlns:a16="http://schemas.microsoft.com/office/drawing/2014/main" id="{95C45BDA-9CD5-8A38-AE04-92D8D6365444}"/>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FBEF341-825E-C1FD-A56D-82EFF9F30B1C}"/>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F68D5F08-894C-DBAF-BD04-C5DB15841731}"/>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143597" y="-291395"/>
            <a:ext cx="5828878" cy="5828878"/>
          </a:xfrm>
          <a:prstGeom prst="rect">
            <a:avLst/>
          </a:prstGeom>
        </p:spPr>
      </p:pic>
      <p:pic>
        <p:nvPicPr>
          <p:cNvPr id="12" name="Imagen 11">
            <a:extLst>
              <a:ext uri="{FF2B5EF4-FFF2-40B4-BE49-F238E27FC236}">
                <a16:creationId xmlns:a16="http://schemas.microsoft.com/office/drawing/2014/main" id="{D698C2F7-4A6D-4C0C-5FB8-51BFCCEEC2E2}"/>
              </a:ext>
            </a:extLst>
          </p:cNvPr>
          <p:cNvPicPr>
            <a:picLocks noChangeAspect="1"/>
          </p:cNvPicPr>
          <p:nvPr/>
        </p:nvPicPr>
        <p:blipFill>
          <a:blip r:embed="rId7">
            <a:alphaModFix amt="35000"/>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rot="586084">
            <a:off x="6480971" y="1469063"/>
            <a:ext cx="5238019" cy="5238019"/>
          </a:xfrm>
          <a:prstGeom prst="rect">
            <a:avLst/>
          </a:prstGeom>
        </p:spPr>
      </p:pic>
    </p:spTree>
    <p:extLst>
      <p:ext uri="{BB962C8B-B14F-4D97-AF65-F5344CB8AC3E}">
        <p14:creationId xmlns:p14="http://schemas.microsoft.com/office/powerpoint/2010/main" val="38579750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15C1D-3CE4-4E2F-256E-267426721279}"/>
            </a:ext>
          </a:extLst>
        </p:cNvPr>
        <p:cNvGrpSpPr/>
        <p:nvPr/>
      </p:nvGrpSpPr>
      <p:grpSpPr>
        <a:xfrm>
          <a:off x="0" y="0"/>
          <a:ext cx="0" cy="0"/>
          <a:chOff x="0" y="0"/>
          <a:chExt cx="0" cy="0"/>
        </a:xfrm>
      </p:grpSpPr>
      <p:pic>
        <p:nvPicPr>
          <p:cNvPr id="4" name="Imagen 3" descr="Logotipo&#10;&#10;Descripción generada automáticamente">
            <a:extLst>
              <a:ext uri="{FF2B5EF4-FFF2-40B4-BE49-F238E27FC236}">
                <a16:creationId xmlns:a16="http://schemas.microsoft.com/office/drawing/2014/main" id="{A73D17C3-C004-4A08-9E2E-F5D88A3BBB5D}"/>
              </a:ext>
            </a:extLst>
          </p:cNvPr>
          <p:cNvPicPr>
            <a:picLocks noChangeAspect="1"/>
          </p:cNvPicPr>
          <p:nvPr/>
        </p:nvPicPr>
        <p:blipFill>
          <a:blip r:embed="rId2">
            <a:alphaModFix amt="16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3103731" y="149134"/>
            <a:ext cx="5984537" cy="5984537"/>
          </a:xfrm>
          <a:prstGeom prst="rect">
            <a:avLst/>
          </a:prstGeom>
        </p:spPr>
      </p:pic>
    </p:spTree>
    <p:extLst>
      <p:ext uri="{BB962C8B-B14F-4D97-AF65-F5344CB8AC3E}">
        <p14:creationId xmlns:p14="http://schemas.microsoft.com/office/powerpoint/2010/main" val="245438129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6231830" y="-621944"/>
            <a:ext cx="5828878" cy="5828878"/>
          </a:xfrm>
          <a:prstGeom prst="rect">
            <a:avLst/>
          </a:prstGeom>
        </p:spPr>
      </p:pic>
      <p:grpSp>
        <p:nvGrpSpPr>
          <p:cNvPr id="14" name="Grupo 13">
            <a:extLst>
              <a:ext uri="{FF2B5EF4-FFF2-40B4-BE49-F238E27FC236}">
                <a16:creationId xmlns:a16="http://schemas.microsoft.com/office/drawing/2014/main" id="{543E8472-F132-E263-AD6D-08655EC8DEEB}"/>
              </a:ext>
            </a:extLst>
          </p:cNvPr>
          <p:cNvGrpSpPr/>
          <p:nvPr/>
        </p:nvGrpSpPr>
        <p:grpSpPr>
          <a:xfrm>
            <a:off x="1980253" y="2292495"/>
            <a:ext cx="8231490" cy="2213722"/>
            <a:chOff x="1826545" y="2205332"/>
            <a:chExt cx="8231490" cy="2213722"/>
          </a:xfrm>
        </p:grpSpPr>
        <p:sp>
          <p:nvSpPr>
            <p:cNvPr id="12" name="Rectangle 11">
              <a:extLst>
                <a:ext uri="{FF2B5EF4-FFF2-40B4-BE49-F238E27FC236}">
                  <a16:creationId xmlns:a16="http://schemas.microsoft.com/office/drawing/2014/main" id="{90026669-125B-FF8E-C1BF-FE9CB96501AD}"/>
                </a:ext>
              </a:extLst>
            </p:cNvPr>
            <p:cNvSpPr txBox="1"/>
            <p:nvPr/>
          </p:nvSpPr>
          <p:spPr>
            <a:xfrm>
              <a:off x="1826545" y="2849394"/>
              <a:ext cx="8231490" cy="156966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4800" dirty="0">
                  <a:solidFill>
                    <a:schemeClr val="bg1"/>
                  </a:solidFill>
                </a:rPr>
                <a:t>Modelo de factores de carga de Nelson y Siegel</a:t>
              </a:r>
            </a:p>
          </p:txBody>
        </p:sp>
        <p:sp>
          <p:nvSpPr>
            <p:cNvPr id="13" name="Rectangle 11">
              <a:extLst>
                <a:ext uri="{FF2B5EF4-FFF2-40B4-BE49-F238E27FC236}">
                  <a16:creationId xmlns:a16="http://schemas.microsoft.com/office/drawing/2014/main" id="{CE7B643E-078E-B842-3996-F7BF8BA5C745}"/>
                </a:ext>
              </a:extLst>
            </p:cNvPr>
            <p:cNvSpPr txBox="1"/>
            <p:nvPr/>
          </p:nvSpPr>
          <p:spPr>
            <a:xfrm>
              <a:off x="4234683" y="2205332"/>
              <a:ext cx="3415215" cy="64633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60959" rIns="60959" anchor="ctr">
              <a:spAutoFit/>
            </a:bodyPr>
            <a:lstStyle>
              <a:lvl1pPr algn="just">
                <a:lnSpc>
                  <a:spcPct val="150000"/>
                </a:lnSpc>
                <a:defRPr sz="1200" b="1">
                  <a:solidFill>
                    <a:srgbClr val="09193C"/>
                  </a:solidFill>
                  <a:latin typeface="Open Sans"/>
                  <a:ea typeface="Open Sans"/>
                  <a:cs typeface="Open Sans"/>
                  <a:sym typeface="Open Sans"/>
                </a:defRPr>
              </a:lvl1pPr>
            </a:lstStyle>
            <a:p>
              <a:pPr algn="ctr">
                <a:lnSpc>
                  <a:spcPct val="100000"/>
                </a:lnSpc>
              </a:pPr>
              <a:r>
                <a:rPr lang="es-ES" sz="3600" b="0" dirty="0">
                  <a:solidFill>
                    <a:schemeClr val="bg1"/>
                  </a:solidFill>
                </a:rPr>
                <a:t>Introducción</a:t>
              </a:r>
              <a:endParaRPr lang="es-CO" sz="3600" dirty="0">
                <a:solidFill>
                  <a:schemeClr val="bg1"/>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641906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EEE1689-F800-683C-C9F1-5248CE5CC854}"/>
              </a:ext>
            </a:extLst>
          </p:cNvPr>
          <p:cNvPicPr>
            <a:picLocks noChangeAspect="1"/>
          </p:cNvPicPr>
          <p:nvPr/>
        </p:nvPicPr>
        <p:blipFill>
          <a:blip r:embed="rId2">
            <a:alphaModFix amt="4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7172195">
            <a:off x="-1283358" y="-4710889"/>
            <a:ext cx="7693583" cy="7693583"/>
          </a:xfrm>
          <a:prstGeom prst="rect">
            <a:avLst/>
          </a:prstGeom>
        </p:spPr>
      </p:pic>
      <p:pic>
        <p:nvPicPr>
          <p:cNvPr id="9" name="Picture 8">
            <a:extLst>
              <a:ext uri="{FF2B5EF4-FFF2-40B4-BE49-F238E27FC236}">
                <a16:creationId xmlns:a16="http://schemas.microsoft.com/office/drawing/2014/main" id="{C227A8D3-E728-25E3-0697-0FD9FDDAE68D}"/>
              </a:ext>
            </a:extLst>
          </p:cNvPr>
          <p:cNvPicPr>
            <a:picLocks noChangeAspect="1"/>
          </p:cNvPicPr>
          <p:nvPr/>
        </p:nvPicPr>
        <p:blipFill>
          <a:blip r:embed="rId4">
            <a:alphaModFix amt="3000"/>
            <a:extLst>
              <a:ext uri="{BEBA8EAE-BF5A-486C-A8C5-ECC9F3942E4B}">
                <a14:imgProps xmlns:a14="http://schemas.microsoft.com/office/drawing/2010/main">
                  <a14:imgLayer r:embed="rId5">
                    <a14:imgEffect>
                      <a14:brightnessContrast bright="100000"/>
                    </a14:imgEffect>
                  </a14:imgLayer>
                </a14:imgProps>
              </a:ext>
            </a:extLst>
          </a:blip>
          <a:stretch>
            <a:fillRect/>
          </a:stretch>
        </p:blipFill>
        <p:spPr>
          <a:xfrm rot="15880852">
            <a:off x="6340794" y="-259619"/>
            <a:ext cx="5883882" cy="5883882"/>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320040" y="654157"/>
            <a:ext cx="1324685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6">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640080" y="762410"/>
            <a:ext cx="10911840" cy="61555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Curva de Rendimientos – Nota del Tesoro de EEUU</a:t>
            </a:r>
            <a:endParaRPr kumimoji="0" lang="es-CO" sz="34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0" y="1915064"/>
            <a:ext cx="99893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0" y="1989826"/>
            <a:ext cx="11818100"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sp>
        <p:nvSpPr>
          <p:cNvPr id="3" name="CuadroTexto 2">
            <a:extLst>
              <a:ext uri="{FF2B5EF4-FFF2-40B4-BE49-F238E27FC236}">
                <a16:creationId xmlns:a16="http://schemas.microsoft.com/office/drawing/2014/main" id="{4AA32AC8-9718-CE3D-0E8D-CDAD644FE980}"/>
              </a:ext>
            </a:extLst>
          </p:cNvPr>
          <p:cNvSpPr txBox="1"/>
          <p:nvPr/>
        </p:nvSpPr>
        <p:spPr>
          <a:xfrm flipH="1">
            <a:off x="640080" y="2998448"/>
            <a:ext cx="5333352" cy="2554545"/>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El rendimiento de un instrumento de tasa fija es la tasa interna de retorno en la cual la suma del valor presente de los flujos de caja es igual al precio de mercado.</a:t>
            </a:r>
          </a:p>
          <a:p>
            <a:endParaRPr lang="es-CO" sz="2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Generalmente (no siempre) la curva de rendimientos es monótonamente no decreciente y de concavidad negativa:</a:t>
            </a:r>
          </a:p>
        </p:txBody>
      </p:sp>
      <p:pic>
        <p:nvPicPr>
          <p:cNvPr id="4" name="Picture 2">
            <a:extLst>
              <a:ext uri="{FF2B5EF4-FFF2-40B4-BE49-F238E27FC236}">
                <a16:creationId xmlns:a16="http://schemas.microsoft.com/office/drawing/2014/main" id="{B1689C15-3354-0AA9-6C98-18D914E811B4}"/>
              </a:ext>
            </a:extLst>
          </p:cNvPr>
          <p:cNvPicPr>
            <a:picLocks noChangeAspect="1" noChangeArrowheads="1"/>
          </p:cNvPicPr>
          <p:nvPr/>
        </p:nvPicPr>
        <p:blipFill>
          <a:blip r:embed="rId7" cstate="print"/>
          <a:srcRect t="18061"/>
          <a:stretch>
            <a:fillRect/>
          </a:stretch>
        </p:blipFill>
        <p:spPr bwMode="auto">
          <a:xfrm>
            <a:off x="6143404" y="2931603"/>
            <a:ext cx="5509224" cy="2749809"/>
          </a:xfrm>
          <a:prstGeom prst="rect">
            <a:avLst/>
          </a:prstGeom>
          <a:noFill/>
          <a:ln w="9525">
            <a:noFill/>
            <a:miter lim="800000"/>
            <a:headEnd/>
            <a:tailEnd/>
          </a:ln>
          <a:effectLst/>
        </p:spPr>
      </p:pic>
    </p:spTree>
    <p:extLst>
      <p:ext uri="{BB962C8B-B14F-4D97-AF65-F5344CB8AC3E}">
        <p14:creationId xmlns:p14="http://schemas.microsoft.com/office/powerpoint/2010/main" val="1124350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68F2EE88-4065-6BAA-7F42-0C95E17D1477}"/>
              </a:ext>
            </a:extLst>
          </p:cNvPr>
          <p:cNvSpPr/>
          <p:nvPr/>
        </p:nvSpPr>
        <p:spPr>
          <a:xfrm>
            <a:off x="-793630" y="657263"/>
            <a:ext cx="6278766"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1581665" y="704448"/>
            <a:ext cx="4371836"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MX"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Motivación</a:t>
            </a:r>
            <a:endPar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B2F1D4B3-E35F-14E2-71A0-2094F2B267F0}"/>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7543212" y="-2392528"/>
            <a:ext cx="5415379" cy="5434315"/>
          </a:xfrm>
          <a:prstGeom prst="rect">
            <a:avLst/>
          </a:prstGeom>
        </p:spPr>
      </p:pic>
      <p:pic>
        <p:nvPicPr>
          <p:cNvPr id="20" name="Picture 19">
            <a:extLst>
              <a:ext uri="{FF2B5EF4-FFF2-40B4-BE49-F238E27FC236}">
                <a16:creationId xmlns:a16="http://schemas.microsoft.com/office/drawing/2014/main" id="{57BB07EA-522D-A7E5-3D5C-82DF3B977351}"/>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3739742">
            <a:off x="6074485" y="2932507"/>
            <a:ext cx="5415379" cy="5434315"/>
          </a:xfrm>
          <a:prstGeom prst="rect">
            <a:avLst/>
          </a:prstGeom>
        </p:spPr>
      </p:pic>
      <p:sp>
        <p:nvSpPr>
          <p:cNvPr id="3" name="CuadroTexto 2">
            <a:extLst>
              <a:ext uri="{FF2B5EF4-FFF2-40B4-BE49-F238E27FC236}">
                <a16:creationId xmlns:a16="http://schemas.microsoft.com/office/drawing/2014/main" id="{4BC89DA9-4D69-EEB4-5CF0-52686DF06107}"/>
              </a:ext>
            </a:extLst>
          </p:cNvPr>
          <p:cNvSpPr txBox="1"/>
          <p:nvPr/>
        </p:nvSpPr>
        <p:spPr>
          <a:xfrm flipH="1">
            <a:off x="664912" y="2463932"/>
            <a:ext cx="6934290" cy="3785652"/>
          </a:xfrm>
          <a:prstGeom prst="rect">
            <a:avLst/>
          </a:prstGeom>
          <a:noFill/>
        </p:spPr>
        <p:txBody>
          <a:bodyPr wrap="square" lIns="91440" tIns="45720" rIns="91440" bIns="45720" rtlCol="0" anchor="t">
            <a:spAutoFit/>
          </a:bodyPr>
          <a:lstStyle/>
          <a:p>
            <a:pPr algn="just">
              <a:buClr>
                <a:schemeClr val="accent4"/>
              </a:buClr>
            </a:pPr>
            <a:r>
              <a:rPr lang="es-CO" sz="2000" dirty="0">
                <a:solidFill>
                  <a:schemeClr val="bg1"/>
                </a:solidFill>
                <a:latin typeface="Aptos" panose="020B0004020202020204" pitchFamily="34" charset="0"/>
                <a:cs typeface="Aparajita" panose="02020603050405020304" pitchFamily="18" charset="0"/>
              </a:rPr>
              <a:t>Nelson &amp; Siegel propusieron descomponer la curva de  rendimiento en tres factores:</a:t>
            </a:r>
          </a:p>
          <a:p>
            <a:pPr algn="just">
              <a:buClr>
                <a:schemeClr val="accent4"/>
              </a:buClr>
            </a:pPr>
            <a:r>
              <a:rPr lang="es-CO" sz="2000" dirty="0">
                <a:solidFill>
                  <a:schemeClr val="bg1"/>
                </a:solidFill>
                <a:latin typeface="Aptos" panose="020B0004020202020204" pitchFamily="34" charset="0"/>
                <a:cs typeface="Aparajita" panose="02020603050405020304" pitchFamily="18" charset="0"/>
              </a:rPr>
              <a:t> </a:t>
            </a:r>
          </a:p>
          <a:p>
            <a:pPr marL="1028627" lvl="1" indent="-285750" algn="just">
              <a:buClr>
                <a:schemeClr val="accent4"/>
              </a:buClr>
              <a:buSzPct val="100000"/>
              <a:buFont typeface="Arial" panose="020B0604020202020204" pitchFamily="34" charset="0"/>
              <a:buChar char="•"/>
            </a:pPr>
            <a:r>
              <a:rPr lang="es-CO" sz="2000" dirty="0">
                <a:solidFill>
                  <a:schemeClr val="bg1"/>
                </a:solidFill>
                <a:latin typeface="Aptos" panose="020B0004020202020204" pitchFamily="34" charset="0"/>
                <a:cs typeface="Aparajita" panose="02020603050405020304" pitchFamily="18" charset="0"/>
              </a:rPr>
              <a:t>nivel (movimiento paralelo)</a:t>
            </a:r>
          </a:p>
          <a:p>
            <a:pPr marL="1028627" lvl="1" indent="-285750" algn="just">
              <a:buClr>
                <a:schemeClr val="accent4"/>
              </a:buClr>
              <a:buSzPct val="100000"/>
              <a:buFont typeface="Arial" panose="020B0604020202020204" pitchFamily="34" charset="0"/>
              <a:buChar char="•"/>
            </a:pPr>
            <a:r>
              <a:rPr lang="es-CO" sz="2000" dirty="0">
                <a:solidFill>
                  <a:schemeClr val="bg1"/>
                </a:solidFill>
                <a:latin typeface="Aptos" panose="020B0004020202020204" pitchFamily="34" charset="0"/>
                <a:cs typeface="Aparajita" panose="02020603050405020304" pitchFamily="18" charset="0"/>
              </a:rPr>
              <a:t>pendiente (diferencia de tasas entre plazos)</a:t>
            </a:r>
          </a:p>
          <a:p>
            <a:pPr marL="1028627" lvl="1" indent="-285750" algn="just">
              <a:buClr>
                <a:schemeClr val="accent4"/>
              </a:buClr>
              <a:buSzPct val="100000"/>
              <a:buFont typeface="Arial" panose="020B0604020202020204" pitchFamily="34" charset="0"/>
              <a:buChar char="•"/>
            </a:pPr>
            <a:r>
              <a:rPr lang="es-CO" sz="2000" dirty="0">
                <a:solidFill>
                  <a:schemeClr val="bg1"/>
                </a:solidFill>
                <a:latin typeface="Aptos" panose="020B0004020202020204" pitchFamily="34" charset="0"/>
                <a:cs typeface="Aparajita" panose="02020603050405020304" pitchFamily="18" charset="0"/>
              </a:rPr>
              <a:t>curvatura (cambio de inflexión)</a:t>
            </a:r>
          </a:p>
          <a:p>
            <a:pPr algn="just">
              <a:buClr>
                <a:schemeClr val="accent4"/>
              </a:buClr>
            </a:pPr>
            <a:endParaRPr lang="es-CO" sz="2000" dirty="0">
              <a:solidFill>
                <a:schemeClr val="bg1"/>
              </a:solidFill>
              <a:latin typeface="Aptos" panose="020B0004020202020204" pitchFamily="34" charset="0"/>
              <a:cs typeface="Aparajita" panose="02020603050405020304" pitchFamily="18" charset="0"/>
            </a:endParaRPr>
          </a:p>
          <a:p>
            <a:pPr algn="just">
              <a:buClr>
                <a:schemeClr val="accent4"/>
              </a:buClr>
            </a:pPr>
            <a:r>
              <a:rPr lang="es-CO" sz="2000" dirty="0">
                <a:solidFill>
                  <a:schemeClr val="bg1"/>
                </a:solidFill>
                <a:latin typeface="Aptos" panose="020B0004020202020204" pitchFamily="34" charset="0"/>
                <a:cs typeface="Aparajita" panose="02020603050405020304" pitchFamily="18" charset="0"/>
              </a:rPr>
              <a:t>Utilizando estos tres factores se puede explicar de manera precisa la forma de la curva. De esta manera en vez de proyectar cada nodo de la curva de rendimiento se proyectarían solamente tres factores y luego se reconstruiría la curva a partir de estos valores.</a:t>
            </a:r>
          </a:p>
        </p:txBody>
      </p:sp>
      <p:pic>
        <p:nvPicPr>
          <p:cNvPr id="4" name="Imagen 3">
            <a:extLst>
              <a:ext uri="{FF2B5EF4-FFF2-40B4-BE49-F238E27FC236}">
                <a16:creationId xmlns:a16="http://schemas.microsoft.com/office/drawing/2014/main" id="{5E0A7214-0BF4-2AFE-B44E-F502C687898B}"/>
              </a:ext>
            </a:extLst>
          </p:cNvPr>
          <p:cNvPicPr>
            <a:picLocks noChangeAspect="1"/>
          </p:cNvPicPr>
          <p:nvPr/>
        </p:nvPicPr>
        <p:blipFill>
          <a:blip r:embed="rId5">
            <a:lum bright="70000" contrast="-70000"/>
            <a:alphaModFix amt="70000"/>
            <a:extLst>
              <a:ext uri="{BEBA8EAE-BF5A-486C-A8C5-ECC9F3942E4B}">
                <a14:imgProps xmlns:a14="http://schemas.microsoft.com/office/drawing/2010/main">
                  <a14:imgLayer r:embed="rId6">
                    <a14:imgEffect>
                      <a14:sharpenSoften amount="35000"/>
                    </a14:imgEffect>
                  </a14:imgLayer>
                </a14:imgProps>
              </a:ext>
            </a:extLst>
          </a:blip>
          <a:stretch>
            <a:fillRect/>
          </a:stretch>
        </p:blipFill>
        <p:spPr>
          <a:xfrm rot="527103">
            <a:off x="7920029" y="2621755"/>
            <a:ext cx="3562444" cy="3562444"/>
          </a:xfrm>
          <a:prstGeom prst="rect">
            <a:avLst/>
          </a:prstGeom>
        </p:spPr>
      </p:pic>
    </p:spTree>
    <p:extLst>
      <p:ext uri="{BB962C8B-B14F-4D97-AF65-F5344CB8AC3E}">
        <p14:creationId xmlns:p14="http://schemas.microsoft.com/office/powerpoint/2010/main" val="364458023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67AAC-8868-C136-89E0-980ACC109C8C}"/>
            </a:ext>
          </a:extLst>
        </p:cNvPr>
        <p:cNvGrpSpPr/>
        <p:nvPr/>
      </p:nvGrpSpPr>
      <p:grpSpPr>
        <a:xfrm>
          <a:off x="0" y="0"/>
          <a:ext cx="0" cy="0"/>
          <a:chOff x="0" y="0"/>
          <a:chExt cx="0" cy="0"/>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4E18B4D3-FD71-004D-5C78-6B013D9A092B}"/>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236113" y="514561"/>
            <a:ext cx="5828878" cy="5828878"/>
          </a:xfrm>
          <a:prstGeom prst="rect">
            <a:avLst/>
          </a:prstGeom>
        </p:spPr>
      </p:pic>
      <p:sp>
        <p:nvSpPr>
          <p:cNvPr id="8" name="Rectangle: Rounded Corners 7">
            <a:extLst>
              <a:ext uri="{FF2B5EF4-FFF2-40B4-BE49-F238E27FC236}">
                <a16:creationId xmlns:a16="http://schemas.microsoft.com/office/drawing/2014/main" id="{E943FE49-1E5F-0DD0-DCD5-A7D5FC3AFAE9}"/>
              </a:ext>
            </a:extLst>
          </p:cNvPr>
          <p:cNvSpPr/>
          <p:nvPr/>
        </p:nvSpPr>
        <p:spPr>
          <a:xfrm>
            <a:off x="2178501" y="411077"/>
            <a:ext cx="7577005" cy="11560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78D1276C-7FBD-E2BA-DE1C-27C67E556B5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68465436-4D32-AA72-D8BC-7F76CD0663BF}"/>
              </a:ext>
            </a:extLst>
          </p:cNvPr>
          <p:cNvSpPr txBox="1"/>
          <p:nvPr/>
        </p:nvSpPr>
        <p:spPr>
          <a:xfrm>
            <a:off x="2698584" y="453574"/>
            <a:ext cx="6487413"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Descomposición por factores de carga de Nelson &amp; Siegel</a:t>
            </a:r>
            <a:endParaRPr kumimoji="0" lang="es-CO"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AD5581AF-7694-9FB6-D67C-C711214B6862}"/>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212CF7-F35A-2A2F-360A-442035263333}"/>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5" name="Picture 9" descr="A black background with a black square&#10;&#10;Description automatically generated with medium confidence">
            <a:extLst>
              <a:ext uri="{FF2B5EF4-FFF2-40B4-BE49-F238E27FC236}">
                <a16:creationId xmlns:a16="http://schemas.microsoft.com/office/drawing/2014/main" id="{7C207129-0D2C-13B4-018C-67A4DE79E655}"/>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3066049">
            <a:off x="-1493560" y="2176040"/>
            <a:ext cx="5828878" cy="5828878"/>
          </a:xfrm>
          <a:prstGeom prst="rect">
            <a:avLst/>
          </a:prstGeom>
        </p:spPr>
      </p:pic>
      <p:grpSp>
        <p:nvGrpSpPr>
          <p:cNvPr id="9" name="Grupo 8">
            <a:extLst>
              <a:ext uri="{FF2B5EF4-FFF2-40B4-BE49-F238E27FC236}">
                <a16:creationId xmlns:a16="http://schemas.microsoft.com/office/drawing/2014/main" id="{D481F0C3-5D90-C251-1B9E-D624FA9E1A1E}"/>
              </a:ext>
            </a:extLst>
          </p:cNvPr>
          <p:cNvGrpSpPr/>
          <p:nvPr/>
        </p:nvGrpSpPr>
        <p:grpSpPr>
          <a:xfrm>
            <a:off x="1753150" y="2315136"/>
            <a:ext cx="8673552" cy="3835024"/>
            <a:chOff x="1907389" y="2455888"/>
            <a:chExt cx="8673552" cy="3835024"/>
          </a:xfrm>
        </p:grpSpPr>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745F1479-4338-7D20-E8B6-8E23344E97B1}"/>
                    </a:ext>
                  </a:extLst>
                </p:cNvPr>
                <p:cNvSpPr txBox="1"/>
                <p:nvPr/>
              </p:nvSpPr>
              <p:spPr>
                <a:xfrm flipH="1">
                  <a:off x="1907389" y="2455888"/>
                  <a:ext cx="8673552" cy="3835024"/>
                </a:xfrm>
                <a:prstGeom prst="rect">
                  <a:avLst/>
                </a:prstGeom>
                <a:noFill/>
              </p:spPr>
              <p:txBody>
                <a:bodyPr wrap="square" lIns="91440" tIns="45720" rIns="91440" bIns="45720" rtlCol="0" anchor="t">
                  <a:spAutoFit/>
                </a:bodyPr>
                <a:lstStyle/>
                <a:p>
                  <a:r>
                    <a:rPr lang="es-CO" sz="2000" dirty="0">
                      <a:solidFill>
                        <a:schemeClr val="bg1"/>
                      </a:solidFill>
                      <a:latin typeface="Aptos" panose="020B0004020202020204" pitchFamily="34" charset="0"/>
                    </a:rPr>
                    <a:t>La función que describe la curva de rendimientos es la siguiente: </a:t>
                  </a:r>
                </a:p>
                <a:p>
                  <a:endParaRPr lang="es-CO" sz="2000" dirty="0">
                    <a:solidFill>
                      <a:schemeClr val="bg1"/>
                    </a:solidFill>
                    <a:latin typeface="Aptos" panose="020B0004020202020204" pitchFamily="34" charset="0"/>
                  </a:endParaRPr>
                </a:p>
                <a:p>
                  <a:endParaRPr lang="es-CO" sz="2000" dirty="0">
                    <a:solidFill>
                      <a:schemeClr val="bg1"/>
                    </a:solidFill>
                    <a:latin typeface="Aptos" panose="020B0004020202020204" pitchFamily="34" charset="0"/>
                  </a:endParaRPr>
                </a:p>
                <a:p>
                  <a:endParaRPr lang="es-CO" sz="2000" b="0" i="1" dirty="0">
                    <a:solidFill>
                      <a:schemeClr val="bg1"/>
                    </a:solidFill>
                    <a:latin typeface="Aptos" panose="020B0004020202020204" pitchFamily="34" charset="0"/>
                  </a:endParaRPr>
                </a:p>
                <a:p>
                  <a:endParaRPr lang="es-CO" sz="2000" b="0" i="1" dirty="0">
                    <a:solidFill>
                      <a:schemeClr val="bg1"/>
                    </a:solidFill>
                    <a:latin typeface="Aptos" panose="020B0004020202020204" pitchFamily="34" charset="0"/>
                  </a:endParaRPr>
                </a:p>
                <a:p>
                  <a:endParaRPr lang="es-CO" sz="2000" b="0" i="1" dirty="0">
                    <a:solidFill>
                      <a:schemeClr val="bg1"/>
                    </a:solidFill>
                    <a:latin typeface="Aptos" panose="020B0004020202020204" pitchFamily="34" charset="0"/>
                  </a:endParaRPr>
                </a:p>
                <a:p>
                  <a14:m>
                    <m:oMath xmlns:m="http://schemas.openxmlformats.org/officeDocument/2006/math">
                      <m:r>
                        <a:rPr lang="es-CO" sz="2000" b="0" i="1" smtClean="0">
                          <a:solidFill>
                            <a:schemeClr val="bg1"/>
                          </a:solidFill>
                          <a:latin typeface="Cambria Math"/>
                        </a:rPr>
                        <m:t>𝑌</m:t>
                      </m:r>
                      <m:r>
                        <a:rPr lang="es-CO" sz="2000" b="0" i="1" smtClean="0">
                          <a:solidFill>
                            <a:schemeClr val="bg1"/>
                          </a:solidFill>
                          <a:latin typeface="Cambria Math"/>
                        </a:rPr>
                        <m:t>(</m:t>
                      </m:r>
                      <m:r>
                        <a:rPr lang="es-CO" sz="2000" b="0" i="1" smtClean="0">
                          <a:solidFill>
                            <a:schemeClr val="bg1"/>
                          </a:solidFill>
                          <a:latin typeface="Cambria Math"/>
                        </a:rPr>
                        <m:t>𝑡</m:t>
                      </m:r>
                      <m:r>
                        <a:rPr lang="es-CO" sz="2000" b="0" i="1" smtClean="0">
                          <a:solidFill>
                            <a:schemeClr val="bg1"/>
                          </a:solidFill>
                          <a:latin typeface="Cambria Math"/>
                        </a:rPr>
                        <m:t>,</m:t>
                      </m:r>
                      <m:sSub>
                        <m:sSubPr>
                          <m:ctrlPr>
                            <a:rPr lang="es-CO" sz="2000" b="0" i="1" smtClean="0">
                              <a:solidFill>
                                <a:schemeClr val="bg1"/>
                              </a:solidFill>
                              <a:latin typeface="Cambria Math" panose="02040503050406030204" pitchFamily="18" charset="0"/>
                              <a:ea typeface="Cambria Math"/>
                            </a:rPr>
                          </m:ctrlPr>
                        </m:sSubPr>
                        <m:e>
                          <m:r>
                            <a:rPr lang="es-CO" sz="2000" b="0" i="1" smtClean="0">
                              <a:solidFill>
                                <a:schemeClr val="bg1"/>
                              </a:solidFill>
                              <a:latin typeface="Cambria Math"/>
                              <a:ea typeface="Cambria Math"/>
                            </a:rPr>
                            <m:t>𝜏</m:t>
                          </m:r>
                        </m:e>
                        <m:sub>
                          <m:r>
                            <a:rPr lang="es-CO" sz="2000" b="0" i="1" smtClean="0">
                              <a:solidFill>
                                <a:schemeClr val="bg1"/>
                              </a:solidFill>
                              <a:latin typeface="Cambria Math"/>
                              <a:ea typeface="Cambria Math"/>
                            </a:rPr>
                            <m:t>𝑖</m:t>
                          </m:r>
                        </m:sub>
                      </m:sSub>
                      <m:r>
                        <a:rPr lang="es-CO" sz="2000" b="0" i="1" smtClean="0">
                          <a:solidFill>
                            <a:schemeClr val="bg1"/>
                          </a:solidFill>
                          <a:latin typeface="Cambria Math"/>
                        </a:rPr>
                        <m:t>)</m:t>
                      </m:r>
                    </m:oMath>
                  </a14:m>
                  <a:r>
                    <a:rPr lang="es-CO" sz="2000" dirty="0">
                      <a:solidFill>
                        <a:schemeClr val="bg1"/>
                      </a:solidFill>
                      <a:latin typeface="Aptos" panose="020B0004020202020204" pitchFamily="34" charset="0"/>
                    </a:rPr>
                    <a:t> es el rendimiento (o tasa) del nodo </a:t>
                  </a:r>
                  <a14:m>
                    <m:oMath xmlns:m="http://schemas.openxmlformats.org/officeDocument/2006/math">
                      <m:r>
                        <a:rPr lang="es-CO" sz="2000" i="1">
                          <a:solidFill>
                            <a:schemeClr val="bg1"/>
                          </a:solidFill>
                          <a:latin typeface="Cambria Math"/>
                        </a:rPr>
                        <m:t>,</m:t>
                      </m:r>
                      <m:sSub>
                        <m:sSubPr>
                          <m:ctrlPr>
                            <a:rPr lang="es-CO" sz="2000" i="1">
                              <a:solidFill>
                                <a:schemeClr val="bg1"/>
                              </a:solidFill>
                              <a:latin typeface="Cambria Math" panose="02040503050406030204" pitchFamily="18" charset="0"/>
                              <a:ea typeface="Cambria Math"/>
                            </a:rPr>
                          </m:ctrlPr>
                        </m:sSubPr>
                        <m:e>
                          <m:r>
                            <a:rPr lang="es-CO" sz="2000" i="1">
                              <a:solidFill>
                                <a:schemeClr val="bg1"/>
                              </a:solidFill>
                              <a:latin typeface="Cambria Math"/>
                              <a:ea typeface="Cambria Math"/>
                            </a:rPr>
                            <m:t>𝜏</m:t>
                          </m:r>
                        </m:e>
                        <m:sub>
                          <m:r>
                            <a:rPr lang="es-CO" sz="2000" i="1">
                              <a:solidFill>
                                <a:schemeClr val="bg1"/>
                              </a:solidFill>
                              <a:latin typeface="Cambria Math"/>
                              <a:ea typeface="Cambria Math"/>
                            </a:rPr>
                            <m:t>𝑗</m:t>
                          </m:r>
                        </m:sub>
                      </m:sSub>
                    </m:oMath>
                  </a14:m>
                  <a:r>
                    <a:rPr lang="es-CO" sz="2000" dirty="0">
                      <a:solidFill>
                        <a:schemeClr val="bg1"/>
                      </a:solidFill>
                      <a:latin typeface="Aptos" panose="020B0004020202020204" pitchFamily="34" charset="0"/>
                    </a:rPr>
                    <a:t> de la curva en la fecha </a:t>
                  </a:r>
                  <a14:m>
                    <m:oMath xmlns:m="http://schemas.openxmlformats.org/officeDocument/2006/math">
                      <m:r>
                        <a:rPr lang="es-CO" sz="2000" i="1">
                          <a:solidFill>
                            <a:schemeClr val="bg1"/>
                          </a:solidFill>
                          <a:latin typeface="Cambria Math"/>
                        </a:rPr>
                        <m:t>𝑡</m:t>
                      </m:r>
                    </m:oMath>
                  </a14:m>
                  <a:r>
                    <a:rPr lang="es-CO" sz="2000" dirty="0">
                      <a:solidFill>
                        <a:schemeClr val="bg1"/>
                      </a:solidFill>
                      <a:latin typeface="Aptos" panose="020B0004020202020204" pitchFamily="34" charset="0"/>
                    </a:rPr>
                    <a:t>, los </a:t>
                  </a:r>
                  <a14:m>
                    <m:oMath xmlns:m="http://schemas.openxmlformats.org/officeDocument/2006/math">
                      <m:sSub>
                        <m:sSubPr>
                          <m:ctrlPr>
                            <a:rPr lang="es-CO" sz="2000" i="1" smtClean="0">
                              <a:solidFill>
                                <a:schemeClr val="bg1"/>
                              </a:solidFill>
                              <a:latin typeface="Cambria Math" panose="02040503050406030204" pitchFamily="18" charset="0"/>
                              <a:ea typeface="Cambria Math"/>
                            </a:rPr>
                          </m:ctrlPr>
                        </m:sSubPr>
                        <m:e>
                          <m:r>
                            <a:rPr lang="es-CO" sz="2000" i="1">
                              <a:solidFill>
                                <a:schemeClr val="bg1"/>
                              </a:solidFill>
                              <a:latin typeface="Cambria Math"/>
                              <a:ea typeface="Cambria Math"/>
                            </a:rPr>
                            <m:t>𝛽</m:t>
                          </m:r>
                        </m:e>
                        <m:sub>
                          <m:r>
                            <a:rPr lang="es-CO" sz="2000" b="0" i="1" smtClean="0">
                              <a:solidFill>
                                <a:schemeClr val="bg1"/>
                              </a:solidFill>
                              <a:latin typeface="Cambria Math"/>
                              <a:ea typeface="Cambria Math"/>
                            </a:rPr>
                            <m:t>𝑖</m:t>
                          </m:r>
                        </m:sub>
                      </m:sSub>
                    </m:oMath>
                  </a14:m>
                  <a:r>
                    <a:rPr lang="es-CO" sz="2000" dirty="0">
                      <a:solidFill>
                        <a:schemeClr val="bg1"/>
                      </a:solidFill>
                      <a:latin typeface="Aptos" panose="020B0004020202020204" pitchFamily="34" charset="0"/>
                    </a:rPr>
                    <a:t> (betas) son los coeficientes de los factores de carga y </a:t>
                  </a:r>
                  <a14:m>
                    <m:oMath xmlns:m="http://schemas.openxmlformats.org/officeDocument/2006/math">
                      <m:r>
                        <m:rPr>
                          <m:sty m:val="p"/>
                        </m:rPr>
                        <a:rPr lang="el-GR" sz="2000" i="1" smtClean="0">
                          <a:solidFill>
                            <a:schemeClr val="bg1"/>
                          </a:solidFill>
                          <a:latin typeface="Cambria Math"/>
                        </a:rPr>
                        <m:t>λ</m:t>
                      </m:r>
                    </m:oMath>
                  </a14:m>
                  <a:r>
                    <a:rPr lang="es-CO" sz="2000" dirty="0">
                      <a:solidFill>
                        <a:schemeClr val="bg1"/>
                      </a:solidFill>
                      <a:latin typeface="Aptos" panose="020B0004020202020204" pitchFamily="34" charset="0"/>
                    </a:rPr>
                    <a:t> es la tasa de descenso. El término </a:t>
                  </a:r>
                  <a14:m>
                    <m:oMath xmlns:m="http://schemas.openxmlformats.org/officeDocument/2006/math">
                      <m:r>
                        <a:rPr lang="es-CO" sz="2000" b="0" i="1" smtClean="0">
                          <a:solidFill>
                            <a:schemeClr val="bg1"/>
                          </a:solidFill>
                          <a:latin typeface="Cambria Math"/>
                        </a:rPr>
                        <m:t>𝑒</m:t>
                      </m:r>
                      <m:r>
                        <a:rPr lang="es-CO" sz="2000" i="1">
                          <a:solidFill>
                            <a:schemeClr val="bg1"/>
                          </a:solidFill>
                          <a:latin typeface="Cambria Math"/>
                        </a:rPr>
                        <m:t>(</m:t>
                      </m:r>
                      <m:r>
                        <a:rPr lang="es-CO" sz="2000" i="1">
                          <a:solidFill>
                            <a:schemeClr val="bg1"/>
                          </a:solidFill>
                          <a:latin typeface="Cambria Math"/>
                        </a:rPr>
                        <m:t>𝑡</m:t>
                      </m:r>
                      <m:r>
                        <a:rPr lang="es-CO" sz="2000" i="1">
                          <a:solidFill>
                            <a:schemeClr val="bg1"/>
                          </a:solidFill>
                          <a:latin typeface="Cambria Math"/>
                        </a:rPr>
                        <m:t>,</m:t>
                      </m:r>
                      <m:sSub>
                        <m:sSubPr>
                          <m:ctrlPr>
                            <a:rPr lang="es-CO" sz="2000" i="1">
                              <a:solidFill>
                                <a:schemeClr val="bg1"/>
                              </a:solidFill>
                              <a:latin typeface="Cambria Math" panose="02040503050406030204" pitchFamily="18" charset="0"/>
                              <a:ea typeface="Cambria Math"/>
                            </a:rPr>
                          </m:ctrlPr>
                        </m:sSubPr>
                        <m:e>
                          <m:r>
                            <a:rPr lang="es-CO" sz="2000" i="1">
                              <a:solidFill>
                                <a:schemeClr val="bg1"/>
                              </a:solidFill>
                              <a:latin typeface="Cambria Math"/>
                              <a:ea typeface="Cambria Math"/>
                            </a:rPr>
                            <m:t>𝜏</m:t>
                          </m:r>
                        </m:e>
                        <m:sub>
                          <m:r>
                            <a:rPr lang="es-CO" sz="2000" i="1">
                              <a:solidFill>
                                <a:schemeClr val="bg1"/>
                              </a:solidFill>
                              <a:latin typeface="Cambria Math"/>
                              <a:ea typeface="Cambria Math"/>
                            </a:rPr>
                            <m:t>𝑗</m:t>
                          </m:r>
                        </m:sub>
                      </m:sSub>
                      <m:r>
                        <a:rPr lang="es-CO" sz="2000" i="1">
                          <a:solidFill>
                            <a:schemeClr val="bg1"/>
                          </a:solidFill>
                          <a:latin typeface="Cambria Math"/>
                        </a:rPr>
                        <m:t>)</m:t>
                      </m:r>
                    </m:oMath>
                  </a14:m>
                  <a:r>
                    <a:rPr lang="es-CO" sz="2000" dirty="0">
                      <a:solidFill>
                        <a:schemeClr val="bg1"/>
                      </a:solidFill>
                      <a:latin typeface="Aptos" panose="020B0004020202020204" pitchFamily="34" charset="0"/>
                    </a:rPr>
                    <a:t> representa el error idiosincrático del modelo.</a:t>
                  </a:r>
                </a:p>
                <a:p>
                  <a:endParaRPr lang="es-CO" sz="2000" dirty="0">
                    <a:solidFill>
                      <a:schemeClr val="bg1"/>
                    </a:solidFill>
                    <a:latin typeface="Aptos" panose="020B0004020202020204" pitchFamily="34" charset="0"/>
                  </a:endParaRPr>
                </a:p>
                <a:p>
                  <a:r>
                    <a:rPr lang="es-CO" sz="2000" dirty="0">
                      <a:solidFill>
                        <a:schemeClr val="bg1"/>
                      </a:solidFill>
                      <a:latin typeface="Aptos" panose="020B0004020202020204" pitchFamily="34" charset="0"/>
                    </a:rPr>
                    <a:t>Dependiendo de los valores de los </a:t>
                  </a:r>
                  <a14:m>
                    <m:oMath xmlns:m="http://schemas.openxmlformats.org/officeDocument/2006/math">
                      <m:sSub>
                        <m:sSubPr>
                          <m:ctrlPr>
                            <a:rPr lang="es-CO" sz="2000" i="1">
                              <a:solidFill>
                                <a:schemeClr val="bg1"/>
                              </a:solidFill>
                              <a:latin typeface="Cambria Math" panose="02040503050406030204" pitchFamily="18" charset="0"/>
                              <a:ea typeface="Cambria Math"/>
                            </a:rPr>
                          </m:ctrlPr>
                        </m:sSubPr>
                        <m:e>
                          <m:r>
                            <a:rPr lang="es-CO" sz="2000" i="1">
                              <a:solidFill>
                                <a:schemeClr val="bg1"/>
                              </a:solidFill>
                              <a:latin typeface="Cambria Math"/>
                              <a:ea typeface="Cambria Math"/>
                            </a:rPr>
                            <m:t>𝛽</m:t>
                          </m:r>
                        </m:e>
                        <m:sub>
                          <m:r>
                            <a:rPr lang="es-CO" sz="2000" i="1">
                              <a:solidFill>
                                <a:schemeClr val="bg1"/>
                              </a:solidFill>
                              <a:latin typeface="Cambria Math"/>
                              <a:ea typeface="Cambria Math"/>
                            </a:rPr>
                            <m:t>𝑖</m:t>
                          </m:r>
                        </m:sub>
                      </m:sSub>
                    </m:oMath>
                  </a14:m>
                  <a:r>
                    <a:rPr lang="es-CO" sz="2000" dirty="0">
                      <a:solidFill>
                        <a:schemeClr val="bg1"/>
                      </a:solidFill>
                      <a:latin typeface="Aptos" panose="020B0004020202020204" pitchFamily="34" charset="0"/>
                    </a:rPr>
                    <a:t> (betas) la curva puede adoptar formas monótonas, jorobadas o, incluso, con puntos de inflexión (en forma de “S”).</a:t>
                  </a:r>
                </a:p>
              </p:txBody>
            </p:sp>
          </mc:Choice>
          <mc:Fallback xmlns="">
            <p:sp>
              <p:nvSpPr>
                <p:cNvPr id="6" name="CuadroTexto 5">
                  <a:extLst>
                    <a:ext uri="{FF2B5EF4-FFF2-40B4-BE49-F238E27FC236}">
                      <a16:creationId xmlns:a16="http://schemas.microsoft.com/office/drawing/2014/main" id="{745F1479-4338-7D20-E8B6-8E23344E97B1}"/>
                    </a:ext>
                  </a:extLst>
                </p:cNvPr>
                <p:cNvSpPr txBox="1">
                  <a:spLocks noRot="1" noChangeAspect="1" noMove="1" noResize="1" noEditPoints="1" noAdjustHandles="1" noChangeArrowheads="1" noChangeShapeType="1" noTextEdit="1"/>
                </p:cNvSpPr>
                <p:nvPr/>
              </p:nvSpPr>
              <p:spPr>
                <a:xfrm flipH="1">
                  <a:off x="1907389" y="2455888"/>
                  <a:ext cx="8673552" cy="3835024"/>
                </a:xfrm>
                <a:prstGeom prst="rect">
                  <a:avLst/>
                </a:prstGeom>
                <a:blipFill>
                  <a:blip r:embed="rId5"/>
                  <a:stretch>
                    <a:fillRect l="-774" t="-954" b="-1908"/>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7" name="TextBox 2">
                  <a:extLst>
                    <a:ext uri="{FF2B5EF4-FFF2-40B4-BE49-F238E27FC236}">
                      <a16:creationId xmlns:a16="http://schemas.microsoft.com/office/drawing/2014/main" id="{BB1ACFC9-0FCC-0910-E8F9-51630ACCF46D}"/>
                    </a:ext>
                  </a:extLst>
                </p:cNvPr>
                <p:cNvSpPr txBox="1"/>
                <p:nvPr/>
              </p:nvSpPr>
              <p:spPr>
                <a:xfrm>
                  <a:off x="2142749" y="3138461"/>
                  <a:ext cx="7956986" cy="683136"/>
                </a:xfrm>
                <a:prstGeom prst="rect">
                  <a:avLst/>
                </a:prstGeom>
                <a:noFill/>
              </p:spPr>
              <p:txBody>
                <a:bodyPr wrap="none" rtlCol="0">
                  <a:spAutoFit/>
                </a:bodyPr>
                <a:lstStyle/>
                <a:p>
                  <a:r>
                    <a:rPr lang="es-CO" sz="2400" b="0" dirty="0">
                      <a:solidFill>
                        <a:schemeClr val="bg1"/>
                      </a:solidFill>
                      <a:latin typeface="Aptos" panose="020B0004020202020204" pitchFamily="34" charset="0"/>
                    </a:rPr>
                    <a:t>Y</a:t>
                  </a:r>
                  <a14:m>
                    <m:oMath xmlns:m="http://schemas.openxmlformats.org/officeDocument/2006/math">
                      <m:d>
                        <m:dPr>
                          <m:ctrlPr>
                            <a:rPr lang="es-CO" sz="2400" b="0" i="1" smtClean="0">
                              <a:solidFill>
                                <a:schemeClr val="bg1"/>
                              </a:solidFill>
                              <a:latin typeface="Cambria Math" panose="02040503050406030204" pitchFamily="18" charset="0"/>
                            </a:rPr>
                          </m:ctrlPr>
                        </m:dPr>
                        <m:e>
                          <m:sSub>
                            <m:sSubPr>
                              <m:ctrlPr>
                                <a:rPr lang="es-CO" sz="2400" b="0" i="1" smtClean="0">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b="0" i="1" smtClean="0">
                                  <a:solidFill>
                                    <a:schemeClr val="bg1"/>
                                  </a:solidFill>
                                  <a:latin typeface="Cambria Math"/>
                                </a:rPr>
                                <m:t>𝑖</m:t>
                              </m:r>
                            </m:sub>
                          </m:sSub>
                        </m:e>
                      </m:d>
                      <m:r>
                        <a:rPr lang="es-CO" sz="2400" b="0" i="1" smtClean="0">
                          <a:solidFill>
                            <a:schemeClr val="bg1"/>
                          </a:solidFill>
                          <a:latin typeface="Cambria Math"/>
                        </a:rPr>
                        <m:t>=</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𝛽</m:t>
                          </m:r>
                        </m:e>
                        <m:sub>
                          <m:r>
                            <a:rPr lang="es-CO" sz="2400" b="0" i="1" smtClean="0">
                              <a:solidFill>
                                <a:schemeClr val="bg1"/>
                              </a:solidFill>
                              <a:latin typeface="Cambria Math" panose="02040503050406030204" pitchFamily="18" charset="0"/>
                              <a:ea typeface="Cambria Math"/>
                            </a:rPr>
                            <m:t>0</m:t>
                          </m:r>
                        </m:sub>
                      </m:sSub>
                      <m:r>
                        <a:rPr lang="es-CO" sz="2400" b="0" i="1" smtClean="0">
                          <a:solidFill>
                            <a:schemeClr val="bg1"/>
                          </a:solidFill>
                          <a:latin typeface="Cambria Math"/>
                        </a:rPr>
                        <m:t>+</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𝛽</m:t>
                          </m:r>
                        </m:e>
                        <m:sub>
                          <m:r>
                            <a:rPr lang="es-CO" sz="2400" b="0" i="1" smtClean="0">
                              <a:solidFill>
                                <a:schemeClr val="bg1"/>
                              </a:solidFill>
                              <a:latin typeface="Cambria Math" panose="02040503050406030204" pitchFamily="18" charset="0"/>
                              <a:ea typeface="Cambria Math"/>
                            </a:rPr>
                            <m:t>1</m:t>
                          </m:r>
                        </m:sub>
                      </m:sSub>
                      <m:d>
                        <m:dPr>
                          <m:begChr m:val="["/>
                          <m:endChr m:val="]"/>
                          <m:ctrlPr>
                            <a:rPr lang="es-CO" sz="2400" i="1" smtClean="0">
                              <a:solidFill>
                                <a:schemeClr val="bg1"/>
                              </a:solidFill>
                              <a:latin typeface="Cambria Math" panose="02040503050406030204" pitchFamily="18" charset="0"/>
                            </a:rPr>
                          </m:ctrlPr>
                        </m:dPr>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i="1">
                                      <a:solidFill>
                                        <a:schemeClr val="bg1"/>
                                      </a:solidFill>
                                      <a:latin typeface="Cambria Math"/>
                                    </a:rPr>
                                    <m:t>𝑖</m:t>
                                  </m:r>
                                </m:sub>
                              </m:sSub>
                              <m:r>
                                <a:rPr lang="es-CO" sz="2400" i="1">
                                  <a:solidFill>
                                    <a:schemeClr val="bg1"/>
                                  </a:solidFill>
                                  <a:latin typeface="Cambria Math"/>
                                  <a:ea typeface="Cambria Math"/>
                                </a:rPr>
                                <m:t>)</m:t>
                              </m:r>
                            </m:num>
                            <m:den>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i="1">
                                      <a:solidFill>
                                        <a:schemeClr val="bg1"/>
                                      </a:solidFill>
                                      <a:latin typeface="Cambria Math"/>
                                    </a:rPr>
                                    <m:t>𝑖</m:t>
                                  </m:r>
                                </m:sub>
                              </m:sSub>
                            </m:den>
                          </m:f>
                        </m:e>
                      </m:d>
                      <m:r>
                        <a:rPr lang="es-CO" sz="2400" b="0" i="1" smtClean="0">
                          <a:solidFill>
                            <a:schemeClr val="bg1"/>
                          </a:solidFill>
                          <a:latin typeface="Cambria Math"/>
                        </a:rPr>
                        <m:t>+</m:t>
                      </m:r>
                      <m:sSub>
                        <m:sSubPr>
                          <m:ctrlPr>
                            <a:rPr lang="es-CO" sz="2400" b="0" i="1" smtClean="0">
                              <a:solidFill>
                                <a:schemeClr val="bg1"/>
                              </a:solidFill>
                              <a:latin typeface="Cambria Math" panose="02040503050406030204" pitchFamily="18" charset="0"/>
                            </a:rPr>
                          </m:ctrlPr>
                        </m:sSubPr>
                        <m:e>
                          <m:r>
                            <a:rPr lang="es-CO" sz="2400" b="0" i="1" smtClean="0">
                              <a:solidFill>
                                <a:schemeClr val="bg1"/>
                              </a:solidFill>
                              <a:latin typeface="Cambria Math"/>
                              <a:ea typeface="Cambria Math"/>
                            </a:rPr>
                            <m:t>𝛽</m:t>
                          </m:r>
                        </m:e>
                        <m:sub>
                          <m:r>
                            <a:rPr lang="es-CO" sz="2400" b="0" i="1" smtClean="0">
                              <a:solidFill>
                                <a:schemeClr val="bg1"/>
                              </a:solidFill>
                              <a:latin typeface="Cambria Math" panose="02040503050406030204" pitchFamily="18" charset="0"/>
                              <a:ea typeface="Cambria Math"/>
                            </a:rPr>
                            <m:t>2</m:t>
                          </m:r>
                        </m:sub>
                      </m:sSub>
                      <m:d>
                        <m:dPr>
                          <m:begChr m:val="["/>
                          <m:endChr m:val="]"/>
                          <m:ctrlPr>
                            <a:rPr lang="es-CO" sz="2400" b="0" i="1" smtClean="0">
                              <a:solidFill>
                                <a:schemeClr val="bg1"/>
                              </a:solidFill>
                              <a:latin typeface="Cambria Math" panose="02040503050406030204" pitchFamily="18" charset="0"/>
                            </a:rPr>
                          </m:ctrlPr>
                        </m:dPr>
                        <m:e>
                          <m:f>
                            <m:fPr>
                              <m:ctrlPr>
                                <a:rPr lang="es-CO" sz="2400" i="1">
                                  <a:solidFill>
                                    <a:schemeClr val="bg1"/>
                                  </a:solidFill>
                                  <a:latin typeface="Cambria Math" panose="02040503050406030204" pitchFamily="18" charset="0"/>
                                </a:rPr>
                              </m:ctrlPr>
                            </m:fPr>
                            <m:num>
                              <m:r>
                                <a:rPr lang="es-CO" sz="2400" i="1">
                                  <a:solidFill>
                                    <a:schemeClr val="bg1"/>
                                  </a:solidFill>
                                  <a:latin typeface="Cambria Math"/>
                                </a:rPr>
                                <m:t>1−</m:t>
                              </m:r>
                              <m:r>
                                <m:rPr>
                                  <m:sty m:val="p"/>
                                </m:rPr>
                                <a:rPr lang="es-CO" sz="2400">
                                  <a:solidFill>
                                    <a:schemeClr val="bg1"/>
                                  </a:solidFill>
                                  <a:latin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i="1">
                                      <a:solidFill>
                                        <a:schemeClr val="bg1"/>
                                      </a:solidFill>
                                      <a:latin typeface="Cambria Math"/>
                                    </a:rPr>
                                    <m:t>𝑖</m:t>
                                  </m:r>
                                </m:sub>
                              </m:sSub>
                              <m:r>
                                <a:rPr lang="es-CO" sz="2400" i="1">
                                  <a:solidFill>
                                    <a:schemeClr val="bg1"/>
                                  </a:solidFill>
                                  <a:latin typeface="Cambria Math"/>
                                  <a:ea typeface="Cambria Math"/>
                                </a:rPr>
                                <m:t>)</m:t>
                              </m:r>
                            </m:num>
                            <m:den>
                              <m:r>
                                <a:rPr lang="es-CO" sz="2400" i="1" smtClean="0">
                                  <a:solidFill>
                                    <a:schemeClr val="bg1"/>
                                  </a:solidFill>
                                  <a:latin typeface="Cambria Math"/>
                                  <a:ea typeface="Cambria Math"/>
                                </a:rPr>
                                <m:t>𝜆</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i="1">
                                      <a:solidFill>
                                        <a:schemeClr val="bg1"/>
                                      </a:solidFill>
                                      <a:latin typeface="Cambria Math"/>
                                    </a:rPr>
                                    <m:t>𝑖</m:t>
                                  </m:r>
                                </m:sub>
                              </m:sSub>
                            </m:den>
                          </m:f>
                          <m:r>
                            <a:rPr lang="es-CO" sz="2400" i="1">
                              <a:solidFill>
                                <a:schemeClr val="bg1"/>
                              </a:solidFill>
                              <a:latin typeface="Cambria Math"/>
                              <a:ea typeface="Cambria Math"/>
                            </a:rPr>
                            <m:t>−</m:t>
                          </m:r>
                          <m:r>
                            <m:rPr>
                              <m:sty m:val="p"/>
                            </m:rPr>
                            <a:rPr lang="es-CO" sz="2400">
                              <a:solidFill>
                                <a:schemeClr val="bg1"/>
                              </a:solidFill>
                              <a:latin typeface="Cambria Math"/>
                              <a:ea typeface="Cambria Math"/>
                            </a:rPr>
                            <m:t>exp</m:t>
                          </m:r>
                          <m:r>
                            <a:rPr lang="es-CO" sz="2400" i="1">
                              <a:solidFill>
                                <a:schemeClr val="bg1"/>
                              </a:solidFill>
                              <a:latin typeface="Cambria Math"/>
                            </a:rPr>
                            <m:t>(−</m:t>
                          </m:r>
                          <m:r>
                            <a:rPr lang="es-CO" sz="2400" i="1">
                              <a:solidFill>
                                <a:schemeClr val="bg1"/>
                              </a:solidFill>
                              <a:latin typeface="Cambria Math"/>
                              <a:ea typeface="Cambria Math"/>
                            </a:rPr>
                            <m:t>𝜆</m:t>
                          </m:r>
                          <m:sSub>
                            <m:sSubPr>
                              <m:ctrlPr>
                                <a:rPr lang="es-CO" sz="2400" i="1">
                                  <a:solidFill>
                                    <a:schemeClr val="bg1"/>
                                  </a:solidFill>
                                  <a:latin typeface="Cambria Math" panose="02040503050406030204" pitchFamily="18" charset="0"/>
                                </a:rPr>
                              </m:ctrlPr>
                            </m:sSubPr>
                            <m:e>
                              <m:r>
                                <a:rPr lang="es-CO" sz="2400" i="1">
                                  <a:solidFill>
                                    <a:schemeClr val="bg1"/>
                                  </a:solidFill>
                                  <a:latin typeface="Cambria Math"/>
                                  <a:ea typeface="Cambria Math"/>
                                </a:rPr>
                                <m:t>𝜏</m:t>
                              </m:r>
                            </m:e>
                            <m:sub>
                              <m:r>
                                <a:rPr lang="es-CO" sz="2400" i="1">
                                  <a:solidFill>
                                    <a:schemeClr val="bg1"/>
                                  </a:solidFill>
                                  <a:latin typeface="Cambria Math"/>
                                </a:rPr>
                                <m:t>𝑖</m:t>
                              </m:r>
                            </m:sub>
                          </m:sSub>
                          <m:r>
                            <a:rPr lang="es-CO" sz="2400" i="1">
                              <a:solidFill>
                                <a:schemeClr val="bg1"/>
                              </a:solidFill>
                              <a:latin typeface="Cambria Math"/>
                              <a:ea typeface="Cambria Math"/>
                            </a:rPr>
                            <m:t>)</m:t>
                          </m:r>
                        </m:e>
                      </m:d>
                    </m:oMath>
                  </a14:m>
                  <a:r>
                    <a:rPr lang="en-US" sz="2400" dirty="0">
                      <a:solidFill>
                        <a:schemeClr val="bg1"/>
                      </a:solidFill>
                      <a:latin typeface="Aptos" panose="020B0004020202020204" pitchFamily="34" charset="0"/>
                    </a:rPr>
                    <a:t> </a:t>
                  </a:r>
                </a:p>
              </p:txBody>
            </p:sp>
          </mc:Choice>
          <mc:Fallback xmlns="">
            <p:sp>
              <p:nvSpPr>
                <p:cNvPr id="7" name="TextBox 2">
                  <a:extLst>
                    <a:ext uri="{FF2B5EF4-FFF2-40B4-BE49-F238E27FC236}">
                      <a16:creationId xmlns:a16="http://schemas.microsoft.com/office/drawing/2014/main" id="{BB1ACFC9-0FCC-0910-E8F9-51630ACCF46D}"/>
                    </a:ext>
                  </a:extLst>
                </p:cNvPr>
                <p:cNvSpPr txBox="1">
                  <a:spLocks noRot="1" noChangeAspect="1" noMove="1" noResize="1" noEditPoints="1" noAdjustHandles="1" noChangeArrowheads="1" noChangeShapeType="1" noTextEdit="1"/>
                </p:cNvSpPr>
                <p:nvPr/>
              </p:nvSpPr>
              <p:spPr>
                <a:xfrm>
                  <a:off x="2142749" y="3138461"/>
                  <a:ext cx="7956986" cy="683136"/>
                </a:xfrm>
                <a:prstGeom prst="rect">
                  <a:avLst/>
                </a:prstGeom>
                <a:blipFill>
                  <a:blip r:embed="rId6"/>
                  <a:stretch>
                    <a:fillRect l="-1149" b="-2679"/>
                  </a:stretch>
                </a:blipFill>
              </p:spPr>
              <p:txBody>
                <a:bodyPr/>
                <a:lstStyle/>
                <a:p>
                  <a:r>
                    <a:rPr lang="es-CO">
                      <a:noFill/>
                    </a:rPr>
                    <a:t> </a:t>
                  </a:r>
                </a:p>
              </p:txBody>
            </p:sp>
          </mc:Fallback>
        </mc:AlternateContent>
      </p:grpSp>
    </p:spTree>
    <p:extLst>
      <p:ext uri="{BB962C8B-B14F-4D97-AF65-F5344CB8AC3E}">
        <p14:creationId xmlns:p14="http://schemas.microsoft.com/office/powerpoint/2010/main" val="3597137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4041E41-5137-FC24-66F9-103D9B2F876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Lst>
          </a:blip>
          <a:stretch>
            <a:fillRect/>
          </a:stretch>
        </p:blipFill>
        <p:spPr>
          <a:xfrm rot="2183436">
            <a:off x="-270162" y="1898271"/>
            <a:ext cx="5939808" cy="5939808"/>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603739" y="654157"/>
            <a:ext cx="6984521"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3572773" y="719704"/>
            <a:ext cx="5236235"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Arial"/>
              </a:rPr>
              <a:t>Factores de carga</a:t>
            </a: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5">
            <a:alphaModFix amt="3000"/>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071341" y="-456670"/>
            <a:ext cx="5828878" cy="5828878"/>
          </a:xfrm>
          <a:prstGeom prst="rect">
            <a:avLst/>
          </a:prstGeom>
        </p:spPr>
      </p:pic>
      <p:grpSp>
        <p:nvGrpSpPr>
          <p:cNvPr id="13" name="Grupo 12">
            <a:extLst>
              <a:ext uri="{FF2B5EF4-FFF2-40B4-BE49-F238E27FC236}">
                <a16:creationId xmlns:a16="http://schemas.microsoft.com/office/drawing/2014/main" id="{980B3DA0-3930-8F28-AB4B-E46F9781C297}"/>
              </a:ext>
            </a:extLst>
          </p:cNvPr>
          <p:cNvGrpSpPr/>
          <p:nvPr/>
        </p:nvGrpSpPr>
        <p:grpSpPr>
          <a:xfrm>
            <a:off x="1168878" y="2149019"/>
            <a:ext cx="9854241" cy="4708981"/>
            <a:chOff x="2012099" y="2417160"/>
            <a:chExt cx="8357582" cy="4708981"/>
          </a:xfrm>
        </p:grpSpPr>
        <p:sp>
          <p:nvSpPr>
            <p:cNvPr id="4" name="CuadroTexto 3">
              <a:extLst>
                <a:ext uri="{FF2B5EF4-FFF2-40B4-BE49-F238E27FC236}">
                  <a16:creationId xmlns:a16="http://schemas.microsoft.com/office/drawing/2014/main" id="{504F4D91-BCA5-026F-23A3-85E8DEBF00A5}"/>
                </a:ext>
              </a:extLst>
            </p:cNvPr>
            <p:cNvSpPr txBox="1"/>
            <p:nvPr/>
          </p:nvSpPr>
          <p:spPr>
            <a:xfrm flipH="1">
              <a:off x="2012099" y="2417160"/>
              <a:ext cx="8357582" cy="4708981"/>
            </a:xfrm>
            <a:prstGeom prst="rect">
              <a:avLst/>
            </a:prstGeom>
            <a:noFill/>
          </p:spPr>
          <p:txBody>
            <a:bodyPr wrap="square" lIns="91440" tIns="45720" rIns="91440" bIns="45720" rtlCol="0" anchor="t">
              <a:spAutoFit/>
            </a:bodyPr>
            <a:lstStyle/>
            <a:p>
              <a:pPr algn="just">
                <a:buClr>
                  <a:schemeClr val="accent4"/>
                </a:buClr>
              </a:pPr>
              <a:r>
                <a:rPr lang="es-CO" sz="2000" dirty="0">
                  <a:solidFill>
                    <a:schemeClr val="bg1"/>
                  </a:solidFill>
                  <a:latin typeface="Aptos" panose="020B0004020202020204" pitchFamily="34" charset="0"/>
                </a:rPr>
                <a:t>Los coeficientes de la regresión no lineal serían los siguientes:</a:t>
              </a: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r>
                <a:rPr lang="es-CO" sz="2000" dirty="0">
                  <a:solidFill>
                    <a:schemeClr val="bg1"/>
                  </a:solidFill>
                  <a:latin typeface="Aptos" panose="020B0004020202020204" pitchFamily="34" charset="0"/>
                </a:rPr>
                <a:t>Debido a que el rendimiento en cada plazo es la suma de los tres factores, se puede describir el movimiento de la curva a partir del movimiento de cada factor.</a:t>
              </a:r>
            </a:p>
            <a:p>
              <a:pPr algn="just">
                <a:buClr>
                  <a:schemeClr val="accent4"/>
                </a:buClr>
              </a:pPr>
              <a:endParaRPr lang="es-CO" sz="2000" dirty="0">
                <a:solidFill>
                  <a:schemeClr val="bg1"/>
                </a:solidFill>
                <a:latin typeface="Aptos" panose="020B0004020202020204" pitchFamily="34" charset="0"/>
              </a:endParaRPr>
            </a:p>
            <a:p>
              <a:pPr algn="just">
                <a:buClr>
                  <a:schemeClr val="accent4"/>
                </a:buClr>
              </a:pPr>
              <a:r>
                <a:rPr lang="es-CO" sz="2000" dirty="0">
                  <a:solidFill>
                    <a:schemeClr val="bg1"/>
                  </a:solidFill>
                  <a:latin typeface="Aptos" panose="020B0004020202020204" pitchFamily="34" charset="0"/>
                </a:rPr>
                <a:t>Un movimiento paralelo se reflejaría en el factor de nivel, mientras que el empinamiento o aplanamiento de la curva se reflejaría en el factor de pendiente. Movimientos más complejos se podrían descomponer en movimientos individuales de cada factor de carga.</a:t>
              </a:r>
            </a:p>
          </p:txBody>
        </p:sp>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114663E0-C675-1091-F0DD-754E4A4BBEE0}"/>
                    </a:ext>
                  </a:extLst>
                </p:cNvPr>
                <p:cNvSpPr txBox="1"/>
                <p:nvPr/>
              </p:nvSpPr>
              <p:spPr>
                <a:xfrm>
                  <a:off x="2863303" y="3090612"/>
                  <a:ext cx="6918006" cy="1015663"/>
                </a:xfrm>
                <a:prstGeom prst="rect">
                  <a:avLst/>
                </a:prstGeom>
                <a:noFill/>
              </p:spPr>
              <p:txBody>
                <a:bodyPr wrap="square">
                  <a:spAutoFit/>
                </a:bodyPr>
                <a:lstStyle/>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Nivel (</a:t>
                  </a:r>
                  <a14:m>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𝛽</m:t>
                          </m:r>
                        </m:e>
                        <m:sub>
                          <m:r>
                            <a:rPr lang="es-CO" sz="2000" b="0" i="1" smtClean="0">
                              <a:solidFill>
                                <a:schemeClr val="bg1"/>
                              </a:solidFill>
                              <a:latin typeface="Cambria Math" panose="02040503050406030204" pitchFamily="18" charset="0"/>
                            </a:rPr>
                            <m:t>0</m:t>
                          </m:r>
                        </m:sub>
                      </m:sSub>
                    </m:oMath>
                  </a14:m>
                  <a:r>
                    <a:rPr lang="es-CO" sz="2000" dirty="0">
                      <a:solidFill>
                        <a:schemeClr val="bg1"/>
                      </a:solidFill>
                      <a:latin typeface="Aptos" panose="020B0004020202020204" pitchFamily="34" charset="0"/>
                    </a:rPr>
                    <a:t>): asociado al término lineal. </a:t>
                  </a: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Pendiente (</a:t>
                  </a:r>
                  <a14:m>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𝛽</m:t>
                          </m:r>
                        </m:e>
                        <m:sub>
                          <m:r>
                            <a:rPr lang="es-CO" sz="2000" b="0" i="1" smtClean="0">
                              <a:solidFill>
                                <a:schemeClr val="bg1"/>
                              </a:solidFill>
                              <a:latin typeface="Cambria Math" panose="02040503050406030204" pitchFamily="18" charset="0"/>
                            </a:rPr>
                            <m:t>1</m:t>
                          </m:r>
                        </m:sub>
                      </m:sSub>
                    </m:oMath>
                  </a14:m>
                  <a:r>
                    <a:rPr lang="es-CO" sz="2000" dirty="0">
                      <a:solidFill>
                        <a:schemeClr val="bg1"/>
                      </a:solidFill>
                      <a:latin typeface="Aptos" panose="020B0004020202020204" pitchFamily="34" charset="0"/>
                    </a:rPr>
                    <a:t>): asociado al primer término exponencial.</a:t>
                  </a:r>
                </a:p>
                <a:p>
                  <a:pPr marL="285750" indent="-285750">
                    <a:buClr>
                      <a:schemeClr val="accent4"/>
                    </a:buClr>
                    <a:buFont typeface="Arial" panose="020B0604020202020204" pitchFamily="34" charset="0"/>
                    <a:buChar char="•"/>
                  </a:pPr>
                  <a:r>
                    <a:rPr lang="es-CO" sz="2000" dirty="0">
                      <a:solidFill>
                        <a:schemeClr val="bg1"/>
                      </a:solidFill>
                      <a:latin typeface="Aptos" panose="020B0004020202020204" pitchFamily="34" charset="0"/>
                    </a:rPr>
                    <a:t>Curvatura (</a:t>
                  </a:r>
                  <a14:m>
                    <m:oMath xmlns:m="http://schemas.openxmlformats.org/officeDocument/2006/math">
                      <m:sSub>
                        <m:sSubPr>
                          <m:ctrlPr>
                            <a:rPr lang="es-CO" sz="2000" b="0" i="1" smtClean="0">
                              <a:solidFill>
                                <a:schemeClr val="bg1"/>
                              </a:solidFill>
                              <a:latin typeface="Cambria Math" panose="02040503050406030204" pitchFamily="18" charset="0"/>
                            </a:rPr>
                          </m:ctrlPr>
                        </m:sSubPr>
                        <m:e>
                          <m:r>
                            <a:rPr lang="es-CO" sz="2000" b="0" i="1" smtClean="0">
                              <a:solidFill>
                                <a:schemeClr val="bg1"/>
                              </a:solidFill>
                              <a:latin typeface="Cambria Math" panose="02040503050406030204" pitchFamily="18" charset="0"/>
                            </a:rPr>
                            <m:t>𝛽</m:t>
                          </m:r>
                        </m:e>
                        <m:sub>
                          <m:r>
                            <a:rPr lang="es-CO" sz="2000" b="0" i="1" smtClean="0">
                              <a:solidFill>
                                <a:schemeClr val="bg1"/>
                              </a:solidFill>
                              <a:latin typeface="Cambria Math" panose="02040503050406030204" pitchFamily="18" charset="0"/>
                            </a:rPr>
                            <m:t>2</m:t>
                          </m:r>
                        </m:sub>
                      </m:sSub>
                    </m:oMath>
                  </a14:m>
                  <a:r>
                    <a:rPr lang="es-CO" sz="2000" dirty="0">
                      <a:solidFill>
                        <a:schemeClr val="bg1"/>
                      </a:solidFill>
                      <a:latin typeface="Aptos" panose="020B0004020202020204" pitchFamily="34" charset="0"/>
                    </a:rPr>
                    <a:t>): asociado al segundo término exponencial.</a:t>
                  </a:r>
                </a:p>
              </p:txBody>
            </p:sp>
          </mc:Choice>
          <mc:Fallback xmlns="">
            <p:sp>
              <p:nvSpPr>
                <p:cNvPr id="12" name="CuadroTexto 11">
                  <a:extLst>
                    <a:ext uri="{FF2B5EF4-FFF2-40B4-BE49-F238E27FC236}">
                      <a16:creationId xmlns:a16="http://schemas.microsoft.com/office/drawing/2014/main" id="{114663E0-C675-1091-F0DD-754E4A4BBEE0}"/>
                    </a:ext>
                  </a:extLst>
                </p:cNvPr>
                <p:cNvSpPr txBox="1">
                  <a:spLocks noRot="1" noChangeAspect="1" noMove="1" noResize="1" noEditPoints="1" noAdjustHandles="1" noChangeArrowheads="1" noChangeShapeType="1" noTextEdit="1"/>
                </p:cNvSpPr>
                <p:nvPr/>
              </p:nvSpPr>
              <p:spPr>
                <a:xfrm>
                  <a:off x="2863303" y="3090612"/>
                  <a:ext cx="6918006" cy="1015663"/>
                </a:xfrm>
                <a:prstGeom prst="rect">
                  <a:avLst/>
                </a:prstGeom>
                <a:blipFill>
                  <a:blip r:embed="rId7"/>
                  <a:stretch>
                    <a:fillRect l="-673" t="-2395" b="-10180"/>
                  </a:stretch>
                </a:blipFill>
              </p:spPr>
              <p:txBody>
                <a:bodyPr/>
                <a:lstStyle/>
                <a:p>
                  <a:r>
                    <a:rPr lang="es-CO">
                      <a:noFill/>
                    </a:rPr>
                    <a:t> </a:t>
                  </a:r>
                </a:p>
              </p:txBody>
            </p:sp>
          </mc:Fallback>
        </mc:AlternateContent>
      </p:grpSp>
    </p:spTree>
    <p:extLst>
      <p:ext uri="{BB962C8B-B14F-4D97-AF65-F5344CB8AC3E}">
        <p14:creationId xmlns:p14="http://schemas.microsoft.com/office/powerpoint/2010/main" val="90890898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72859-524E-8519-1E49-277188B4143A}"/>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255B256-B8E5-803E-D5F8-1B32DDEEC512}"/>
              </a:ext>
            </a:extLst>
          </p:cNvPr>
          <p:cNvSpPr/>
          <p:nvPr/>
        </p:nvSpPr>
        <p:spPr>
          <a:xfrm>
            <a:off x="-793632" y="657263"/>
            <a:ext cx="6397710" cy="80225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032D3C8F-3BB4-093B-6ED9-42B00C6B2FD8}"/>
              </a:ext>
            </a:extLst>
          </p:cNvPr>
          <p:cNvPicPr>
            <a:picLocks noChangeAspect="1"/>
          </p:cNvPicPr>
          <p:nvPr/>
        </p:nvPicPr>
        <p:blipFill>
          <a:blip r:embed="rId2">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4B1FCD3C-B8CF-C39C-C430-A3E2C950CE21}"/>
              </a:ext>
            </a:extLst>
          </p:cNvPr>
          <p:cNvSpPr txBox="1"/>
          <p:nvPr/>
        </p:nvSpPr>
        <p:spPr>
          <a:xfrm>
            <a:off x="716596" y="720692"/>
            <a:ext cx="485833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 sz="40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Factores de carga</a:t>
            </a:r>
          </a:p>
        </p:txBody>
      </p:sp>
      <p:cxnSp>
        <p:nvCxnSpPr>
          <p:cNvPr id="11" name="Straight Connector 10">
            <a:extLst>
              <a:ext uri="{FF2B5EF4-FFF2-40B4-BE49-F238E27FC236}">
                <a16:creationId xmlns:a16="http://schemas.microsoft.com/office/drawing/2014/main" id="{BD938510-3A36-DAC3-AE1F-08F6E64D563B}"/>
              </a:ext>
            </a:extLst>
          </p:cNvPr>
          <p:cNvCxnSpPr>
            <a:cxnSpLocks/>
          </p:cNvCxnSpPr>
          <p:nvPr/>
        </p:nvCxnSpPr>
        <p:spPr>
          <a:xfrm flipH="1">
            <a:off x="2337758"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B7CE671-420B-E0D3-81C7-2F429105E166}"/>
              </a:ext>
            </a:extLst>
          </p:cNvPr>
          <p:cNvCxnSpPr>
            <a:cxnSpLocks/>
          </p:cNvCxnSpPr>
          <p:nvPr/>
        </p:nvCxnSpPr>
        <p:spPr>
          <a:xfrm flipH="1">
            <a:off x="3145766"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1B948211-6907-CD25-576B-DDA831A67B58}"/>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5808936" y="-1913916"/>
            <a:ext cx="5415379" cy="5434315"/>
          </a:xfrm>
          <a:prstGeom prst="rect">
            <a:avLst/>
          </a:prstGeom>
        </p:spPr>
      </p:pic>
      <p:pic>
        <p:nvPicPr>
          <p:cNvPr id="7" name="Picture 18">
            <a:extLst>
              <a:ext uri="{FF2B5EF4-FFF2-40B4-BE49-F238E27FC236}">
                <a16:creationId xmlns:a16="http://schemas.microsoft.com/office/drawing/2014/main" id="{DCFBD4B6-22AB-0CF6-0536-E36EA1B2A962}"/>
              </a:ext>
            </a:extLst>
          </p:cNvPr>
          <p:cNvPicPr>
            <a:picLocks noChangeAspect="1"/>
          </p:cNvPicPr>
          <p:nvPr/>
        </p:nvPicPr>
        <p:blipFill rotWithShape="1">
          <a:blip r:embed="rId3">
            <a:alphaModFix amt="3000"/>
            <a:extLst>
              <a:ext uri="{BEBA8EAE-BF5A-486C-A8C5-ECC9F3942E4B}">
                <a14:imgProps xmlns:a14="http://schemas.microsoft.com/office/drawing/2010/main">
                  <a14:imgLayer r:embed="rId4">
                    <a14:imgEffect>
                      <a14:brightnessContrast bright="100000"/>
                    </a14:imgEffect>
                  </a14:imgLayer>
                </a14:imgProps>
              </a:ext>
            </a:extLst>
          </a:blip>
          <a:srcRect l="26213" t="25577" r="26092" b="26562"/>
          <a:stretch/>
        </p:blipFill>
        <p:spPr>
          <a:xfrm rot="20243817">
            <a:off x="8117318" y="1890369"/>
            <a:ext cx="5415379" cy="5434315"/>
          </a:xfrm>
          <a:prstGeom prst="rect">
            <a:avLst/>
          </a:prstGeom>
        </p:spPr>
      </p:pic>
      <mc:AlternateContent xmlns:mc="http://schemas.openxmlformats.org/markup-compatibility/2006" xmlns:a14="http://schemas.microsoft.com/office/drawing/2010/main">
        <mc:Choice Requires="a14">
          <p:sp>
            <p:nvSpPr>
              <p:cNvPr id="26" name="CuadroTexto 25">
                <a:extLst>
                  <a:ext uri="{FF2B5EF4-FFF2-40B4-BE49-F238E27FC236}">
                    <a16:creationId xmlns:a16="http://schemas.microsoft.com/office/drawing/2014/main" id="{9E7E6BF5-ABBB-1147-15D1-EF4A047CBEFB}"/>
                  </a:ext>
                </a:extLst>
              </p:cNvPr>
              <p:cNvSpPr txBox="1"/>
              <p:nvPr/>
            </p:nvSpPr>
            <p:spPr>
              <a:xfrm flipH="1">
                <a:off x="570884" y="2558458"/>
                <a:ext cx="5432379" cy="3587842"/>
              </a:xfrm>
              <a:prstGeom prst="rect">
                <a:avLst/>
              </a:prstGeom>
              <a:noFill/>
            </p:spPr>
            <p:txBody>
              <a:bodyPr wrap="square" lIns="91440" tIns="45720" rIns="91440" bIns="45720" rtlCol="0" anchor="t">
                <a:spAutoFit/>
              </a:bodyPr>
              <a:lstStyle/>
              <a:p>
                <a:r>
                  <a:rPr lang="es-CO" b="1" dirty="0">
                    <a:solidFill>
                      <a:schemeClr val="accent4"/>
                    </a:solidFill>
                    <a:latin typeface="Aptos" panose="020B0004020202020204" pitchFamily="34" charset="0"/>
                  </a:rPr>
                  <a:t>Interpretación: </a:t>
                </a: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Note que el factor nivel, actúa por igual sobre la curva de rendimientos para distintos vencimientos. </a:t>
                </a: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Note que el factor pendiente con su respectivo factor de carga </a:t>
                </a:r>
                <a14:m>
                  <m:oMath xmlns:m="http://schemas.openxmlformats.org/officeDocument/2006/math">
                    <m:f>
                      <m:fPr>
                        <m:ctrlPr>
                          <a:rPr lang="es-CO" b="0" i="1" smtClean="0">
                            <a:solidFill>
                              <a:schemeClr val="bg1"/>
                            </a:solidFill>
                            <a:latin typeface="Cambria Math" panose="02040503050406030204" pitchFamily="18" charset="0"/>
                          </a:rPr>
                        </m:ctrlPr>
                      </m:fPr>
                      <m:num>
                        <m:r>
                          <a:rPr lang="es-CO" b="0" i="1" smtClean="0">
                            <a:solidFill>
                              <a:schemeClr val="bg1"/>
                            </a:solidFill>
                            <a:latin typeface="Cambria Math" panose="02040503050406030204" pitchFamily="18" charset="0"/>
                          </a:rPr>
                          <m:t>1−</m:t>
                        </m:r>
                        <m:sSup>
                          <m:sSupPr>
                            <m:ctrlPr>
                              <a:rPr lang="es-CO" b="0" i="1" smtClean="0">
                                <a:solidFill>
                                  <a:schemeClr val="bg1"/>
                                </a:solidFill>
                                <a:latin typeface="Cambria Math" panose="02040503050406030204" pitchFamily="18" charset="0"/>
                              </a:rPr>
                            </m:ctrlPr>
                          </m:sSupPr>
                          <m:e>
                            <m:r>
                              <a:rPr lang="es-CO" b="0" i="1" smtClean="0">
                                <a:solidFill>
                                  <a:schemeClr val="bg1"/>
                                </a:solidFill>
                                <a:latin typeface="Cambria Math" panose="02040503050406030204" pitchFamily="18" charset="0"/>
                              </a:rPr>
                              <m:t>𝑒</m:t>
                            </m:r>
                          </m:e>
                          <m:sup>
                            <m:r>
                              <a:rPr lang="es-CO" b="0" i="1" smtClean="0">
                                <a:solidFill>
                                  <a:schemeClr val="bg1"/>
                                </a:solidFill>
                                <a:latin typeface="Cambria Math" panose="02040503050406030204" pitchFamily="18" charset="0"/>
                              </a:rPr>
                              <m:t>−</m:t>
                            </m:r>
                            <m:r>
                              <a:rPr lang="es-CO" b="0" i="1" smtClean="0">
                                <a:solidFill>
                                  <a:schemeClr val="bg1"/>
                                </a:solidFill>
                                <a:latin typeface="Cambria Math" panose="02040503050406030204" pitchFamily="18" charset="0"/>
                              </a:rPr>
                              <m:t>𝜆𝜏</m:t>
                            </m:r>
                          </m:sup>
                        </m:sSup>
                      </m:num>
                      <m:den>
                        <m:r>
                          <a:rPr lang="es-CO" b="0" i="1" smtClean="0">
                            <a:solidFill>
                              <a:schemeClr val="bg1"/>
                            </a:solidFill>
                            <a:latin typeface="Cambria Math" panose="02040503050406030204" pitchFamily="18" charset="0"/>
                          </a:rPr>
                          <m:t>𝜆𝜏</m:t>
                        </m:r>
                      </m:den>
                    </m:f>
                  </m:oMath>
                </a14:m>
                <a:r>
                  <a:rPr lang="es-CO" dirty="0">
                    <a:solidFill>
                      <a:schemeClr val="bg1"/>
                    </a:solidFill>
                    <a:latin typeface="Aptos" panose="020B0004020202020204" pitchFamily="34" charset="0"/>
                  </a:rPr>
                  <a:t>, tiene mayor efecto sobre el principio de la curva de rendimientos. </a:t>
                </a:r>
              </a:p>
              <a:p>
                <a:endParaRPr lang="es-CO" dirty="0">
                  <a:solidFill>
                    <a:schemeClr val="bg1"/>
                  </a:solidFill>
                  <a:latin typeface="Aptos" panose="020B0004020202020204" pitchFamily="34" charset="0"/>
                </a:endParaRPr>
              </a:p>
              <a:p>
                <a:r>
                  <a:rPr lang="es-CO" dirty="0">
                    <a:solidFill>
                      <a:schemeClr val="bg1"/>
                    </a:solidFill>
                    <a:latin typeface="Aptos" panose="020B0004020202020204" pitchFamily="34" charset="0"/>
                  </a:rPr>
                  <a:t>En cambio, el factor de curvatura tiene una carga importante sobre los títulos de vencimiento intermedio. </a:t>
                </a:r>
              </a:p>
            </p:txBody>
          </p:sp>
        </mc:Choice>
        <mc:Fallback xmlns="">
          <p:sp>
            <p:nvSpPr>
              <p:cNvPr id="26" name="CuadroTexto 25">
                <a:extLst>
                  <a:ext uri="{FF2B5EF4-FFF2-40B4-BE49-F238E27FC236}">
                    <a16:creationId xmlns:a16="http://schemas.microsoft.com/office/drawing/2014/main" id="{9E7E6BF5-ABBB-1147-15D1-EF4A047CBEFB}"/>
                  </a:ext>
                </a:extLst>
              </p:cNvPr>
              <p:cNvSpPr txBox="1">
                <a:spLocks noRot="1" noChangeAspect="1" noMove="1" noResize="1" noEditPoints="1" noAdjustHandles="1" noChangeArrowheads="1" noChangeShapeType="1" noTextEdit="1"/>
              </p:cNvSpPr>
              <p:nvPr/>
            </p:nvSpPr>
            <p:spPr>
              <a:xfrm flipH="1">
                <a:off x="570884" y="2558458"/>
                <a:ext cx="5432379" cy="3587842"/>
              </a:xfrm>
              <a:prstGeom prst="rect">
                <a:avLst/>
              </a:prstGeom>
              <a:blipFill>
                <a:blip r:embed="rId5"/>
                <a:stretch>
                  <a:fillRect l="-1010" t="-850" r="-1010" b="-1871"/>
                </a:stretch>
              </a:blipFill>
            </p:spPr>
            <p:txBody>
              <a:bodyPr/>
              <a:lstStyle/>
              <a:p>
                <a:r>
                  <a:rPr lang="es-CO">
                    <a:noFill/>
                  </a:rPr>
                  <a:t> </a:t>
                </a:r>
              </a:p>
            </p:txBody>
          </p:sp>
        </mc:Fallback>
      </mc:AlternateContent>
      <p:pic>
        <p:nvPicPr>
          <p:cNvPr id="27" name="Picture 5">
            <a:extLst>
              <a:ext uri="{FF2B5EF4-FFF2-40B4-BE49-F238E27FC236}">
                <a16:creationId xmlns:a16="http://schemas.microsoft.com/office/drawing/2014/main" id="{E7BAA5A1-8C66-7C66-34F1-9AC68BBF87C8}"/>
              </a:ext>
            </a:extLst>
          </p:cNvPr>
          <p:cNvPicPr>
            <a:picLocks noChangeAspect="1"/>
          </p:cNvPicPr>
          <p:nvPr/>
        </p:nvPicPr>
        <p:blipFill>
          <a:blip r:embed="rId6"/>
          <a:stretch>
            <a:fillRect/>
          </a:stretch>
        </p:blipFill>
        <p:spPr>
          <a:xfrm>
            <a:off x="6096000" y="2549792"/>
            <a:ext cx="5740052" cy="3864842"/>
          </a:xfrm>
          <a:prstGeom prst="rect">
            <a:avLst/>
          </a:prstGeom>
        </p:spPr>
      </p:pic>
    </p:spTree>
    <p:extLst>
      <p:ext uri="{BB962C8B-B14F-4D97-AF65-F5344CB8AC3E}">
        <p14:creationId xmlns:p14="http://schemas.microsoft.com/office/powerpoint/2010/main" val="26819952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614607CA-2481-5A80-0D87-0673B2A0F073}"/>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18716112">
            <a:off x="7236113" y="514561"/>
            <a:ext cx="5828878" cy="5828878"/>
          </a:xfrm>
          <a:prstGeom prst="rect">
            <a:avLst/>
          </a:prstGeom>
        </p:spPr>
      </p:pic>
      <p:sp>
        <p:nvSpPr>
          <p:cNvPr id="8" name="Rectangle: Rounded Corners 7">
            <a:extLst>
              <a:ext uri="{FF2B5EF4-FFF2-40B4-BE49-F238E27FC236}">
                <a16:creationId xmlns:a16="http://schemas.microsoft.com/office/drawing/2014/main" id="{68F2EE88-4065-6BAA-7F42-0C95E17D1477}"/>
              </a:ext>
            </a:extLst>
          </p:cNvPr>
          <p:cNvSpPr/>
          <p:nvPr/>
        </p:nvSpPr>
        <p:spPr>
          <a:xfrm>
            <a:off x="2589667" y="411077"/>
            <a:ext cx="6890279" cy="11560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4" name="Picture 23" descr="A black and white logo&#10;&#10;Description automatically generated">
            <a:extLst>
              <a:ext uri="{FF2B5EF4-FFF2-40B4-BE49-F238E27FC236}">
                <a16:creationId xmlns:a16="http://schemas.microsoft.com/office/drawing/2014/main" id="{4C09F786-7F7E-F256-F0A7-8124F02E99D7}"/>
              </a:ext>
            </a:extLst>
          </p:cNvPr>
          <p:cNvPicPr>
            <a:picLocks noChangeAspect="1"/>
          </p:cNvPicPr>
          <p:nvPr/>
        </p:nvPicPr>
        <p:blipFill>
          <a:blip r:embed="rId4">
            <a:alphaModFix amt="32000"/>
            <a:extLst>
              <a:ext uri="{28A0092B-C50C-407E-A947-70E740481C1C}">
                <a14:useLocalDpi xmlns:a14="http://schemas.microsoft.com/office/drawing/2010/main" val="0"/>
              </a:ext>
            </a:extLst>
          </a:blip>
          <a:stretch>
            <a:fillRect/>
          </a:stretch>
        </p:blipFill>
        <p:spPr>
          <a:xfrm>
            <a:off x="10799020" y="6408238"/>
            <a:ext cx="1261641" cy="330550"/>
          </a:xfrm>
          <a:prstGeom prst="rect">
            <a:avLst/>
          </a:prstGeom>
        </p:spPr>
      </p:pic>
      <p:sp>
        <p:nvSpPr>
          <p:cNvPr id="2" name="TextBox 1">
            <a:extLst>
              <a:ext uri="{FF2B5EF4-FFF2-40B4-BE49-F238E27FC236}">
                <a16:creationId xmlns:a16="http://schemas.microsoft.com/office/drawing/2014/main" id="{E139CB06-4FCD-5C20-0026-D47DC573FBED}"/>
              </a:ext>
            </a:extLst>
          </p:cNvPr>
          <p:cNvSpPr txBox="1"/>
          <p:nvPr/>
        </p:nvSpPr>
        <p:spPr>
          <a:xfrm>
            <a:off x="2698584" y="453574"/>
            <a:ext cx="6487413"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MX"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rPr>
              <a:t>Factores de carga: Representación gráfica</a:t>
            </a:r>
            <a:endParaRPr kumimoji="0" lang="es-CO" sz="3200" b="1" i="0" u="none" strike="noStrike" kern="1200" cap="none" spc="0" normalizeH="0" baseline="0" noProof="0" dirty="0">
              <a:ln>
                <a:noFill/>
              </a:ln>
              <a:solidFill>
                <a:prstClr val="black">
                  <a:lumMod val="85000"/>
                  <a:lumOff val="15000"/>
                </a:prstClr>
              </a:solidFill>
              <a:effectLst/>
              <a:uLnTx/>
              <a:uFillTx/>
              <a:latin typeface="Aptos" panose="020B0004020202020204" pitchFamily="34" charset="0"/>
              <a:ea typeface="+mn-ea"/>
              <a:cs typeface="+mn-cs"/>
            </a:endParaRPr>
          </a:p>
        </p:txBody>
      </p:sp>
      <p:cxnSp>
        <p:nvCxnSpPr>
          <p:cNvPr id="11" name="Straight Connector 10">
            <a:extLst>
              <a:ext uri="{FF2B5EF4-FFF2-40B4-BE49-F238E27FC236}">
                <a16:creationId xmlns:a16="http://schemas.microsoft.com/office/drawing/2014/main" id="{BB870FE0-E06F-0FFC-DB08-032598FA517B}"/>
              </a:ext>
            </a:extLst>
          </p:cNvPr>
          <p:cNvCxnSpPr>
            <a:cxnSpLocks/>
          </p:cNvCxnSpPr>
          <p:nvPr/>
        </p:nvCxnSpPr>
        <p:spPr>
          <a:xfrm flipH="1">
            <a:off x="1680276" y="1915064"/>
            <a:ext cx="9854242"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732B63E-4FAE-A315-0444-FB6E27ECE2A0}"/>
              </a:ext>
            </a:extLst>
          </p:cNvPr>
          <p:cNvCxnSpPr>
            <a:cxnSpLocks/>
          </p:cNvCxnSpPr>
          <p:nvPr/>
        </p:nvCxnSpPr>
        <p:spPr>
          <a:xfrm flipH="1">
            <a:off x="735075" y="1989826"/>
            <a:ext cx="9046234" cy="0"/>
          </a:xfrm>
          <a:prstGeom prst="line">
            <a:avLst/>
          </a:prstGeom>
          <a:ln w="9525">
            <a:solidFill>
              <a:srgbClr val="C29A24"/>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FA3839E-94C6-66DE-F2F5-D453D22B4181}"/>
              </a:ext>
            </a:extLst>
          </p:cNvPr>
          <p:cNvPicPr>
            <a:picLocks noChangeAspect="1" noChangeArrowheads="1"/>
          </p:cNvPicPr>
          <p:nvPr/>
        </p:nvPicPr>
        <p:blipFill>
          <a:blip r:embed="rId5" cstate="print"/>
          <a:srcRect l="1549" t="9248" r="2403" b="2900"/>
          <a:stretch>
            <a:fillRect/>
          </a:stretch>
        </p:blipFill>
        <p:spPr bwMode="auto">
          <a:xfrm>
            <a:off x="2539624" y="2184594"/>
            <a:ext cx="7112746" cy="4359427"/>
          </a:xfrm>
          <a:prstGeom prst="rect">
            <a:avLst/>
          </a:prstGeom>
          <a:noFill/>
          <a:ln w="9525">
            <a:noFill/>
            <a:miter lim="800000"/>
            <a:headEnd/>
            <a:tailEnd/>
          </a:ln>
          <a:effectLst/>
        </p:spPr>
      </p:pic>
      <p:pic>
        <p:nvPicPr>
          <p:cNvPr id="5" name="Picture 9" descr="A black background with a black square&#10;&#10;Description automatically generated with medium confidence">
            <a:extLst>
              <a:ext uri="{FF2B5EF4-FFF2-40B4-BE49-F238E27FC236}">
                <a16:creationId xmlns:a16="http://schemas.microsoft.com/office/drawing/2014/main" id="{1B09B21C-7585-2BAB-6CA8-D52B83EFC46F}"/>
              </a:ext>
            </a:extLst>
          </p:cNvPr>
          <p:cNvPicPr>
            <a:picLocks noChangeAspect="1"/>
          </p:cNvPicPr>
          <p:nvPr/>
        </p:nvPicPr>
        <p:blipFill>
          <a:blip r:embed="rId2">
            <a:alphaModFix amt="3000"/>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rot="3066049">
            <a:off x="-1493560" y="2176040"/>
            <a:ext cx="5828878" cy="5828878"/>
          </a:xfrm>
          <a:prstGeom prst="rect">
            <a:avLst/>
          </a:prstGeom>
        </p:spPr>
      </p:pic>
    </p:spTree>
    <p:extLst>
      <p:ext uri="{BB962C8B-B14F-4D97-AF65-F5344CB8AC3E}">
        <p14:creationId xmlns:p14="http://schemas.microsoft.com/office/powerpoint/2010/main" val="25295115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0795DC1C12F97D43B6F43514F1EF1288" ma:contentTypeVersion="10" ma:contentTypeDescription="Crear nuevo documento." ma:contentTypeScope="" ma:versionID="05141dced9a48e4e302dd57cb3ab5fef">
  <xsd:schema xmlns:xsd="http://www.w3.org/2001/XMLSchema" xmlns:xs="http://www.w3.org/2001/XMLSchema" xmlns:p="http://schemas.microsoft.com/office/2006/metadata/properties" xmlns:ns3="f105a18c-f1b5-457e-8caf-8e59dd9618ba" xmlns:ns4="769f9823-2d1b-4141-9a95-a27efe7bdabc" targetNamespace="http://schemas.microsoft.com/office/2006/metadata/properties" ma:root="true" ma:fieldsID="e46759a0e3843dcbf3a8f689f52ee5f3" ns3:_="" ns4:_="">
    <xsd:import namespace="f105a18c-f1b5-457e-8caf-8e59dd9618ba"/>
    <xsd:import namespace="769f9823-2d1b-4141-9a95-a27efe7bdabc"/>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05a18c-f1b5-457e-8caf-8e59dd9618b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69f9823-2d1b-4141-9a95-a27efe7bdabc"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52A539-F9EE-4485-B741-75B5F66C695A}">
  <ds:schemaRefs>
    <ds:schemaRef ds:uri="f105a18c-f1b5-457e-8caf-8e59dd9618ba"/>
    <ds:schemaRef ds:uri="http://www.w3.org/XML/1998/namespace"/>
    <ds:schemaRef ds:uri="http://schemas.microsoft.com/office/2006/documentManagement/types"/>
    <ds:schemaRef ds:uri="http://schemas.microsoft.com/office/2006/metadata/properties"/>
    <ds:schemaRef ds:uri="769f9823-2d1b-4141-9a95-a27efe7bdabc"/>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0C2BF195-E872-4F3E-B6BC-7726BFD8CD72}">
  <ds:schemaRefs>
    <ds:schemaRef ds:uri="http://schemas.microsoft.com/sharepoint/v3/contenttype/forms"/>
  </ds:schemaRefs>
</ds:datastoreItem>
</file>

<file path=customXml/itemProps3.xml><?xml version="1.0" encoding="utf-8"?>
<ds:datastoreItem xmlns:ds="http://schemas.openxmlformats.org/officeDocument/2006/customXml" ds:itemID="{C935D421-8F86-4FE0-BE1B-F0D2D062C488}">
  <ds:schemaRefs>
    <ds:schemaRef ds:uri="769f9823-2d1b-4141-9a95-a27efe7bdabc"/>
    <ds:schemaRef ds:uri="f105a18c-f1b5-457e-8caf-8e59dd9618b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2294</TotalTime>
  <Words>1647</Words>
  <Application>Microsoft Office PowerPoint</Application>
  <PresentationFormat>Widescreen</PresentationFormat>
  <Paragraphs>181</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CEFA 2024</dc:title>
  <cp:lastModifiedBy>Jorge Esteban Camargo Forero</cp:lastModifiedBy>
  <cp:revision>1</cp:revision>
  <dcterms:created xsi:type="dcterms:W3CDTF">2022-07-05T23:54:33Z</dcterms:created>
  <dcterms:modified xsi:type="dcterms:W3CDTF">2024-02-06T20:25:20Z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0x0101000795DC1C12F97D43B6F43514F1EF1288</vt:lpwstr>
  </property>
</Properties>
</file>