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53"/>
  </p:notesMasterIdLst>
  <p:sldIdLst>
    <p:sldId id="256" r:id="rId5"/>
    <p:sldId id="257" r:id="rId6"/>
    <p:sldId id="258" r:id="rId7"/>
    <p:sldId id="259" r:id="rId8"/>
    <p:sldId id="260" r:id="rId9"/>
    <p:sldId id="430" r:id="rId10"/>
    <p:sldId id="262" r:id="rId11"/>
    <p:sldId id="431" r:id="rId12"/>
    <p:sldId id="268" r:id="rId13"/>
    <p:sldId id="432" r:id="rId14"/>
    <p:sldId id="433" r:id="rId15"/>
    <p:sldId id="434" r:id="rId16"/>
    <p:sldId id="322" r:id="rId17"/>
    <p:sldId id="324" r:id="rId18"/>
    <p:sldId id="435" r:id="rId19"/>
    <p:sldId id="327" r:id="rId20"/>
    <p:sldId id="328" r:id="rId21"/>
    <p:sldId id="338" r:id="rId22"/>
    <p:sldId id="342" r:id="rId23"/>
    <p:sldId id="436" r:id="rId24"/>
    <p:sldId id="437" r:id="rId25"/>
    <p:sldId id="438" r:id="rId26"/>
    <p:sldId id="439" r:id="rId27"/>
    <p:sldId id="440" r:id="rId28"/>
    <p:sldId id="441" r:id="rId29"/>
    <p:sldId id="442" r:id="rId30"/>
    <p:sldId id="443" r:id="rId31"/>
    <p:sldId id="444" r:id="rId32"/>
    <p:sldId id="445" r:id="rId33"/>
    <p:sldId id="446" r:id="rId34"/>
    <p:sldId id="447" r:id="rId35"/>
    <p:sldId id="448" r:id="rId36"/>
    <p:sldId id="449" r:id="rId37"/>
    <p:sldId id="450" r:id="rId38"/>
    <p:sldId id="451" r:id="rId39"/>
    <p:sldId id="452" r:id="rId40"/>
    <p:sldId id="453" r:id="rId41"/>
    <p:sldId id="454" r:id="rId42"/>
    <p:sldId id="455" r:id="rId43"/>
    <p:sldId id="456" r:id="rId44"/>
    <p:sldId id="457" r:id="rId45"/>
    <p:sldId id="458" r:id="rId46"/>
    <p:sldId id="459" r:id="rId47"/>
    <p:sldId id="460" r:id="rId48"/>
    <p:sldId id="461" r:id="rId49"/>
    <p:sldId id="462" r:id="rId50"/>
    <p:sldId id="463" r:id="rId51"/>
    <p:sldId id="275" r:id="rId5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810"/>
    <a:srgbClr val="1A3184"/>
    <a:srgbClr val="506E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9B1A70-1FEF-4BEB-99A4-2F337E0B185A}" v="55" dt="2024-02-05T16:36:49.85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25" autoAdjust="0"/>
  </p:normalViewPr>
  <p:slideViewPr>
    <p:cSldViewPr snapToGrid="0">
      <p:cViewPr varScale="1">
        <p:scale>
          <a:sx n="104" d="100"/>
          <a:sy n="104"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Esteban Camargo Forero" userId="ee79e5f4-13e3-4b16-9a8f-d9656972343c" providerId="ADAL" clId="{839B1A70-1FEF-4BEB-99A4-2F337E0B185A}"/>
    <pc:docChg chg="undo custSel modSld">
      <pc:chgData name="Jorge Esteban Camargo Forero" userId="ee79e5f4-13e3-4b16-9a8f-d9656972343c" providerId="ADAL" clId="{839B1A70-1FEF-4BEB-99A4-2F337E0B185A}" dt="2024-02-05T16:36:51.760" v="218" actId="1076"/>
      <pc:docMkLst>
        <pc:docMk/>
      </pc:docMkLst>
      <pc:sldChg chg="modSp mod">
        <pc:chgData name="Jorge Esteban Camargo Forero" userId="ee79e5f4-13e3-4b16-9a8f-d9656972343c" providerId="ADAL" clId="{839B1A70-1FEF-4BEB-99A4-2F337E0B185A}" dt="2024-02-05T16:03:35.936" v="161" actId="20577"/>
        <pc:sldMkLst>
          <pc:docMk/>
          <pc:sldMk cId="9779039" sldId="258"/>
        </pc:sldMkLst>
        <pc:spChg chg="mod">
          <ac:chgData name="Jorge Esteban Camargo Forero" userId="ee79e5f4-13e3-4b16-9a8f-d9656972343c" providerId="ADAL" clId="{839B1A70-1FEF-4BEB-99A4-2F337E0B185A}" dt="2024-02-05T16:03:35.936" v="161" actId="20577"/>
          <ac:spMkLst>
            <pc:docMk/>
            <pc:sldMk cId="9779039" sldId="258"/>
            <ac:spMk id="9" creationId="{CBFE028B-3E2C-2FCE-C97A-E67AD47C90AA}"/>
          </ac:spMkLst>
        </pc:spChg>
      </pc:sldChg>
      <pc:sldChg chg="modSp mod">
        <pc:chgData name="Jorge Esteban Camargo Forero" userId="ee79e5f4-13e3-4b16-9a8f-d9656972343c" providerId="ADAL" clId="{839B1A70-1FEF-4BEB-99A4-2F337E0B185A}" dt="2024-02-05T16:03:53.070" v="162" actId="6549"/>
        <pc:sldMkLst>
          <pc:docMk/>
          <pc:sldMk cId="1878785777" sldId="260"/>
        </pc:sldMkLst>
        <pc:spChg chg="mod">
          <ac:chgData name="Jorge Esteban Camargo Forero" userId="ee79e5f4-13e3-4b16-9a8f-d9656972343c" providerId="ADAL" clId="{839B1A70-1FEF-4BEB-99A4-2F337E0B185A}" dt="2024-02-05T16:03:53.070" v="162" actId="6549"/>
          <ac:spMkLst>
            <pc:docMk/>
            <pc:sldMk cId="1878785777" sldId="260"/>
            <ac:spMk id="5" creationId="{8837737F-D3B1-F27B-754C-5F7C5FF701F1}"/>
          </ac:spMkLst>
        </pc:spChg>
      </pc:sldChg>
      <pc:sldChg chg="modSp mod">
        <pc:chgData name="Jorge Esteban Camargo Forero" userId="ee79e5f4-13e3-4b16-9a8f-d9656972343c" providerId="ADAL" clId="{839B1A70-1FEF-4BEB-99A4-2F337E0B185A}" dt="2024-02-05T16:05:41.379" v="168" actId="20577"/>
        <pc:sldMkLst>
          <pc:docMk/>
          <pc:sldMk cId="1008680869" sldId="432"/>
        </pc:sldMkLst>
        <pc:spChg chg="mod">
          <ac:chgData name="Jorge Esteban Camargo Forero" userId="ee79e5f4-13e3-4b16-9a8f-d9656972343c" providerId="ADAL" clId="{839B1A70-1FEF-4BEB-99A4-2F337E0B185A}" dt="2024-02-05T16:05:41.379" v="168" actId="20577"/>
          <ac:spMkLst>
            <pc:docMk/>
            <pc:sldMk cId="1008680869" sldId="432"/>
            <ac:spMk id="30" creationId="{5E3F938F-A162-65A2-D11F-6FFF1EBD2859}"/>
          </ac:spMkLst>
        </pc:spChg>
      </pc:sldChg>
      <pc:sldChg chg="modSp mod">
        <pc:chgData name="Jorge Esteban Camargo Forero" userId="ee79e5f4-13e3-4b16-9a8f-d9656972343c" providerId="ADAL" clId="{839B1A70-1FEF-4BEB-99A4-2F337E0B185A}" dt="2024-02-05T15:58:04.734" v="124" actId="20577"/>
        <pc:sldMkLst>
          <pc:docMk/>
          <pc:sldMk cId="3736284910" sldId="451"/>
        </pc:sldMkLst>
        <pc:spChg chg="mod">
          <ac:chgData name="Jorge Esteban Camargo Forero" userId="ee79e5f4-13e3-4b16-9a8f-d9656972343c" providerId="ADAL" clId="{839B1A70-1FEF-4BEB-99A4-2F337E0B185A}" dt="2024-02-05T15:58:04.734" v="124" actId="20577"/>
          <ac:spMkLst>
            <pc:docMk/>
            <pc:sldMk cId="3736284910" sldId="451"/>
            <ac:spMk id="30" creationId="{D209EEA2-8208-1390-4E54-188C41F8BFC5}"/>
          </ac:spMkLst>
        </pc:spChg>
      </pc:sldChg>
      <pc:sldChg chg="modSp mod">
        <pc:chgData name="Jorge Esteban Camargo Forero" userId="ee79e5f4-13e3-4b16-9a8f-d9656972343c" providerId="ADAL" clId="{839B1A70-1FEF-4BEB-99A4-2F337E0B185A}" dt="2024-02-05T16:00:02.891" v="135" actId="20577"/>
        <pc:sldMkLst>
          <pc:docMk/>
          <pc:sldMk cId="4029861582" sldId="452"/>
        </pc:sldMkLst>
        <pc:spChg chg="mod">
          <ac:chgData name="Jorge Esteban Camargo Forero" userId="ee79e5f4-13e3-4b16-9a8f-d9656972343c" providerId="ADAL" clId="{839B1A70-1FEF-4BEB-99A4-2F337E0B185A}" dt="2024-02-05T16:00:02.891" v="135" actId="20577"/>
          <ac:spMkLst>
            <pc:docMk/>
            <pc:sldMk cId="4029861582" sldId="452"/>
            <ac:spMk id="30" creationId="{E50BAAFF-52C5-B056-5AF8-095479391DBA}"/>
          </ac:spMkLst>
        </pc:spChg>
      </pc:sldChg>
      <pc:sldChg chg="modSp mod">
        <pc:chgData name="Jorge Esteban Camargo Forero" userId="ee79e5f4-13e3-4b16-9a8f-d9656972343c" providerId="ADAL" clId="{839B1A70-1FEF-4BEB-99A4-2F337E0B185A}" dt="2024-02-05T16:36:51.760" v="218" actId="1076"/>
        <pc:sldMkLst>
          <pc:docMk/>
          <pc:sldMk cId="1318379319" sldId="453"/>
        </pc:sldMkLst>
        <pc:spChg chg="mod">
          <ac:chgData name="Jorge Esteban Camargo Forero" userId="ee79e5f4-13e3-4b16-9a8f-d9656972343c" providerId="ADAL" clId="{839B1A70-1FEF-4BEB-99A4-2F337E0B185A}" dt="2024-02-05T16:36:51.760" v="218" actId="1076"/>
          <ac:spMkLst>
            <pc:docMk/>
            <pc:sldMk cId="1318379319" sldId="453"/>
            <ac:spMk id="3" creationId="{8726C0FC-9A09-943E-3CAF-A5ABBC475708}"/>
          </ac:spMkLst>
        </pc:spChg>
        <pc:spChg chg="mod">
          <ac:chgData name="Jorge Esteban Camargo Forero" userId="ee79e5f4-13e3-4b16-9a8f-d9656972343c" providerId="ADAL" clId="{839B1A70-1FEF-4BEB-99A4-2F337E0B185A}" dt="2024-02-05T16:00:19.882" v="136" actId="33524"/>
          <ac:spMkLst>
            <pc:docMk/>
            <pc:sldMk cId="1318379319" sldId="453"/>
            <ac:spMk id="6" creationId="{53E52FAC-4629-E43E-3815-5327FE4730F7}"/>
          </ac:spMkLst>
        </pc:spChg>
      </pc:sldChg>
      <pc:sldChg chg="modSp mod">
        <pc:chgData name="Jorge Esteban Camargo Forero" userId="ee79e5f4-13e3-4b16-9a8f-d9656972343c" providerId="ADAL" clId="{839B1A70-1FEF-4BEB-99A4-2F337E0B185A}" dt="2024-02-05T16:00:47.438" v="142" actId="20577"/>
        <pc:sldMkLst>
          <pc:docMk/>
          <pc:sldMk cId="2611446433" sldId="454"/>
        </pc:sldMkLst>
        <pc:spChg chg="mod">
          <ac:chgData name="Jorge Esteban Camargo Forero" userId="ee79e5f4-13e3-4b16-9a8f-d9656972343c" providerId="ADAL" clId="{839B1A70-1FEF-4BEB-99A4-2F337E0B185A}" dt="2024-02-05T16:00:47.438" v="142" actId="20577"/>
          <ac:spMkLst>
            <pc:docMk/>
            <pc:sldMk cId="2611446433" sldId="454"/>
            <ac:spMk id="3" creationId="{DBFA83EE-CCE5-4DF5-D019-D822F889E7BF}"/>
          </ac:spMkLst>
        </pc:spChg>
      </pc:sldChg>
      <pc:sldChg chg="modSp mod">
        <pc:chgData name="Jorge Esteban Camargo Forero" userId="ee79e5f4-13e3-4b16-9a8f-d9656972343c" providerId="ADAL" clId="{839B1A70-1FEF-4BEB-99A4-2F337E0B185A}" dt="2024-02-05T16:29:02.144" v="170" actId="20577"/>
        <pc:sldMkLst>
          <pc:docMk/>
          <pc:sldMk cId="3921185158" sldId="455"/>
        </pc:sldMkLst>
        <pc:spChg chg="mod">
          <ac:chgData name="Jorge Esteban Camargo Forero" userId="ee79e5f4-13e3-4b16-9a8f-d9656972343c" providerId="ADAL" clId="{839B1A70-1FEF-4BEB-99A4-2F337E0B185A}" dt="2024-02-05T16:29:02.144" v="170" actId="20577"/>
          <ac:spMkLst>
            <pc:docMk/>
            <pc:sldMk cId="3921185158" sldId="455"/>
            <ac:spMk id="13" creationId="{8D3B81C8-AE5B-365A-2B08-EF14F448FFE3}"/>
          </ac:spMkLst>
        </pc:spChg>
      </pc:sldChg>
      <pc:sldChg chg="modSp mod">
        <pc:chgData name="Jorge Esteban Camargo Forero" userId="ee79e5f4-13e3-4b16-9a8f-d9656972343c" providerId="ADAL" clId="{839B1A70-1FEF-4BEB-99A4-2F337E0B185A}" dt="2024-02-05T16:31:27.691" v="177" actId="20577"/>
        <pc:sldMkLst>
          <pc:docMk/>
          <pc:sldMk cId="949333951" sldId="456"/>
        </pc:sldMkLst>
        <pc:spChg chg="mod">
          <ac:chgData name="Jorge Esteban Camargo Forero" userId="ee79e5f4-13e3-4b16-9a8f-d9656972343c" providerId="ADAL" clId="{839B1A70-1FEF-4BEB-99A4-2F337E0B185A}" dt="2024-02-05T16:31:27.691" v="177" actId="20577"/>
          <ac:spMkLst>
            <pc:docMk/>
            <pc:sldMk cId="949333951" sldId="456"/>
            <ac:spMk id="13" creationId="{AD941493-3655-685A-15C1-26B62C53064B}"/>
          </ac:spMkLst>
        </pc:spChg>
      </pc:sldChg>
      <pc:sldChg chg="modSp">
        <pc:chgData name="Jorge Esteban Camargo Forero" userId="ee79e5f4-13e3-4b16-9a8f-d9656972343c" providerId="ADAL" clId="{839B1A70-1FEF-4BEB-99A4-2F337E0B185A}" dt="2024-02-05T16:31:51.528" v="188" actId="20577"/>
        <pc:sldMkLst>
          <pc:docMk/>
          <pc:sldMk cId="2495267947" sldId="458"/>
        </pc:sldMkLst>
        <pc:spChg chg="mod">
          <ac:chgData name="Jorge Esteban Camargo Forero" userId="ee79e5f4-13e3-4b16-9a8f-d9656972343c" providerId="ADAL" clId="{839B1A70-1FEF-4BEB-99A4-2F337E0B185A}" dt="2024-02-05T16:31:51.528" v="188" actId="20577"/>
          <ac:spMkLst>
            <pc:docMk/>
            <pc:sldMk cId="2495267947" sldId="458"/>
            <ac:spMk id="13" creationId="{32CFF97B-E094-0559-9BEF-CC668BB905BF}"/>
          </ac:spMkLst>
        </pc:spChg>
      </pc:sldChg>
      <pc:sldChg chg="modSp mod">
        <pc:chgData name="Jorge Esteban Camargo Forero" userId="ee79e5f4-13e3-4b16-9a8f-d9656972343c" providerId="ADAL" clId="{839B1A70-1FEF-4BEB-99A4-2F337E0B185A}" dt="2024-02-05T16:02:18.733" v="157" actId="20577"/>
        <pc:sldMkLst>
          <pc:docMk/>
          <pc:sldMk cId="2765084587" sldId="460"/>
        </pc:sldMkLst>
        <pc:spChg chg="mod">
          <ac:chgData name="Jorge Esteban Camargo Forero" userId="ee79e5f4-13e3-4b16-9a8f-d9656972343c" providerId="ADAL" clId="{839B1A70-1FEF-4BEB-99A4-2F337E0B185A}" dt="2024-02-05T16:02:18.733" v="157" actId="20577"/>
          <ac:spMkLst>
            <pc:docMk/>
            <pc:sldMk cId="2765084587" sldId="460"/>
            <ac:spMk id="30" creationId="{1824C78E-5097-932D-D1EB-E66FA71E38A5}"/>
          </ac:spMkLst>
        </pc:spChg>
      </pc:sldChg>
    </pc:docChg>
  </pc:docChgLst>
  <pc:docChgLst>
    <pc:chgData name="Jorge Esteban Camargo Forero" userId="ee79e5f4-13e3-4b16-9a8f-d9656972343c" providerId="ADAL" clId="{2430B4DD-F3E3-4CD5-9C72-DB2CD8194EF2}"/>
    <pc:docChg chg="modSld">
      <pc:chgData name="Jorge Esteban Camargo Forero" userId="ee79e5f4-13e3-4b16-9a8f-d9656972343c" providerId="ADAL" clId="{2430B4DD-F3E3-4CD5-9C72-DB2CD8194EF2}" dt="2024-02-01T00:45:07.170" v="56" actId="20577"/>
      <pc:docMkLst>
        <pc:docMk/>
      </pc:docMkLst>
      <pc:sldChg chg="modSp mod">
        <pc:chgData name="Jorge Esteban Camargo Forero" userId="ee79e5f4-13e3-4b16-9a8f-d9656972343c" providerId="ADAL" clId="{2430B4DD-F3E3-4CD5-9C72-DB2CD8194EF2}" dt="2024-01-30T23:03:11.092" v="3" actId="20577"/>
        <pc:sldMkLst>
          <pc:docMk/>
          <pc:sldMk cId="3876840111" sldId="405"/>
        </pc:sldMkLst>
        <pc:spChg chg="mod">
          <ac:chgData name="Jorge Esteban Camargo Forero" userId="ee79e5f4-13e3-4b16-9a8f-d9656972343c" providerId="ADAL" clId="{2430B4DD-F3E3-4CD5-9C72-DB2CD8194EF2}" dt="2024-01-30T23:03:11.092" v="3" actId="20577"/>
          <ac:spMkLst>
            <pc:docMk/>
            <pc:sldMk cId="3876840111" sldId="405"/>
            <ac:spMk id="2" creationId="{265A9F7C-8C51-87A4-5D15-ED9DFD1F24BA}"/>
          </ac:spMkLst>
        </pc:spChg>
      </pc:sldChg>
      <pc:sldChg chg="modSp">
        <pc:chgData name="Jorge Esteban Camargo Forero" userId="ee79e5f4-13e3-4b16-9a8f-d9656972343c" providerId="ADAL" clId="{2430B4DD-F3E3-4CD5-9C72-DB2CD8194EF2}" dt="2024-02-01T00:34:30.166" v="48" actId="20577"/>
        <pc:sldMkLst>
          <pc:docMk/>
          <pc:sldMk cId="995176568" sldId="423"/>
        </pc:sldMkLst>
        <pc:spChg chg="mod">
          <ac:chgData name="Jorge Esteban Camargo Forero" userId="ee79e5f4-13e3-4b16-9a8f-d9656972343c" providerId="ADAL" clId="{2430B4DD-F3E3-4CD5-9C72-DB2CD8194EF2}" dt="2024-02-01T00:34:30.166" v="48" actId="20577"/>
          <ac:spMkLst>
            <pc:docMk/>
            <pc:sldMk cId="995176568" sldId="423"/>
            <ac:spMk id="4" creationId="{E5035101-93D6-7A88-C6F9-1BF6EE519CC9}"/>
          </ac:spMkLst>
        </pc:spChg>
      </pc:sldChg>
      <pc:sldChg chg="modSp">
        <pc:chgData name="Jorge Esteban Camargo Forero" userId="ee79e5f4-13e3-4b16-9a8f-d9656972343c" providerId="ADAL" clId="{2430B4DD-F3E3-4CD5-9C72-DB2CD8194EF2}" dt="2024-02-01T00:45:07.170" v="56" actId="20577"/>
        <pc:sldMkLst>
          <pc:docMk/>
          <pc:sldMk cId="3950321151" sldId="425"/>
        </pc:sldMkLst>
        <pc:spChg chg="mod">
          <ac:chgData name="Jorge Esteban Camargo Forero" userId="ee79e5f4-13e3-4b16-9a8f-d9656972343c" providerId="ADAL" clId="{2430B4DD-F3E3-4CD5-9C72-DB2CD8194EF2}" dt="2024-02-01T00:45:07.170" v="56" actId="20577"/>
          <ac:spMkLst>
            <pc:docMk/>
            <pc:sldMk cId="3950321151" sldId="425"/>
            <ac:spMk id="4" creationId="{E5035101-93D6-7A88-C6F9-1BF6EE519CC9}"/>
          </ac:spMkLst>
        </pc:spChg>
      </pc:sldChg>
    </pc:docChg>
  </pc:docChgLst>
  <pc:docChgLst>
    <pc:chgData name="Michelle Natalia Picon Salinas" userId="S::mpicon@flar.net::2587e1e9-9f21-4b7b-b919-8ef356ce05c7" providerId="AD" clId="Web-{1EFA8D38-65CE-ED07-30E7-07EA7FD63FF0}"/>
    <pc:docChg chg="modSld">
      <pc:chgData name="Michelle Natalia Picon Salinas" userId="S::mpicon@flar.net::2587e1e9-9f21-4b7b-b919-8ef356ce05c7" providerId="AD" clId="Web-{1EFA8D38-65CE-ED07-30E7-07EA7FD63FF0}" dt="2023-01-11T16:08:19.963" v="315" actId="1076"/>
      <pc:docMkLst>
        <pc:docMk/>
      </pc:docMkLst>
      <pc:sldChg chg="addSp delSp modSp">
        <pc:chgData name="Michelle Natalia Picon Salinas" userId="S::mpicon@flar.net::2587e1e9-9f21-4b7b-b919-8ef356ce05c7" providerId="AD" clId="Web-{1EFA8D38-65CE-ED07-30E7-07EA7FD63FF0}" dt="2023-01-11T15:38:39.651" v="4" actId="1076"/>
        <pc:sldMkLst>
          <pc:docMk/>
          <pc:sldMk cId="2744549316" sldId="373"/>
        </pc:sldMkLst>
        <pc:picChg chg="add mod">
          <ac:chgData name="Michelle Natalia Picon Salinas" userId="S::mpicon@flar.net::2587e1e9-9f21-4b7b-b919-8ef356ce05c7" providerId="AD" clId="Web-{1EFA8D38-65CE-ED07-30E7-07EA7FD63FF0}" dt="2023-01-11T15:38:39.651" v="4" actId="1076"/>
          <ac:picMkLst>
            <pc:docMk/>
            <pc:sldMk cId="2744549316" sldId="373"/>
            <ac:picMk id="2" creationId="{AF361A5D-2AF1-AAA9-79FC-58E627E88FCB}"/>
          </ac:picMkLst>
        </pc:picChg>
        <pc:picChg chg="del mod">
          <ac:chgData name="Michelle Natalia Picon Salinas" userId="S::mpicon@flar.net::2587e1e9-9f21-4b7b-b919-8ef356ce05c7" providerId="AD" clId="Web-{1EFA8D38-65CE-ED07-30E7-07EA7FD63FF0}" dt="2023-01-11T15:36:31.177" v="1"/>
          <ac:picMkLst>
            <pc:docMk/>
            <pc:sldMk cId="2744549316" sldId="373"/>
            <ac:picMk id="1026" creationId="{8C644A97-FCBB-9769-031F-E9694C0FB5DF}"/>
          </ac:picMkLst>
        </pc:picChg>
      </pc:sldChg>
      <pc:sldChg chg="addSp delSp modSp mod setBg setClrOvrMap">
        <pc:chgData name="Michelle Natalia Picon Salinas" userId="S::mpicon@flar.net::2587e1e9-9f21-4b7b-b919-8ef356ce05c7" providerId="AD" clId="Web-{1EFA8D38-65CE-ED07-30E7-07EA7FD63FF0}" dt="2023-01-11T16:08:19.963" v="315" actId="1076"/>
        <pc:sldMkLst>
          <pc:docMk/>
          <pc:sldMk cId="2149944305" sldId="376"/>
        </pc:sldMkLst>
        <pc:spChg chg="del">
          <ac:chgData name="Michelle Natalia Picon Salinas" userId="S::mpicon@flar.net::2587e1e9-9f21-4b7b-b919-8ef356ce05c7" providerId="AD" clId="Web-{1EFA8D38-65CE-ED07-30E7-07EA7FD63FF0}" dt="2023-01-11T16:03:11.515" v="279"/>
          <ac:spMkLst>
            <pc:docMk/>
            <pc:sldMk cId="2149944305" sldId="376"/>
            <ac:spMk id="2" creationId="{265A9F7C-8C51-87A4-5D15-ED9DFD1F24BA}"/>
          </ac:spMkLst>
        </pc:spChg>
        <pc:spChg chg="add mod ord">
          <ac:chgData name="Michelle Natalia Picon Salinas" userId="S::mpicon@flar.net::2587e1e9-9f21-4b7b-b919-8ef356ce05c7" providerId="AD" clId="Web-{1EFA8D38-65CE-ED07-30E7-07EA7FD63FF0}" dt="2023-01-11T16:07:48.603" v="312" actId="1076"/>
          <ac:spMkLst>
            <pc:docMk/>
            <pc:sldMk cId="2149944305" sldId="376"/>
            <ac:spMk id="3" creationId="{B4E2EB60-1ECD-4176-924B-2C82BD540605}"/>
          </ac:spMkLst>
        </pc:spChg>
        <pc:spChg chg="mod">
          <ac:chgData name="Michelle Natalia Picon Salinas" userId="S::mpicon@flar.net::2587e1e9-9f21-4b7b-b919-8ef356ce05c7" providerId="AD" clId="Web-{1EFA8D38-65CE-ED07-30E7-07EA7FD63FF0}" dt="2023-01-11T16:08:19.963" v="315" actId="1076"/>
          <ac:spMkLst>
            <pc:docMk/>
            <pc:sldMk cId="2149944305" sldId="376"/>
            <ac:spMk id="41" creationId="{77978F65-EEBD-3F49-BFAF-CB09ABD6CA62}"/>
          </ac:spMkLst>
        </pc:spChg>
        <pc:spChg chg="add del">
          <ac:chgData name="Michelle Natalia Picon Salinas" userId="S::mpicon@flar.net::2587e1e9-9f21-4b7b-b919-8ef356ce05c7" providerId="AD" clId="Web-{1EFA8D38-65CE-ED07-30E7-07EA7FD63FF0}" dt="2023-01-11T16:05:31.145" v="284"/>
          <ac:spMkLst>
            <pc:docMk/>
            <pc:sldMk cId="2149944305" sldId="376"/>
            <ac:spMk id="60" creationId="{4F74D28C-3268-4E35-8EE1-D92CB4A85A7D}"/>
          </ac:spMkLst>
        </pc:spChg>
        <pc:spChg chg="add del">
          <ac:chgData name="Michelle Natalia Picon Salinas" userId="S::mpicon@flar.net::2587e1e9-9f21-4b7b-b919-8ef356ce05c7" providerId="AD" clId="Web-{1EFA8D38-65CE-ED07-30E7-07EA7FD63FF0}" dt="2023-01-11T16:05:31.145" v="284"/>
          <ac:spMkLst>
            <pc:docMk/>
            <pc:sldMk cId="2149944305" sldId="376"/>
            <ac:spMk id="62" creationId="{58D44E42-C462-4105-BC86-FE75B4E3C4AF}"/>
          </ac:spMkLst>
        </pc:spChg>
        <pc:spChg chg="add del">
          <ac:chgData name="Michelle Natalia Picon Salinas" userId="S::mpicon@flar.net::2587e1e9-9f21-4b7b-b919-8ef356ce05c7" providerId="AD" clId="Web-{1EFA8D38-65CE-ED07-30E7-07EA7FD63FF0}" dt="2023-01-11T16:05:37.614" v="286"/>
          <ac:spMkLst>
            <pc:docMk/>
            <pc:sldMk cId="2149944305" sldId="376"/>
            <ac:spMk id="64" creationId="{2B97F24A-32CE-4C1C-A50D-3016B394DCFB}"/>
          </ac:spMkLst>
        </pc:spChg>
        <pc:spChg chg="add del">
          <ac:chgData name="Michelle Natalia Picon Salinas" userId="S::mpicon@flar.net::2587e1e9-9f21-4b7b-b919-8ef356ce05c7" providerId="AD" clId="Web-{1EFA8D38-65CE-ED07-30E7-07EA7FD63FF0}" dt="2023-01-11T16:05:37.614" v="286"/>
          <ac:spMkLst>
            <pc:docMk/>
            <pc:sldMk cId="2149944305" sldId="376"/>
            <ac:spMk id="65" creationId="{6357EC4F-235E-4222-A36F-C7878ACE37F2}"/>
          </ac:spMkLst>
        </pc:spChg>
        <pc:spChg chg="add">
          <ac:chgData name="Michelle Natalia Picon Salinas" userId="S::mpicon@flar.net::2587e1e9-9f21-4b7b-b919-8ef356ce05c7" providerId="AD" clId="Web-{1EFA8D38-65CE-ED07-30E7-07EA7FD63FF0}" dt="2023-01-11T16:05:37.645" v="287"/>
          <ac:spMkLst>
            <pc:docMk/>
            <pc:sldMk cId="2149944305" sldId="376"/>
            <ac:spMk id="67" creationId="{8B3A2D1A-45FC-4F95-B150-1C13EF2F6D09}"/>
          </ac:spMkLst>
        </pc:spChg>
        <pc:spChg chg="add">
          <ac:chgData name="Michelle Natalia Picon Salinas" userId="S::mpicon@flar.net::2587e1e9-9f21-4b7b-b919-8ef356ce05c7" providerId="AD" clId="Web-{1EFA8D38-65CE-ED07-30E7-07EA7FD63FF0}" dt="2023-01-11T16:05:37.645" v="287"/>
          <ac:spMkLst>
            <pc:docMk/>
            <pc:sldMk cId="2149944305" sldId="376"/>
            <ac:spMk id="68" creationId="{39C3C864-C625-4883-B868-9A4C470F4DD5}"/>
          </ac:spMkLst>
        </pc:spChg>
        <pc:grpChg chg="ord">
          <ac:chgData name="Michelle Natalia Picon Salinas" userId="S::mpicon@flar.net::2587e1e9-9f21-4b7b-b919-8ef356ce05c7" providerId="AD" clId="Web-{1EFA8D38-65CE-ED07-30E7-07EA7FD63FF0}" dt="2023-01-11T16:05:37.645" v="287"/>
          <ac:grpSpMkLst>
            <pc:docMk/>
            <pc:sldMk cId="2149944305" sldId="376"/>
            <ac:grpSpMk id="42" creationId="{31B21711-F07A-7348-837B-E9450B0E7881}"/>
          </ac:grpSpMkLst>
        </pc:grpChg>
        <pc:grpChg chg="ord">
          <ac:chgData name="Michelle Natalia Picon Salinas" userId="S::mpicon@flar.net::2587e1e9-9f21-4b7b-b919-8ef356ce05c7" providerId="AD" clId="Web-{1EFA8D38-65CE-ED07-30E7-07EA7FD63FF0}" dt="2023-01-11T16:05:37.645" v="287"/>
          <ac:grpSpMkLst>
            <pc:docMk/>
            <pc:sldMk cId="2149944305" sldId="376"/>
            <ac:grpSpMk id="53" creationId="{65D1A515-556A-1A41-A266-CF4B07C15E4A}"/>
          </ac:grpSpMkLst>
        </pc:grpChg>
        <pc:picChg chg="add mod">
          <ac:chgData name="Michelle Natalia Picon Salinas" userId="S::mpicon@flar.net::2587e1e9-9f21-4b7b-b919-8ef356ce05c7" providerId="AD" clId="Web-{1EFA8D38-65CE-ED07-30E7-07EA7FD63FF0}" dt="2023-01-11T16:06:13.178" v="293" actId="1076"/>
          <ac:picMkLst>
            <pc:docMk/>
            <pc:sldMk cId="2149944305" sldId="376"/>
            <ac:picMk id="4" creationId="{72552065-B406-BE97-E334-F8B99A41BC82}"/>
          </ac:picMkLst>
        </pc:picChg>
      </pc:sldChg>
    </pc:docChg>
  </pc:docChgLst>
  <pc:docChgLst>
    <pc:chgData name="Michelle Natalia Picon Salinas" userId="S::mpicon@flar.net::2587e1e9-9f21-4b7b-b919-8ef356ce05c7" providerId="AD" clId="Web-{74D185B8-BC72-FCB2-FB38-2DE333F65587}"/>
    <pc:docChg chg="">
      <pc:chgData name="Michelle Natalia Picon Salinas" userId="S::mpicon@flar.net::2587e1e9-9f21-4b7b-b919-8ef356ce05c7" providerId="AD" clId="Web-{74D185B8-BC72-FCB2-FB38-2DE333F65587}" dt="2023-02-10T22:30:47.820" v="3"/>
      <pc:docMkLst>
        <pc:docMk/>
      </pc:docMkLst>
      <pc:sldChg chg="delCm">
        <pc:chgData name="Michelle Natalia Picon Salinas" userId="S::mpicon@flar.net::2587e1e9-9f21-4b7b-b919-8ef356ce05c7" providerId="AD" clId="Web-{74D185B8-BC72-FCB2-FB38-2DE333F65587}" dt="2023-02-10T22:30:25.960" v="0"/>
        <pc:sldMkLst>
          <pc:docMk/>
          <pc:sldMk cId="2257149529" sldId="374"/>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4D185B8-BC72-FCB2-FB38-2DE333F65587}" dt="2023-02-10T22:30:25.960" v="0"/>
              <pc2:cmMkLst xmlns:pc2="http://schemas.microsoft.com/office/powerpoint/2019/9/main/command">
                <pc:docMk/>
                <pc:sldMk cId="2257149529" sldId="374"/>
                <pc2:cmMk id="{263B317A-41A6-45CA-B063-1F85755CF463}"/>
              </pc2:cmMkLst>
            </pc226:cmChg>
          </p:ext>
        </pc:extLst>
      </pc:sldChg>
      <pc:sldChg chg="delCm">
        <pc:chgData name="Michelle Natalia Picon Salinas" userId="S::mpicon@flar.net::2587e1e9-9f21-4b7b-b919-8ef356ce05c7" providerId="AD" clId="Web-{74D185B8-BC72-FCB2-FB38-2DE333F65587}" dt="2023-02-10T22:30:34.164" v="1"/>
        <pc:sldMkLst>
          <pc:docMk/>
          <pc:sldMk cId="1067467965" sldId="385"/>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4D185B8-BC72-FCB2-FB38-2DE333F65587}" dt="2023-02-10T22:30:34.164" v="1"/>
              <pc2:cmMkLst xmlns:pc2="http://schemas.microsoft.com/office/powerpoint/2019/9/main/command">
                <pc:docMk/>
                <pc:sldMk cId="1067467965" sldId="385"/>
                <pc2:cmMk id="{263B317A-41A6-45CA-B063-1F85755CF463}"/>
              </pc2:cmMkLst>
            </pc226:cmChg>
          </p:ext>
        </pc:extLst>
      </pc:sldChg>
      <pc:sldChg chg="delCm">
        <pc:chgData name="Michelle Natalia Picon Salinas" userId="S::mpicon@flar.net::2587e1e9-9f21-4b7b-b919-8ef356ce05c7" providerId="AD" clId="Web-{74D185B8-BC72-FCB2-FB38-2DE333F65587}" dt="2023-02-10T22:30:39.914" v="2"/>
        <pc:sldMkLst>
          <pc:docMk/>
          <pc:sldMk cId="1005319811" sldId="390"/>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4D185B8-BC72-FCB2-FB38-2DE333F65587}" dt="2023-02-10T22:30:39.914" v="2"/>
              <pc2:cmMkLst xmlns:pc2="http://schemas.microsoft.com/office/powerpoint/2019/9/main/command">
                <pc:docMk/>
                <pc:sldMk cId="1005319811" sldId="390"/>
                <pc2:cmMk id="{263B317A-41A6-45CA-B063-1F85755CF463}"/>
              </pc2:cmMkLst>
            </pc226:cmChg>
          </p:ext>
        </pc:extLst>
      </pc:sldChg>
      <pc:sldChg chg="delCm">
        <pc:chgData name="Michelle Natalia Picon Salinas" userId="S::mpicon@flar.net::2587e1e9-9f21-4b7b-b919-8ef356ce05c7" providerId="AD" clId="Web-{74D185B8-BC72-FCB2-FB38-2DE333F65587}" dt="2023-02-10T22:30:47.820" v="3"/>
        <pc:sldMkLst>
          <pc:docMk/>
          <pc:sldMk cId="419432385" sldId="396"/>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74D185B8-BC72-FCB2-FB38-2DE333F65587}" dt="2023-02-10T22:30:47.820" v="3"/>
              <pc2:cmMkLst xmlns:pc2="http://schemas.microsoft.com/office/powerpoint/2019/9/main/command">
                <pc:docMk/>
                <pc:sldMk cId="419432385" sldId="396"/>
                <pc2:cmMk id="{263B317A-41A6-45CA-B063-1F85755CF463}"/>
              </pc2:cmMkLst>
            </pc226:cmChg>
          </p:ext>
        </pc:extLst>
      </pc:sldChg>
    </pc:docChg>
  </pc:docChgLst>
  <pc:docChgLst>
    <pc:chgData name="Michelle Natalia Picon Salinas" userId="S::mpicon@flar.net::2587e1e9-9f21-4b7b-b919-8ef356ce05c7" providerId="AD" clId="Web-{937F8F0E-073B-0C53-43BB-F984846E0DA4}"/>
    <pc:docChg chg="modSld">
      <pc:chgData name="Michelle Natalia Picon Salinas" userId="S::mpicon@flar.net::2587e1e9-9f21-4b7b-b919-8ef356ce05c7" providerId="AD" clId="Web-{937F8F0E-073B-0C53-43BB-F984846E0DA4}" dt="2023-01-11T18:10:46.225" v="128" actId="1076"/>
      <pc:docMkLst>
        <pc:docMk/>
      </pc:docMkLst>
      <pc:sldChg chg="addSp delSp modSp mod setBg">
        <pc:chgData name="Michelle Natalia Picon Salinas" userId="S::mpicon@flar.net::2587e1e9-9f21-4b7b-b919-8ef356ce05c7" providerId="AD" clId="Web-{937F8F0E-073B-0C53-43BB-F984846E0DA4}" dt="2023-01-11T18:10:46.225" v="128" actId="1076"/>
        <pc:sldMkLst>
          <pc:docMk/>
          <pc:sldMk cId="4132633312" sldId="377"/>
        </pc:sldMkLst>
        <pc:spChg chg="del">
          <ac:chgData name="Michelle Natalia Picon Salinas" userId="S::mpicon@flar.net::2587e1e9-9f21-4b7b-b919-8ef356ce05c7" providerId="AD" clId="Web-{937F8F0E-073B-0C53-43BB-F984846E0DA4}" dt="2023-01-11T18:02:05.798" v="17"/>
          <ac:spMkLst>
            <pc:docMk/>
            <pc:sldMk cId="4132633312" sldId="377"/>
            <ac:spMk id="2" creationId="{265A9F7C-8C51-87A4-5D15-ED9DFD1F24BA}"/>
          </ac:spMkLst>
        </pc:spChg>
        <pc:spChg chg="add mod">
          <ac:chgData name="Michelle Natalia Picon Salinas" userId="S::mpicon@flar.net::2587e1e9-9f21-4b7b-b919-8ef356ce05c7" providerId="AD" clId="Web-{937F8F0E-073B-0C53-43BB-F984846E0DA4}" dt="2023-01-11T18:09:00.267" v="116" actId="20577"/>
          <ac:spMkLst>
            <pc:docMk/>
            <pc:sldMk cId="4132633312" sldId="377"/>
            <ac:spMk id="3" creationId="{D1750E5A-11DD-7CFC-131F-521EE33282C2}"/>
          </ac:spMkLst>
        </pc:spChg>
        <pc:spChg chg="mod">
          <ac:chgData name="Michelle Natalia Picon Salinas" userId="S::mpicon@flar.net::2587e1e9-9f21-4b7b-b919-8ef356ce05c7" providerId="AD" clId="Web-{937F8F0E-073B-0C53-43BB-F984846E0DA4}" dt="2023-01-11T18:09:13.768" v="118" actId="20577"/>
          <ac:spMkLst>
            <pc:docMk/>
            <pc:sldMk cId="4132633312" sldId="377"/>
            <ac:spMk id="41" creationId="{77978F65-EEBD-3F49-BFAF-CB09ABD6CA62}"/>
          </ac:spMkLst>
        </pc:spChg>
        <pc:spChg chg="add">
          <ac:chgData name="Michelle Natalia Picon Salinas" userId="S::mpicon@flar.net::2587e1e9-9f21-4b7b-b919-8ef356ce05c7" providerId="AD" clId="Web-{937F8F0E-073B-0C53-43BB-F984846E0DA4}" dt="2023-01-11T18:08:10.297" v="104"/>
          <ac:spMkLst>
            <pc:docMk/>
            <pc:sldMk cId="4132633312" sldId="377"/>
            <ac:spMk id="60" creationId="{61293230-B0F6-45B1-96D1-13D18E242995}"/>
          </ac:spMkLst>
        </pc:spChg>
        <pc:spChg chg="add">
          <ac:chgData name="Michelle Natalia Picon Salinas" userId="S::mpicon@flar.net::2587e1e9-9f21-4b7b-b919-8ef356ce05c7" providerId="AD" clId="Web-{937F8F0E-073B-0C53-43BB-F984846E0DA4}" dt="2023-01-11T18:08:10.297" v="104"/>
          <ac:spMkLst>
            <pc:docMk/>
            <pc:sldMk cId="4132633312" sldId="377"/>
            <ac:spMk id="62" creationId="{627FF48C-AF46-4D52-998F-ED0BDDEEF2E1}"/>
          </ac:spMkLst>
        </pc:spChg>
        <pc:grpChg chg="ord">
          <ac:chgData name="Michelle Natalia Picon Salinas" userId="S::mpicon@flar.net::2587e1e9-9f21-4b7b-b919-8ef356ce05c7" providerId="AD" clId="Web-{937F8F0E-073B-0C53-43BB-F984846E0DA4}" dt="2023-01-11T18:08:10.297" v="104"/>
          <ac:grpSpMkLst>
            <pc:docMk/>
            <pc:sldMk cId="4132633312" sldId="377"/>
            <ac:grpSpMk id="42" creationId="{31B21711-F07A-7348-837B-E9450B0E7881}"/>
          </ac:grpSpMkLst>
        </pc:grpChg>
        <pc:grpChg chg="ord">
          <ac:chgData name="Michelle Natalia Picon Salinas" userId="S::mpicon@flar.net::2587e1e9-9f21-4b7b-b919-8ef356ce05c7" providerId="AD" clId="Web-{937F8F0E-073B-0C53-43BB-F984846E0DA4}" dt="2023-01-11T18:08:10.297" v="104"/>
          <ac:grpSpMkLst>
            <pc:docMk/>
            <pc:sldMk cId="4132633312" sldId="377"/>
            <ac:grpSpMk id="53" creationId="{65D1A515-556A-1A41-A266-CF4B07C15E4A}"/>
          </ac:grpSpMkLst>
        </pc:grpChg>
        <pc:picChg chg="add mod ord">
          <ac:chgData name="Michelle Natalia Picon Salinas" userId="S::mpicon@flar.net::2587e1e9-9f21-4b7b-b919-8ef356ce05c7" providerId="AD" clId="Web-{937F8F0E-073B-0C53-43BB-F984846E0DA4}" dt="2023-01-11T18:10:43.600" v="126" actId="1076"/>
          <ac:picMkLst>
            <pc:docMk/>
            <pc:sldMk cId="4132633312" sldId="377"/>
            <ac:picMk id="4" creationId="{429B53B7-3AF5-D6ED-963F-FE38C5842F8F}"/>
          </ac:picMkLst>
        </pc:picChg>
        <pc:picChg chg="add mod">
          <ac:chgData name="Michelle Natalia Picon Salinas" userId="S::mpicon@flar.net::2587e1e9-9f21-4b7b-b919-8ef356ce05c7" providerId="AD" clId="Web-{937F8F0E-073B-0C53-43BB-F984846E0DA4}" dt="2023-01-11T18:10:45.193" v="127" actId="1076"/>
          <ac:picMkLst>
            <pc:docMk/>
            <pc:sldMk cId="4132633312" sldId="377"/>
            <ac:picMk id="5" creationId="{1D0EBC53-4D95-0BBE-4CE6-1C05C755E042}"/>
          </ac:picMkLst>
        </pc:picChg>
        <pc:picChg chg="add del mod">
          <ac:chgData name="Michelle Natalia Picon Salinas" userId="S::mpicon@flar.net::2587e1e9-9f21-4b7b-b919-8ef356ce05c7" providerId="AD" clId="Web-{937F8F0E-073B-0C53-43BB-F984846E0DA4}" dt="2023-01-11T18:07:48.218" v="103"/>
          <ac:picMkLst>
            <pc:docMk/>
            <pc:sldMk cId="4132633312" sldId="377"/>
            <ac:picMk id="6" creationId="{03D7501C-DF0A-3261-D06D-3A63D22FB003}"/>
          </ac:picMkLst>
        </pc:picChg>
        <pc:picChg chg="add mod">
          <ac:chgData name="Michelle Natalia Picon Salinas" userId="S::mpicon@flar.net::2587e1e9-9f21-4b7b-b919-8ef356ce05c7" providerId="AD" clId="Web-{937F8F0E-073B-0C53-43BB-F984846E0DA4}" dt="2023-01-11T18:10:46.225" v="128" actId="1076"/>
          <ac:picMkLst>
            <pc:docMk/>
            <pc:sldMk cId="4132633312" sldId="377"/>
            <ac:picMk id="7" creationId="{60C425C6-957E-4F92-5EF9-19539D775F85}"/>
          </ac:picMkLst>
        </pc:picChg>
      </pc:sldChg>
    </pc:docChg>
  </pc:docChgLst>
  <pc:docChgLst>
    <pc:chgData name="Michelle Natalia Picon Salinas" userId="S::mpicon@flar.net::2587e1e9-9f21-4b7b-b919-8ef356ce05c7" providerId="AD" clId="Web-{5A386EB6-7BF4-D1C7-FC75-4F65A653AA3E}"/>
    <pc:docChg chg="modSld">
      <pc:chgData name="Michelle Natalia Picon Salinas" userId="S::mpicon@flar.net::2587e1e9-9f21-4b7b-b919-8ef356ce05c7" providerId="AD" clId="Web-{5A386EB6-7BF4-D1C7-FC75-4F65A653AA3E}" dt="2023-01-11T19:40:01.675" v="11" actId="1076"/>
      <pc:docMkLst>
        <pc:docMk/>
      </pc:docMkLst>
      <pc:sldChg chg="modSp">
        <pc:chgData name="Michelle Natalia Picon Salinas" userId="S::mpicon@flar.net::2587e1e9-9f21-4b7b-b919-8ef356ce05c7" providerId="AD" clId="Web-{5A386EB6-7BF4-D1C7-FC75-4F65A653AA3E}" dt="2023-01-11T19:39:36.018" v="7" actId="20577"/>
        <pc:sldMkLst>
          <pc:docMk/>
          <pc:sldMk cId="2149944305" sldId="376"/>
        </pc:sldMkLst>
        <pc:spChg chg="mod">
          <ac:chgData name="Michelle Natalia Picon Salinas" userId="S::mpicon@flar.net::2587e1e9-9f21-4b7b-b919-8ef356ce05c7" providerId="AD" clId="Web-{5A386EB6-7BF4-D1C7-FC75-4F65A653AA3E}" dt="2023-01-11T19:39:36.018" v="7" actId="20577"/>
          <ac:spMkLst>
            <pc:docMk/>
            <pc:sldMk cId="2149944305" sldId="376"/>
            <ac:spMk id="3" creationId="{B4E2EB60-1ECD-4176-924B-2C82BD540605}"/>
          </ac:spMkLst>
        </pc:spChg>
      </pc:sldChg>
      <pc:sldChg chg="addSp modSp">
        <pc:chgData name="Michelle Natalia Picon Salinas" userId="S::mpicon@flar.net::2587e1e9-9f21-4b7b-b919-8ef356ce05c7" providerId="AD" clId="Web-{5A386EB6-7BF4-D1C7-FC75-4F65A653AA3E}" dt="2023-01-11T19:40:01.675" v="11" actId="1076"/>
        <pc:sldMkLst>
          <pc:docMk/>
          <pc:sldMk cId="2082673487" sldId="378"/>
        </pc:sldMkLst>
        <pc:spChg chg="add mod">
          <ac:chgData name="Michelle Natalia Picon Salinas" userId="S::mpicon@flar.net::2587e1e9-9f21-4b7b-b919-8ef356ce05c7" providerId="AD" clId="Web-{5A386EB6-7BF4-D1C7-FC75-4F65A653AA3E}" dt="2023-01-11T19:40:01.675" v="11" actId="1076"/>
          <ac:spMkLst>
            <pc:docMk/>
            <pc:sldMk cId="2082673487" sldId="378"/>
            <ac:spMk id="3" creationId="{CF5A500E-0393-CDB3-77AC-AD3145D52329}"/>
          </ac:spMkLst>
        </pc:spChg>
      </pc:sldChg>
    </pc:docChg>
  </pc:docChgLst>
  <pc:docChgLst>
    <pc:chgData name="Jorge Esteban Camargo Forero" userId="ee79e5f4-13e3-4b16-9a8f-d9656972343c" providerId="ADAL" clId="{22E1E7AB-F0FC-4CA6-AB22-571358BF1519}"/>
    <pc:docChg chg="undo custSel addSld modSld sldOrd">
      <pc:chgData name="Jorge Esteban Camargo Forero" userId="ee79e5f4-13e3-4b16-9a8f-d9656972343c" providerId="ADAL" clId="{22E1E7AB-F0FC-4CA6-AB22-571358BF1519}" dt="2023-12-05T20:32:51.510" v="1467" actId="2711"/>
      <pc:docMkLst>
        <pc:docMk/>
      </pc:docMkLst>
      <pc:sldChg chg="modSp mod">
        <pc:chgData name="Jorge Esteban Camargo Forero" userId="ee79e5f4-13e3-4b16-9a8f-d9656972343c" providerId="ADAL" clId="{22E1E7AB-F0FC-4CA6-AB22-571358BF1519}" dt="2023-12-05T20:30:45.555" v="1458" actId="20577"/>
        <pc:sldMkLst>
          <pc:docMk/>
          <pc:sldMk cId="966361483" sldId="366"/>
        </pc:sldMkLst>
        <pc:spChg chg="mod">
          <ac:chgData name="Jorge Esteban Camargo Forero" userId="ee79e5f4-13e3-4b16-9a8f-d9656972343c" providerId="ADAL" clId="{22E1E7AB-F0FC-4CA6-AB22-571358BF1519}" dt="2023-12-05T20:30:45.555" v="1458" actId="20577"/>
          <ac:spMkLst>
            <pc:docMk/>
            <pc:sldMk cId="966361483" sldId="366"/>
            <ac:spMk id="14" creationId="{265A9F7C-8C51-87A4-5D15-ED9DFD1F24BA}"/>
          </ac:spMkLst>
        </pc:spChg>
      </pc:sldChg>
      <pc:sldChg chg="modSp mod">
        <pc:chgData name="Jorge Esteban Camargo Forero" userId="ee79e5f4-13e3-4b16-9a8f-d9656972343c" providerId="ADAL" clId="{22E1E7AB-F0FC-4CA6-AB22-571358BF1519}" dt="2023-12-05T20:20:52.021" v="335" actId="20577"/>
        <pc:sldMkLst>
          <pc:docMk/>
          <pc:sldMk cId="1947841780" sldId="400"/>
        </pc:sldMkLst>
        <pc:spChg chg="mod">
          <ac:chgData name="Jorge Esteban Camargo Forero" userId="ee79e5f4-13e3-4b16-9a8f-d9656972343c" providerId="ADAL" clId="{22E1E7AB-F0FC-4CA6-AB22-571358BF1519}" dt="2023-12-05T20:20:52.021" v="335" actId="20577"/>
          <ac:spMkLst>
            <pc:docMk/>
            <pc:sldMk cId="1947841780" sldId="400"/>
            <ac:spMk id="11" creationId="{0581A8C6-76CA-9DBF-9878-AEDB5DC12D95}"/>
          </ac:spMkLst>
        </pc:spChg>
      </pc:sldChg>
      <pc:sldChg chg="modSp mod">
        <pc:chgData name="Jorge Esteban Camargo Forero" userId="ee79e5f4-13e3-4b16-9a8f-d9656972343c" providerId="ADAL" clId="{22E1E7AB-F0FC-4CA6-AB22-571358BF1519}" dt="2023-12-05T20:32:51.510" v="1467" actId="2711"/>
        <pc:sldMkLst>
          <pc:docMk/>
          <pc:sldMk cId="2650053554" sldId="422"/>
        </pc:sldMkLst>
        <pc:spChg chg="mod">
          <ac:chgData name="Jorge Esteban Camargo Forero" userId="ee79e5f4-13e3-4b16-9a8f-d9656972343c" providerId="ADAL" clId="{22E1E7AB-F0FC-4CA6-AB22-571358BF1519}" dt="2023-12-05T20:32:51.510" v="1467" actId="2711"/>
          <ac:spMkLst>
            <pc:docMk/>
            <pc:sldMk cId="2650053554" sldId="422"/>
            <ac:spMk id="11" creationId="{0581A8C6-76CA-9DBF-9878-AEDB5DC12D95}"/>
          </ac:spMkLst>
        </pc:spChg>
      </pc:sldChg>
      <pc:sldChg chg="add">
        <pc:chgData name="Jorge Esteban Camargo Forero" userId="ee79e5f4-13e3-4b16-9a8f-d9656972343c" providerId="ADAL" clId="{22E1E7AB-F0FC-4CA6-AB22-571358BF1519}" dt="2023-12-05T19:57:14.674" v="333"/>
        <pc:sldMkLst>
          <pc:docMk/>
          <pc:sldMk cId="2226372209" sldId="427"/>
        </pc:sldMkLst>
      </pc:sldChg>
      <pc:sldChg chg="modSp add mod ord">
        <pc:chgData name="Jorge Esteban Camargo Forero" userId="ee79e5f4-13e3-4b16-9a8f-d9656972343c" providerId="ADAL" clId="{22E1E7AB-F0FC-4CA6-AB22-571358BF1519}" dt="2023-12-05T20:28:39.793" v="1365" actId="20577"/>
        <pc:sldMkLst>
          <pc:docMk/>
          <pc:sldMk cId="3292667066" sldId="428"/>
        </pc:sldMkLst>
        <pc:spChg chg="mod">
          <ac:chgData name="Jorge Esteban Camargo Forero" userId="ee79e5f4-13e3-4b16-9a8f-d9656972343c" providerId="ADAL" clId="{22E1E7AB-F0FC-4CA6-AB22-571358BF1519}" dt="2023-12-05T20:28:39.793" v="1365" actId="20577"/>
          <ac:spMkLst>
            <pc:docMk/>
            <pc:sldMk cId="3292667066" sldId="428"/>
            <ac:spMk id="11" creationId="{0581A8C6-76CA-9DBF-9878-AEDB5DC12D95}"/>
          </ac:spMkLst>
        </pc:spChg>
        <pc:spChg chg="mod">
          <ac:chgData name="Jorge Esteban Camargo Forero" userId="ee79e5f4-13e3-4b16-9a8f-d9656972343c" providerId="ADAL" clId="{22E1E7AB-F0FC-4CA6-AB22-571358BF1519}" dt="2023-12-05T20:24:02.858" v="465" actId="20577"/>
          <ac:spMkLst>
            <pc:docMk/>
            <pc:sldMk cId="3292667066" sldId="428"/>
            <ac:spMk id="41" creationId="{77978F65-EEBD-3F49-BFAF-CB09ABD6CA62}"/>
          </ac:spMkLst>
        </pc:spChg>
      </pc:sldChg>
    </pc:docChg>
  </pc:docChgLst>
  <pc:docChgLst>
    <pc:chgData name="Michelle Natalia Picon Salinas" userId="S::mpicon@flar.net::2587e1e9-9f21-4b7b-b919-8ef356ce05c7" providerId="AD" clId="Web-{A2E53449-EB61-A459-C6D3-5D53AC0F1134}"/>
    <pc:docChg chg="addSld delSld modSld">
      <pc:chgData name="Michelle Natalia Picon Salinas" userId="S::mpicon@flar.net::2587e1e9-9f21-4b7b-b919-8ef356ce05c7" providerId="AD" clId="Web-{A2E53449-EB61-A459-C6D3-5D53AC0F1134}" dt="2023-01-11T21:21:17.465" v="825"/>
      <pc:docMkLst>
        <pc:docMk/>
      </pc:docMkLst>
      <pc:sldChg chg="addSp delSp modSp">
        <pc:chgData name="Michelle Natalia Picon Salinas" userId="S::mpicon@flar.net::2587e1e9-9f21-4b7b-b919-8ef356ce05c7" providerId="AD" clId="Web-{A2E53449-EB61-A459-C6D3-5D53AC0F1134}" dt="2023-01-11T20:26:20.669" v="623"/>
        <pc:sldMkLst>
          <pc:docMk/>
          <pc:sldMk cId="2082673487" sldId="378"/>
        </pc:sldMkLst>
        <pc:spChg chg="del">
          <ac:chgData name="Michelle Natalia Picon Salinas" userId="S::mpicon@flar.net::2587e1e9-9f21-4b7b-b919-8ef356ce05c7" providerId="AD" clId="Web-{A2E53449-EB61-A459-C6D3-5D53AC0F1134}" dt="2023-01-11T20:10:04.267" v="298"/>
          <ac:spMkLst>
            <pc:docMk/>
            <pc:sldMk cId="2082673487" sldId="378"/>
            <ac:spMk id="2" creationId="{265A9F7C-8C51-87A4-5D15-ED9DFD1F24BA}"/>
          </ac:spMkLst>
        </pc:spChg>
        <pc:spChg chg="mod">
          <ac:chgData name="Michelle Natalia Picon Salinas" userId="S::mpicon@flar.net::2587e1e9-9f21-4b7b-b919-8ef356ce05c7" providerId="AD" clId="Web-{A2E53449-EB61-A459-C6D3-5D53AC0F1134}" dt="2023-01-11T20:23:21.477" v="617" actId="1076"/>
          <ac:spMkLst>
            <pc:docMk/>
            <pc:sldMk cId="2082673487" sldId="378"/>
            <ac:spMk id="3" creationId="{CF5A500E-0393-CDB3-77AC-AD3145D52329}"/>
          </ac:spMkLst>
        </pc:spChg>
        <pc:spChg chg="add mod">
          <ac:chgData name="Michelle Natalia Picon Salinas" userId="S::mpicon@flar.net::2587e1e9-9f21-4b7b-b919-8ef356ce05c7" providerId="AD" clId="Web-{A2E53449-EB61-A459-C6D3-5D53AC0F1134}" dt="2023-01-11T20:22:15.147" v="602" actId="1076"/>
          <ac:spMkLst>
            <pc:docMk/>
            <pc:sldMk cId="2082673487" sldId="378"/>
            <ac:spMk id="4" creationId="{D54C717F-C6E1-E3D7-A10A-3F40CD05F381}"/>
          </ac:spMkLst>
        </pc:spChg>
        <pc:spChg chg="add mod">
          <ac:chgData name="Michelle Natalia Picon Salinas" userId="S::mpicon@flar.net::2587e1e9-9f21-4b7b-b919-8ef356ce05c7" providerId="AD" clId="Web-{A2E53449-EB61-A459-C6D3-5D53AC0F1134}" dt="2023-01-11T20:22:15.162" v="603" actId="1076"/>
          <ac:spMkLst>
            <pc:docMk/>
            <pc:sldMk cId="2082673487" sldId="378"/>
            <ac:spMk id="5" creationId="{ADE0D04B-FFF1-C490-E370-8C00714A1486}"/>
          </ac:spMkLst>
        </pc:spChg>
        <pc:spChg chg="add mod">
          <ac:chgData name="Michelle Natalia Picon Salinas" userId="S::mpicon@flar.net::2587e1e9-9f21-4b7b-b919-8ef356ce05c7" providerId="AD" clId="Web-{A2E53449-EB61-A459-C6D3-5D53AC0F1134}" dt="2023-01-11T20:22:15.178" v="604" actId="1076"/>
          <ac:spMkLst>
            <pc:docMk/>
            <pc:sldMk cId="2082673487" sldId="378"/>
            <ac:spMk id="6" creationId="{BD36B2BE-B1D3-27BE-827E-533A619A970F}"/>
          </ac:spMkLst>
        </pc:spChg>
        <pc:spChg chg="add mod">
          <ac:chgData name="Michelle Natalia Picon Salinas" userId="S::mpicon@flar.net::2587e1e9-9f21-4b7b-b919-8ef356ce05c7" providerId="AD" clId="Web-{A2E53449-EB61-A459-C6D3-5D53AC0F1134}" dt="2023-01-11T20:22:15.194" v="605" actId="1076"/>
          <ac:spMkLst>
            <pc:docMk/>
            <pc:sldMk cId="2082673487" sldId="378"/>
            <ac:spMk id="7" creationId="{60D86C05-07D6-E8FD-AA5D-470038E93DD1}"/>
          </ac:spMkLst>
        </pc:spChg>
        <pc:spChg chg="add mod">
          <ac:chgData name="Michelle Natalia Picon Salinas" userId="S::mpicon@flar.net::2587e1e9-9f21-4b7b-b919-8ef356ce05c7" providerId="AD" clId="Web-{A2E53449-EB61-A459-C6D3-5D53AC0F1134}" dt="2023-01-11T20:22:15.209" v="606" actId="1076"/>
          <ac:spMkLst>
            <pc:docMk/>
            <pc:sldMk cId="2082673487" sldId="378"/>
            <ac:spMk id="8" creationId="{9C11E59A-38CC-68F4-7AD0-A495BF4854A4}"/>
          </ac:spMkLst>
        </pc:spChg>
        <pc:spChg chg="add mod">
          <ac:chgData name="Michelle Natalia Picon Salinas" userId="S::mpicon@flar.net::2587e1e9-9f21-4b7b-b919-8ef356ce05c7" providerId="AD" clId="Web-{A2E53449-EB61-A459-C6D3-5D53AC0F1134}" dt="2023-01-11T20:22:15.225" v="607" actId="1076"/>
          <ac:spMkLst>
            <pc:docMk/>
            <pc:sldMk cId="2082673487" sldId="378"/>
            <ac:spMk id="9" creationId="{2B790C23-AA09-8B9B-3F59-5EF69256D6F7}"/>
          </ac:spMkLst>
        </pc:spChg>
        <pc:spChg chg="add mod">
          <ac:chgData name="Michelle Natalia Picon Salinas" userId="S::mpicon@flar.net::2587e1e9-9f21-4b7b-b919-8ef356ce05c7" providerId="AD" clId="Web-{A2E53449-EB61-A459-C6D3-5D53AC0F1134}" dt="2023-01-11T20:22:15.225" v="608" actId="1076"/>
          <ac:spMkLst>
            <pc:docMk/>
            <pc:sldMk cId="2082673487" sldId="378"/>
            <ac:spMk id="10" creationId="{8B760169-C717-0495-CB98-9FAB01621E35}"/>
          </ac:spMkLst>
        </pc:spChg>
        <pc:spChg chg="add mod">
          <ac:chgData name="Michelle Natalia Picon Salinas" userId="S::mpicon@flar.net::2587e1e9-9f21-4b7b-b919-8ef356ce05c7" providerId="AD" clId="Web-{A2E53449-EB61-A459-C6D3-5D53AC0F1134}" dt="2023-01-11T20:22:15.241" v="609" actId="1076"/>
          <ac:spMkLst>
            <pc:docMk/>
            <pc:sldMk cId="2082673487" sldId="378"/>
            <ac:spMk id="11" creationId="{E4E263BE-122A-58F9-4080-E0BA34D74A64}"/>
          </ac:spMkLst>
        </pc:spChg>
        <pc:spChg chg="mod">
          <ac:chgData name="Michelle Natalia Picon Salinas" userId="S::mpicon@flar.net::2587e1e9-9f21-4b7b-b919-8ef356ce05c7" providerId="AD" clId="Web-{A2E53449-EB61-A459-C6D3-5D53AC0F1134}" dt="2023-01-11T20:24:43.182" v="619" actId="1076"/>
          <ac:spMkLst>
            <pc:docMk/>
            <pc:sldMk cId="2082673487" sldId="378"/>
            <ac:spMk id="41" creationId="{77978F65-EEBD-3F49-BFAF-CB09ABD6CA62}"/>
          </ac:spMkLst>
        </pc:spChg>
        <pc:picChg chg="add del mod">
          <ac:chgData name="Michelle Natalia Picon Salinas" userId="S::mpicon@flar.net::2587e1e9-9f21-4b7b-b919-8ef356ce05c7" providerId="AD" clId="Web-{A2E53449-EB61-A459-C6D3-5D53AC0F1134}" dt="2023-01-11T20:21:46.662" v="598"/>
          <ac:picMkLst>
            <pc:docMk/>
            <pc:sldMk cId="2082673487" sldId="378"/>
            <ac:picMk id="12" creationId="{8CE21214-FE84-788F-4C3B-1740F96A6BC9}"/>
          </ac:picMkLst>
        </pc:picChg>
        <pc:picChg chg="add del mod">
          <ac:chgData name="Michelle Natalia Picon Salinas" userId="S::mpicon@flar.net::2587e1e9-9f21-4b7b-b919-8ef356ce05c7" providerId="AD" clId="Web-{A2E53449-EB61-A459-C6D3-5D53AC0F1134}" dt="2023-01-11T20:26:20.669" v="623"/>
          <ac:picMkLst>
            <pc:docMk/>
            <pc:sldMk cId="2082673487" sldId="378"/>
            <ac:picMk id="14" creationId="{CBCD8814-49C3-6264-75A3-C3AC1C8E3141}"/>
          </ac:picMkLst>
        </pc:picChg>
        <pc:cxnChg chg="add mod">
          <ac:chgData name="Michelle Natalia Picon Salinas" userId="S::mpicon@flar.net::2587e1e9-9f21-4b7b-b919-8ef356ce05c7" providerId="AD" clId="Web-{A2E53449-EB61-A459-C6D3-5D53AC0F1134}" dt="2023-01-11T20:23:15.023" v="616" actId="1076"/>
          <ac:cxnSpMkLst>
            <pc:docMk/>
            <pc:sldMk cId="2082673487" sldId="378"/>
            <ac:cxnSpMk id="13" creationId="{9859777C-3F15-A23B-F27F-0D4BFDC1A55D}"/>
          </ac:cxnSpMkLst>
        </pc:cxnChg>
      </pc:sldChg>
      <pc:sldChg chg="addSp delSp modSp">
        <pc:chgData name="Michelle Natalia Picon Salinas" userId="S::mpicon@flar.net::2587e1e9-9f21-4b7b-b919-8ef356ce05c7" providerId="AD" clId="Web-{A2E53449-EB61-A459-C6D3-5D53AC0F1134}" dt="2023-01-11T21:21:17.465" v="825"/>
        <pc:sldMkLst>
          <pc:docMk/>
          <pc:sldMk cId="3178428224" sldId="379"/>
        </pc:sldMkLst>
        <pc:spChg chg="del mod">
          <ac:chgData name="Michelle Natalia Picon Salinas" userId="S::mpicon@flar.net::2587e1e9-9f21-4b7b-b919-8ef356ce05c7" providerId="AD" clId="Web-{A2E53449-EB61-A459-C6D3-5D53AC0F1134}" dt="2023-01-11T21:12:08.371" v="801"/>
          <ac:spMkLst>
            <pc:docMk/>
            <pc:sldMk cId="3178428224" sldId="379"/>
            <ac:spMk id="2" creationId="{265A9F7C-8C51-87A4-5D15-ED9DFD1F24BA}"/>
          </ac:spMkLst>
        </pc:spChg>
        <pc:spChg chg="add mod">
          <ac:chgData name="Michelle Natalia Picon Salinas" userId="S::mpicon@flar.net::2587e1e9-9f21-4b7b-b919-8ef356ce05c7" providerId="AD" clId="Web-{A2E53449-EB61-A459-C6D3-5D53AC0F1134}" dt="2023-01-11T21:17:37.593" v="808" actId="14100"/>
          <ac:spMkLst>
            <pc:docMk/>
            <pc:sldMk cId="3178428224" sldId="379"/>
            <ac:spMk id="3" creationId="{0581A8C6-76CA-9DBF-9878-AEDB5DC12D95}"/>
          </ac:spMkLst>
        </pc:spChg>
        <pc:picChg chg="add mod modCrop">
          <ac:chgData name="Michelle Natalia Picon Salinas" userId="S::mpicon@flar.net::2587e1e9-9f21-4b7b-b919-8ef356ce05c7" providerId="AD" clId="Web-{A2E53449-EB61-A459-C6D3-5D53AC0F1134}" dt="2023-01-11T21:19:18.349" v="815" actId="1076"/>
          <ac:picMkLst>
            <pc:docMk/>
            <pc:sldMk cId="3178428224" sldId="379"/>
            <ac:picMk id="4" creationId="{EA42CA76-0C01-6B7A-816A-701EDA1138B0}"/>
          </ac:picMkLst>
        </pc:picChg>
        <pc:picChg chg="add mod">
          <ac:chgData name="Michelle Natalia Picon Salinas" userId="S::mpicon@flar.net::2587e1e9-9f21-4b7b-b919-8ef356ce05c7" providerId="AD" clId="Web-{A2E53449-EB61-A459-C6D3-5D53AC0F1134}" dt="2023-01-11T21:19:16.302" v="814" actId="1076"/>
          <ac:picMkLst>
            <pc:docMk/>
            <pc:sldMk cId="3178428224" sldId="379"/>
            <ac:picMk id="5" creationId="{E9962E19-1075-D0ED-B085-BDD7CBC705BC}"/>
          </ac:picMkLst>
        </pc:picChg>
        <pc:picChg chg="add mod ord modCrop">
          <ac:chgData name="Michelle Natalia Picon Salinas" userId="S::mpicon@flar.net::2587e1e9-9f21-4b7b-b919-8ef356ce05c7" providerId="AD" clId="Web-{A2E53449-EB61-A459-C6D3-5D53AC0F1134}" dt="2023-01-11T21:21:17.465" v="825"/>
          <ac:picMkLst>
            <pc:docMk/>
            <pc:sldMk cId="3178428224" sldId="379"/>
            <ac:picMk id="6" creationId="{8B414A64-0882-0E49-8CF0-3404224505F1}"/>
          </ac:picMkLst>
        </pc:picChg>
      </pc:sldChg>
      <pc:sldChg chg="delSp add del replId">
        <pc:chgData name="Michelle Natalia Picon Salinas" userId="S::mpicon@flar.net::2587e1e9-9f21-4b7b-b919-8ef356ce05c7" providerId="AD" clId="Web-{A2E53449-EB61-A459-C6D3-5D53AC0F1134}" dt="2023-01-11T20:28:51.126" v="635"/>
        <pc:sldMkLst>
          <pc:docMk/>
          <pc:sldMk cId="150116149" sldId="380"/>
        </pc:sldMkLst>
        <pc:spChg chg="del">
          <ac:chgData name="Michelle Natalia Picon Salinas" userId="S::mpicon@flar.net::2587e1e9-9f21-4b7b-b919-8ef356ce05c7" providerId="AD" clId="Web-{A2E53449-EB61-A459-C6D3-5D53AC0F1134}" dt="2023-01-11T20:28:30.516" v="631"/>
          <ac:spMkLst>
            <pc:docMk/>
            <pc:sldMk cId="150116149" sldId="380"/>
            <ac:spMk id="3" creationId="{CF5A500E-0393-CDB3-77AC-AD3145D52329}"/>
          </ac:spMkLst>
        </pc:spChg>
        <pc:spChg chg="del">
          <ac:chgData name="Michelle Natalia Picon Salinas" userId="S::mpicon@flar.net::2587e1e9-9f21-4b7b-b919-8ef356ce05c7" providerId="AD" clId="Web-{A2E53449-EB61-A459-C6D3-5D53AC0F1134}" dt="2023-01-11T20:28:36.720" v="634"/>
          <ac:spMkLst>
            <pc:docMk/>
            <pc:sldMk cId="150116149" sldId="380"/>
            <ac:spMk id="4" creationId="{D54C717F-C6E1-E3D7-A10A-3F40CD05F381}"/>
          </ac:spMkLst>
        </pc:spChg>
        <pc:spChg chg="del">
          <ac:chgData name="Michelle Natalia Picon Salinas" userId="S::mpicon@flar.net::2587e1e9-9f21-4b7b-b919-8ef356ce05c7" providerId="AD" clId="Web-{A2E53449-EB61-A459-C6D3-5D53AC0F1134}" dt="2023-01-11T20:28:30.516" v="630"/>
          <ac:spMkLst>
            <pc:docMk/>
            <pc:sldMk cId="150116149" sldId="380"/>
            <ac:spMk id="5" creationId="{ADE0D04B-FFF1-C490-E370-8C00714A1486}"/>
          </ac:spMkLst>
        </pc:spChg>
        <pc:spChg chg="del">
          <ac:chgData name="Michelle Natalia Picon Salinas" userId="S::mpicon@flar.net::2587e1e9-9f21-4b7b-b919-8ef356ce05c7" providerId="AD" clId="Web-{A2E53449-EB61-A459-C6D3-5D53AC0F1134}" dt="2023-01-11T20:28:30.516" v="629"/>
          <ac:spMkLst>
            <pc:docMk/>
            <pc:sldMk cId="150116149" sldId="380"/>
            <ac:spMk id="6" creationId="{BD36B2BE-B1D3-27BE-827E-533A619A970F}"/>
          </ac:spMkLst>
        </pc:spChg>
        <pc:spChg chg="del">
          <ac:chgData name="Michelle Natalia Picon Salinas" userId="S::mpicon@flar.net::2587e1e9-9f21-4b7b-b919-8ef356ce05c7" providerId="AD" clId="Web-{A2E53449-EB61-A459-C6D3-5D53AC0F1134}" dt="2023-01-11T20:28:30.516" v="628"/>
          <ac:spMkLst>
            <pc:docMk/>
            <pc:sldMk cId="150116149" sldId="380"/>
            <ac:spMk id="7" creationId="{60D86C05-07D6-E8FD-AA5D-470038E93DD1}"/>
          </ac:spMkLst>
        </pc:spChg>
        <pc:spChg chg="del">
          <ac:chgData name="Michelle Natalia Picon Salinas" userId="S::mpicon@flar.net::2587e1e9-9f21-4b7b-b919-8ef356ce05c7" providerId="AD" clId="Web-{A2E53449-EB61-A459-C6D3-5D53AC0F1134}" dt="2023-01-11T20:28:36.720" v="633"/>
          <ac:spMkLst>
            <pc:docMk/>
            <pc:sldMk cId="150116149" sldId="380"/>
            <ac:spMk id="8" creationId="{9C11E59A-38CC-68F4-7AD0-A495BF4854A4}"/>
          </ac:spMkLst>
        </pc:spChg>
        <pc:spChg chg="del">
          <ac:chgData name="Michelle Natalia Picon Salinas" userId="S::mpicon@flar.net::2587e1e9-9f21-4b7b-b919-8ef356ce05c7" providerId="AD" clId="Web-{A2E53449-EB61-A459-C6D3-5D53AC0F1134}" dt="2023-01-11T20:28:30.516" v="627"/>
          <ac:spMkLst>
            <pc:docMk/>
            <pc:sldMk cId="150116149" sldId="380"/>
            <ac:spMk id="9" creationId="{2B790C23-AA09-8B9B-3F59-5EF69256D6F7}"/>
          </ac:spMkLst>
        </pc:spChg>
        <pc:spChg chg="del">
          <ac:chgData name="Michelle Natalia Picon Salinas" userId="S::mpicon@flar.net::2587e1e9-9f21-4b7b-b919-8ef356ce05c7" providerId="AD" clId="Web-{A2E53449-EB61-A459-C6D3-5D53AC0F1134}" dt="2023-01-11T20:28:30.516" v="626"/>
          <ac:spMkLst>
            <pc:docMk/>
            <pc:sldMk cId="150116149" sldId="380"/>
            <ac:spMk id="10" creationId="{8B760169-C717-0495-CB98-9FAB01621E35}"/>
          </ac:spMkLst>
        </pc:spChg>
        <pc:spChg chg="del">
          <ac:chgData name="Michelle Natalia Picon Salinas" userId="S::mpicon@flar.net::2587e1e9-9f21-4b7b-b919-8ef356ce05c7" providerId="AD" clId="Web-{A2E53449-EB61-A459-C6D3-5D53AC0F1134}" dt="2023-01-11T20:28:30.516" v="625"/>
          <ac:spMkLst>
            <pc:docMk/>
            <pc:sldMk cId="150116149" sldId="380"/>
            <ac:spMk id="11" creationId="{E4E263BE-122A-58F9-4080-E0BA34D74A64}"/>
          </ac:spMkLst>
        </pc:spChg>
        <pc:cxnChg chg="del">
          <ac:chgData name="Michelle Natalia Picon Salinas" userId="S::mpicon@flar.net::2587e1e9-9f21-4b7b-b919-8ef356ce05c7" providerId="AD" clId="Web-{A2E53449-EB61-A459-C6D3-5D53AC0F1134}" dt="2023-01-11T20:28:36.720" v="632"/>
          <ac:cxnSpMkLst>
            <pc:docMk/>
            <pc:sldMk cId="150116149" sldId="380"/>
            <ac:cxnSpMk id="13" creationId="{9859777C-3F15-A23B-F27F-0D4BFDC1A55D}"/>
          </ac:cxnSpMkLst>
        </pc:cxnChg>
      </pc:sldChg>
    </pc:docChg>
  </pc:docChgLst>
  <pc:docChgLst>
    <pc:chgData name="Ana Paulina  Castillo Velasquez" userId="S::acastillo@flar.net::95b88240-00ce-4059-ab6d-27410e066276" providerId="AD" clId="Web-{C2519212-E190-4C0F-2E82-D92F696F1B90}"/>
    <pc:docChg chg="modSld">
      <pc:chgData name="Ana Paulina  Castillo Velasquez" userId="S::acastillo@flar.net::95b88240-00ce-4059-ab6d-27410e066276" providerId="AD" clId="Web-{C2519212-E190-4C0F-2E82-D92F696F1B90}" dt="2023-05-16T17:46:25.881" v="3"/>
      <pc:docMkLst>
        <pc:docMk/>
      </pc:docMkLst>
      <pc:sldChg chg="addSp delSp modSp">
        <pc:chgData name="Ana Paulina  Castillo Velasquez" userId="S::acastillo@flar.net::95b88240-00ce-4059-ab6d-27410e066276" providerId="AD" clId="Web-{C2519212-E190-4C0F-2E82-D92F696F1B90}" dt="2023-05-16T17:46:25.881" v="3"/>
        <pc:sldMkLst>
          <pc:docMk/>
          <pc:sldMk cId="2205288534" sldId="398"/>
        </pc:sldMkLst>
        <pc:spChg chg="add del mod">
          <ac:chgData name="Ana Paulina  Castillo Velasquez" userId="S::acastillo@flar.net::95b88240-00ce-4059-ab6d-27410e066276" providerId="AD" clId="Web-{C2519212-E190-4C0F-2E82-D92F696F1B90}" dt="2023-05-16T17:46:25.881" v="3"/>
          <ac:spMkLst>
            <pc:docMk/>
            <pc:sldMk cId="2205288534" sldId="398"/>
            <ac:spMk id="2" creationId="{423D9604-7EEE-2BF0-23D3-FEF48F3F6472}"/>
          </ac:spMkLst>
        </pc:spChg>
      </pc:sldChg>
    </pc:docChg>
  </pc:docChgLst>
  <pc:docChgLst>
    <pc:chgData name="Jorge Esteban Camargo Forero" userId="ee79e5f4-13e3-4b16-9a8f-d9656972343c" providerId="ADAL" clId="{2E3C3065-400A-48F6-B37B-872833D66049}"/>
    <pc:docChg chg="custSel addSld delSld modSld">
      <pc:chgData name="Jorge Esteban Camargo Forero" userId="ee79e5f4-13e3-4b16-9a8f-d9656972343c" providerId="ADAL" clId="{2E3C3065-400A-48F6-B37B-872833D66049}" dt="2024-01-21T19:24:26.166" v="223" actId="6549"/>
      <pc:docMkLst>
        <pc:docMk/>
      </pc:docMkLst>
      <pc:sldChg chg="modSp mod">
        <pc:chgData name="Jorge Esteban Camargo Forero" userId="ee79e5f4-13e3-4b16-9a8f-d9656972343c" providerId="ADAL" clId="{2E3C3065-400A-48F6-B37B-872833D66049}" dt="2024-01-21T18:17:07.666" v="200" actId="20577"/>
        <pc:sldMkLst>
          <pc:docMk/>
          <pc:sldMk cId="966361483" sldId="366"/>
        </pc:sldMkLst>
        <pc:spChg chg="mod">
          <ac:chgData name="Jorge Esteban Camargo Forero" userId="ee79e5f4-13e3-4b16-9a8f-d9656972343c" providerId="ADAL" clId="{2E3C3065-400A-48F6-B37B-872833D66049}" dt="2024-01-21T18:17:07.666" v="200" actId="20577"/>
          <ac:spMkLst>
            <pc:docMk/>
            <pc:sldMk cId="966361483" sldId="366"/>
            <ac:spMk id="14" creationId="{265A9F7C-8C51-87A4-5D15-ED9DFD1F24BA}"/>
          </ac:spMkLst>
        </pc:spChg>
      </pc:sldChg>
      <pc:sldChg chg="modSp">
        <pc:chgData name="Jorge Esteban Camargo Forero" userId="ee79e5f4-13e3-4b16-9a8f-d9656972343c" providerId="ADAL" clId="{2E3C3065-400A-48F6-B37B-872833D66049}" dt="2024-01-21T18:27:26.127" v="204" actId="13926"/>
        <pc:sldMkLst>
          <pc:docMk/>
          <pc:sldMk cId="2548111067" sldId="397"/>
        </pc:sldMkLst>
        <pc:spChg chg="mod">
          <ac:chgData name="Jorge Esteban Camargo Forero" userId="ee79e5f4-13e3-4b16-9a8f-d9656972343c" providerId="ADAL" clId="{2E3C3065-400A-48F6-B37B-872833D66049}" dt="2024-01-21T18:27:26.127" v="204" actId="13926"/>
          <ac:spMkLst>
            <pc:docMk/>
            <pc:sldMk cId="2548111067" sldId="397"/>
            <ac:spMk id="11" creationId="{0581A8C6-76CA-9DBF-9878-AEDB5DC12D95}"/>
          </ac:spMkLst>
        </pc:spChg>
      </pc:sldChg>
      <pc:sldChg chg="del">
        <pc:chgData name="Jorge Esteban Camargo Forero" userId="ee79e5f4-13e3-4b16-9a8f-d9656972343c" providerId="ADAL" clId="{2E3C3065-400A-48F6-B37B-872833D66049}" dt="2024-01-21T19:13:47.714" v="208" actId="47"/>
        <pc:sldMkLst>
          <pc:docMk/>
          <pc:sldMk cId="1947841780" sldId="400"/>
        </pc:sldMkLst>
      </pc:sldChg>
      <pc:sldChg chg="del">
        <pc:chgData name="Jorge Esteban Camargo Forero" userId="ee79e5f4-13e3-4b16-9a8f-d9656972343c" providerId="ADAL" clId="{2E3C3065-400A-48F6-B37B-872833D66049}" dt="2024-01-21T18:26:57.056" v="202" actId="47"/>
        <pc:sldMkLst>
          <pc:docMk/>
          <pc:sldMk cId="2231642694" sldId="413"/>
        </pc:sldMkLst>
      </pc:sldChg>
      <pc:sldChg chg="del">
        <pc:chgData name="Jorge Esteban Camargo Forero" userId="ee79e5f4-13e3-4b16-9a8f-d9656972343c" providerId="ADAL" clId="{2E3C3065-400A-48F6-B37B-872833D66049}" dt="2024-01-21T18:26:33.495" v="201" actId="47"/>
        <pc:sldMkLst>
          <pc:docMk/>
          <pc:sldMk cId="1813684293" sldId="414"/>
        </pc:sldMkLst>
      </pc:sldChg>
      <pc:sldChg chg="modSp mod">
        <pc:chgData name="Jorge Esteban Camargo Forero" userId="ee79e5f4-13e3-4b16-9a8f-d9656972343c" providerId="ADAL" clId="{2E3C3065-400A-48F6-B37B-872833D66049}" dt="2024-01-21T18:31:17.077" v="207" actId="20577"/>
        <pc:sldMkLst>
          <pc:docMk/>
          <pc:sldMk cId="2997578115" sldId="421"/>
        </pc:sldMkLst>
        <pc:spChg chg="mod">
          <ac:chgData name="Jorge Esteban Camargo Forero" userId="ee79e5f4-13e3-4b16-9a8f-d9656972343c" providerId="ADAL" clId="{2E3C3065-400A-48F6-B37B-872833D66049}" dt="2024-01-21T18:31:17.077" v="207" actId="20577"/>
          <ac:spMkLst>
            <pc:docMk/>
            <pc:sldMk cId="2997578115" sldId="421"/>
            <ac:spMk id="11" creationId="{0581A8C6-76CA-9DBF-9878-AEDB5DC12D95}"/>
          </ac:spMkLst>
        </pc:spChg>
      </pc:sldChg>
      <pc:sldChg chg="modSp mod">
        <pc:chgData name="Jorge Esteban Camargo Forero" userId="ee79e5f4-13e3-4b16-9a8f-d9656972343c" providerId="ADAL" clId="{2E3C3065-400A-48F6-B37B-872833D66049}" dt="2024-01-21T19:24:26.166" v="223" actId="6549"/>
        <pc:sldMkLst>
          <pc:docMk/>
          <pc:sldMk cId="995176568" sldId="423"/>
        </pc:sldMkLst>
        <pc:spChg chg="mod">
          <ac:chgData name="Jorge Esteban Camargo Forero" userId="ee79e5f4-13e3-4b16-9a8f-d9656972343c" providerId="ADAL" clId="{2E3C3065-400A-48F6-B37B-872833D66049}" dt="2024-01-21T19:24:26.166" v="223" actId="6549"/>
          <ac:spMkLst>
            <pc:docMk/>
            <pc:sldMk cId="995176568" sldId="423"/>
            <ac:spMk id="4" creationId="{E5035101-93D6-7A88-C6F9-1BF6EE519CC9}"/>
          </ac:spMkLst>
        </pc:spChg>
      </pc:sldChg>
      <pc:sldChg chg="add">
        <pc:chgData name="Jorge Esteban Camargo Forero" userId="ee79e5f4-13e3-4b16-9a8f-d9656972343c" providerId="ADAL" clId="{2E3C3065-400A-48F6-B37B-872833D66049}" dt="2024-01-21T18:27:59.470" v="205"/>
        <pc:sldMkLst>
          <pc:docMk/>
          <pc:sldMk cId="3360920563" sldId="429"/>
        </pc:sldMkLst>
      </pc:sldChg>
    </pc:docChg>
  </pc:docChgLst>
  <pc:docChgLst>
    <pc:chgData name="Jorge Esteban Camargo Forero" userId="ee79e5f4-13e3-4b16-9a8f-d9656972343c" providerId="ADAL" clId="{7ACA4FA3-783F-483E-AAB8-8BF20471A335}"/>
    <pc:docChg chg="undo custSel addSld delSld modSld sldOrd">
      <pc:chgData name="Jorge Esteban Camargo Forero" userId="ee79e5f4-13e3-4b16-9a8f-d9656972343c" providerId="ADAL" clId="{7ACA4FA3-783F-483E-AAB8-8BF20471A335}" dt="2023-05-11T17:07:10.972" v="1116" actId="13926"/>
      <pc:docMkLst>
        <pc:docMk/>
      </pc:docMkLst>
      <pc:sldChg chg="modSp mod">
        <pc:chgData name="Jorge Esteban Camargo Forero" userId="ee79e5f4-13e3-4b16-9a8f-d9656972343c" providerId="ADAL" clId="{7ACA4FA3-783F-483E-AAB8-8BF20471A335}" dt="2023-02-14T14:35:53.134" v="880" actId="20577"/>
        <pc:sldMkLst>
          <pc:docMk/>
          <pc:sldMk cId="966361483" sldId="366"/>
        </pc:sldMkLst>
        <pc:spChg chg="mod">
          <ac:chgData name="Jorge Esteban Camargo Forero" userId="ee79e5f4-13e3-4b16-9a8f-d9656972343c" providerId="ADAL" clId="{7ACA4FA3-783F-483E-AAB8-8BF20471A335}" dt="2023-02-14T14:35:53.134" v="880" actId="20577"/>
          <ac:spMkLst>
            <pc:docMk/>
            <pc:sldMk cId="966361483" sldId="366"/>
            <ac:spMk id="14" creationId="{265A9F7C-8C51-87A4-5D15-ED9DFD1F24BA}"/>
          </ac:spMkLst>
        </pc:spChg>
      </pc:sldChg>
      <pc:sldChg chg="modSp">
        <pc:chgData name="Jorge Esteban Camargo Forero" userId="ee79e5f4-13e3-4b16-9a8f-d9656972343c" providerId="ADAL" clId="{7ACA4FA3-783F-483E-AAB8-8BF20471A335}" dt="2023-05-11T17:02:07.665" v="1109" actId="20577"/>
        <pc:sldMkLst>
          <pc:docMk/>
          <pc:sldMk cId="135938776" sldId="394"/>
        </pc:sldMkLst>
        <pc:spChg chg="mod">
          <ac:chgData name="Jorge Esteban Camargo Forero" userId="ee79e5f4-13e3-4b16-9a8f-d9656972343c" providerId="ADAL" clId="{7ACA4FA3-783F-483E-AAB8-8BF20471A335}" dt="2023-05-11T17:02:07.665" v="1109" actId="20577"/>
          <ac:spMkLst>
            <pc:docMk/>
            <pc:sldMk cId="135938776" sldId="394"/>
            <ac:spMk id="11" creationId="{0581A8C6-76CA-9DBF-9878-AEDB5DC12D95}"/>
          </ac:spMkLst>
        </pc:spChg>
      </pc:sldChg>
      <pc:sldChg chg="modSp">
        <pc:chgData name="Jorge Esteban Camargo Forero" userId="ee79e5f4-13e3-4b16-9a8f-d9656972343c" providerId="ADAL" clId="{7ACA4FA3-783F-483E-AAB8-8BF20471A335}" dt="2023-05-11T17:07:10.972" v="1116" actId="13926"/>
        <pc:sldMkLst>
          <pc:docMk/>
          <pc:sldMk cId="2548111067" sldId="397"/>
        </pc:sldMkLst>
        <pc:spChg chg="mod">
          <ac:chgData name="Jorge Esteban Camargo Forero" userId="ee79e5f4-13e3-4b16-9a8f-d9656972343c" providerId="ADAL" clId="{7ACA4FA3-783F-483E-AAB8-8BF20471A335}" dt="2023-05-11T17:07:10.972" v="1116" actId="13926"/>
          <ac:spMkLst>
            <pc:docMk/>
            <pc:sldMk cId="2548111067" sldId="397"/>
            <ac:spMk id="11" creationId="{0581A8C6-76CA-9DBF-9878-AEDB5DC12D95}"/>
          </ac:spMkLst>
        </pc:spChg>
      </pc:sldChg>
      <pc:sldChg chg="modSp mod">
        <pc:chgData name="Jorge Esteban Camargo Forero" userId="ee79e5f4-13e3-4b16-9a8f-d9656972343c" providerId="ADAL" clId="{7ACA4FA3-783F-483E-AAB8-8BF20471A335}" dt="2023-02-13T21:20:15.700" v="0" actId="20577"/>
        <pc:sldMkLst>
          <pc:docMk/>
          <pc:sldMk cId="3813555691" sldId="404"/>
        </pc:sldMkLst>
        <pc:spChg chg="mod">
          <ac:chgData name="Jorge Esteban Camargo Forero" userId="ee79e5f4-13e3-4b16-9a8f-d9656972343c" providerId="ADAL" clId="{7ACA4FA3-783F-483E-AAB8-8BF20471A335}" dt="2023-02-13T21:20:15.700" v="0" actId="20577"/>
          <ac:spMkLst>
            <pc:docMk/>
            <pc:sldMk cId="3813555691" sldId="404"/>
            <ac:spMk id="11" creationId="{0581A8C6-76CA-9DBF-9878-AEDB5DC12D95}"/>
          </ac:spMkLst>
        </pc:spChg>
      </pc:sldChg>
      <pc:sldChg chg="modSp mod">
        <pc:chgData name="Jorge Esteban Camargo Forero" userId="ee79e5f4-13e3-4b16-9a8f-d9656972343c" providerId="ADAL" clId="{7ACA4FA3-783F-483E-AAB8-8BF20471A335}" dt="2023-02-13T21:22:55.349" v="70" actId="20577"/>
        <pc:sldMkLst>
          <pc:docMk/>
          <pc:sldMk cId="2447382574" sldId="416"/>
        </pc:sldMkLst>
        <pc:spChg chg="mod">
          <ac:chgData name="Jorge Esteban Camargo Forero" userId="ee79e5f4-13e3-4b16-9a8f-d9656972343c" providerId="ADAL" clId="{7ACA4FA3-783F-483E-AAB8-8BF20471A335}" dt="2023-02-13T21:22:55.349" v="70" actId="20577"/>
          <ac:spMkLst>
            <pc:docMk/>
            <pc:sldMk cId="2447382574" sldId="416"/>
            <ac:spMk id="11" creationId="{0581A8C6-76CA-9DBF-9878-AEDB5DC12D95}"/>
          </ac:spMkLst>
        </pc:spChg>
      </pc:sldChg>
      <pc:sldChg chg="modSp mod">
        <pc:chgData name="Jorge Esteban Camargo Forero" userId="ee79e5f4-13e3-4b16-9a8f-d9656972343c" providerId="ADAL" clId="{7ACA4FA3-783F-483E-AAB8-8BF20471A335}" dt="2023-02-14T10:27:14.411" v="812" actId="20577"/>
        <pc:sldMkLst>
          <pc:docMk/>
          <pc:sldMk cId="2650053554" sldId="422"/>
        </pc:sldMkLst>
        <pc:spChg chg="mod">
          <ac:chgData name="Jorge Esteban Camargo Forero" userId="ee79e5f4-13e3-4b16-9a8f-d9656972343c" providerId="ADAL" clId="{7ACA4FA3-783F-483E-AAB8-8BF20471A335}" dt="2023-02-14T10:27:14.411" v="812" actId="20577"/>
          <ac:spMkLst>
            <pc:docMk/>
            <pc:sldMk cId="2650053554" sldId="422"/>
            <ac:spMk id="11" creationId="{0581A8C6-76CA-9DBF-9878-AEDB5DC12D95}"/>
          </ac:spMkLst>
        </pc:spChg>
      </pc:sldChg>
      <pc:sldChg chg="addSp delSp modSp add mod ord">
        <pc:chgData name="Jorge Esteban Camargo Forero" userId="ee79e5f4-13e3-4b16-9a8f-d9656972343c" providerId="ADAL" clId="{7ACA4FA3-783F-483E-AAB8-8BF20471A335}" dt="2023-02-14T14:39:30.883" v="959" actId="20577"/>
        <pc:sldMkLst>
          <pc:docMk/>
          <pc:sldMk cId="995176568" sldId="423"/>
        </pc:sldMkLst>
        <pc:spChg chg="add mod">
          <ac:chgData name="Jorge Esteban Camargo Forero" userId="ee79e5f4-13e3-4b16-9a8f-d9656972343c" providerId="ADAL" clId="{7ACA4FA3-783F-483E-AAB8-8BF20471A335}" dt="2023-02-14T14:39:30.883" v="959" actId="20577"/>
          <ac:spMkLst>
            <pc:docMk/>
            <pc:sldMk cId="995176568" sldId="423"/>
            <ac:spMk id="4" creationId="{E5035101-93D6-7A88-C6F9-1BF6EE519CC9}"/>
          </ac:spMkLst>
        </pc:spChg>
        <pc:spChg chg="del mod">
          <ac:chgData name="Jorge Esteban Camargo Forero" userId="ee79e5f4-13e3-4b16-9a8f-d9656972343c" providerId="ADAL" clId="{7ACA4FA3-783F-483E-AAB8-8BF20471A335}" dt="2023-02-13T21:23:58.195" v="96" actId="478"/>
          <ac:spMkLst>
            <pc:docMk/>
            <pc:sldMk cId="995176568" sldId="423"/>
            <ac:spMk id="11" creationId="{0581A8C6-76CA-9DBF-9878-AEDB5DC12D95}"/>
          </ac:spMkLst>
        </pc:spChg>
        <pc:spChg chg="add del mod">
          <ac:chgData name="Jorge Esteban Camargo Forero" userId="ee79e5f4-13e3-4b16-9a8f-d9656972343c" providerId="ADAL" clId="{7ACA4FA3-783F-483E-AAB8-8BF20471A335}" dt="2023-02-13T21:31:00.318" v="311" actId="478"/>
          <ac:spMkLst>
            <pc:docMk/>
            <pc:sldMk cId="995176568" sldId="423"/>
            <ac:spMk id="24" creationId="{C599AA05-42DB-261E-AAAA-4E938BC7F6DD}"/>
          </ac:spMkLst>
        </pc:spChg>
        <pc:spChg chg="add del">
          <ac:chgData name="Jorge Esteban Camargo Forero" userId="ee79e5f4-13e3-4b16-9a8f-d9656972343c" providerId="ADAL" clId="{7ACA4FA3-783F-483E-AAB8-8BF20471A335}" dt="2023-02-14T10:21:24.904" v="333"/>
          <ac:spMkLst>
            <pc:docMk/>
            <pc:sldMk cId="995176568" sldId="423"/>
            <ac:spMk id="25" creationId="{56E15FC5-F4AC-1370-8F51-5595FAC50B66}"/>
          </ac:spMkLst>
        </pc:spChg>
        <pc:spChg chg="add del">
          <ac:chgData name="Jorge Esteban Camargo Forero" userId="ee79e5f4-13e3-4b16-9a8f-d9656972343c" providerId="ADAL" clId="{7ACA4FA3-783F-483E-AAB8-8BF20471A335}" dt="2023-02-14T10:21:24.904" v="333"/>
          <ac:spMkLst>
            <pc:docMk/>
            <pc:sldMk cId="995176568" sldId="423"/>
            <ac:spMk id="26" creationId="{56590346-FE62-D6A6-0ED1-77E907E1DC5C}"/>
          </ac:spMkLst>
        </pc:spChg>
        <pc:spChg chg="add del">
          <ac:chgData name="Jorge Esteban Camargo Forero" userId="ee79e5f4-13e3-4b16-9a8f-d9656972343c" providerId="ADAL" clId="{7ACA4FA3-783F-483E-AAB8-8BF20471A335}" dt="2023-02-14T10:22:35.691" v="467"/>
          <ac:spMkLst>
            <pc:docMk/>
            <pc:sldMk cId="995176568" sldId="423"/>
            <ac:spMk id="27" creationId="{0BAD0071-2D30-157F-0168-62ACEE771A17}"/>
          </ac:spMkLst>
        </pc:spChg>
        <pc:spChg chg="add del">
          <ac:chgData name="Jorge Esteban Camargo Forero" userId="ee79e5f4-13e3-4b16-9a8f-d9656972343c" providerId="ADAL" clId="{7ACA4FA3-783F-483E-AAB8-8BF20471A335}" dt="2023-02-14T10:22:35.691" v="467"/>
          <ac:spMkLst>
            <pc:docMk/>
            <pc:sldMk cId="995176568" sldId="423"/>
            <ac:spMk id="28" creationId="{61423AA2-2D05-1FCB-C18B-8048219F7A85}"/>
          </ac:spMkLst>
        </pc:spChg>
        <pc:picChg chg="add mod">
          <ac:chgData name="Jorge Esteban Camargo Forero" userId="ee79e5f4-13e3-4b16-9a8f-d9656972343c" providerId="ADAL" clId="{7ACA4FA3-783F-483E-AAB8-8BF20471A335}" dt="2023-02-14T14:38:08.197" v="930" actId="14100"/>
          <ac:picMkLst>
            <pc:docMk/>
            <pc:sldMk cId="995176568" sldId="423"/>
            <ac:picMk id="2" creationId="{5BD51FB1-2704-F39F-79BE-DB4E50150A99}"/>
          </ac:picMkLst>
        </pc:picChg>
        <pc:picChg chg="add del mod">
          <ac:chgData name="Jorge Esteban Camargo Forero" userId="ee79e5f4-13e3-4b16-9a8f-d9656972343c" providerId="ADAL" clId="{7ACA4FA3-783F-483E-AAB8-8BF20471A335}" dt="2023-02-13T21:23:34.354" v="91" actId="478"/>
          <ac:picMkLst>
            <pc:docMk/>
            <pc:sldMk cId="995176568" sldId="423"/>
            <ac:picMk id="3" creationId="{5E016FE9-2912-719F-68B9-C2CFE6A4AD5E}"/>
          </ac:picMkLst>
        </pc:picChg>
        <pc:picChg chg="add del mod">
          <ac:chgData name="Jorge Esteban Camargo Forero" userId="ee79e5f4-13e3-4b16-9a8f-d9656972343c" providerId="ADAL" clId="{7ACA4FA3-783F-483E-AAB8-8BF20471A335}" dt="2023-02-13T21:26:15.219" v="168" actId="478"/>
          <ac:picMkLst>
            <pc:docMk/>
            <pc:sldMk cId="995176568" sldId="423"/>
            <ac:picMk id="6" creationId="{28C8E5D6-A1B1-9D0D-9A3C-F053F08BB950}"/>
          </ac:picMkLst>
        </pc:picChg>
        <pc:picChg chg="add del mod">
          <ac:chgData name="Jorge Esteban Camargo Forero" userId="ee79e5f4-13e3-4b16-9a8f-d9656972343c" providerId="ADAL" clId="{7ACA4FA3-783F-483E-AAB8-8BF20471A335}" dt="2023-02-14T10:21:11.671" v="323" actId="478"/>
          <ac:picMkLst>
            <pc:docMk/>
            <pc:sldMk cId="995176568" sldId="423"/>
            <ac:picMk id="8" creationId="{A87B1660-8419-6D3B-C83C-B24CCDF24E59}"/>
          </ac:picMkLst>
        </pc:picChg>
        <pc:picChg chg="add del mod">
          <ac:chgData name="Jorge Esteban Camargo Forero" userId="ee79e5f4-13e3-4b16-9a8f-d9656972343c" providerId="ADAL" clId="{7ACA4FA3-783F-483E-AAB8-8BF20471A335}" dt="2023-02-13T21:27:15.224" v="240" actId="478"/>
          <ac:picMkLst>
            <pc:docMk/>
            <pc:sldMk cId="995176568" sldId="423"/>
            <ac:picMk id="10" creationId="{1603E1D3-19C5-025D-7B73-1245C74CC05C}"/>
          </ac:picMkLst>
        </pc:picChg>
        <pc:picChg chg="add del mod">
          <ac:chgData name="Jorge Esteban Camargo Forero" userId="ee79e5f4-13e3-4b16-9a8f-d9656972343c" providerId="ADAL" clId="{7ACA4FA3-783F-483E-AAB8-8BF20471A335}" dt="2023-02-14T10:21:15.373" v="326" actId="478"/>
          <ac:picMkLst>
            <pc:docMk/>
            <pc:sldMk cId="995176568" sldId="423"/>
            <ac:picMk id="13" creationId="{9294309F-7292-0DEB-4D54-CE81F5B5F060}"/>
          </ac:picMkLst>
        </pc:picChg>
        <pc:picChg chg="add del mod">
          <ac:chgData name="Jorge Esteban Camargo Forero" userId="ee79e5f4-13e3-4b16-9a8f-d9656972343c" providerId="ADAL" clId="{7ACA4FA3-783F-483E-AAB8-8BF20471A335}" dt="2023-02-14T10:21:16.430" v="328" actId="478"/>
          <ac:picMkLst>
            <pc:docMk/>
            <pc:sldMk cId="995176568" sldId="423"/>
            <ac:picMk id="15" creationId="{F22B7F64-6016-9B70-8063-95F71960900A}"/>
          </ac:picMkLst>
        </pc:picChg>
        <pc:picChg chg="add del mod">
          <ac:chgData name="Jorge Esteban Camargo Forero" userId="ee79e5f4-13e3-4b16-9a8f-d9656972343c" providerId="ADAL" clId="{7ACA4FA3-783F-483E-AAB8-8BF20471A335}" dt="2023-02-14T10:21:15.900" v="327" actId="478"/>
          <ac:picMkLst>
            <pc:docMk/>
            <pc:sldMk cId="995176568" sldId="423"/>
            <ac:picMk id="17" creationId="{81731BD3-AF6B-D6B1-9789-9572971E2F5F}"/>
          </ac:picMkLst>
        </pc:picChg>
        <pc:picChg chg="add del mod">
          <ac:chgData name="Jorge Esteban Camargo Forero" userId="ee79e5f4-13e3-4b16-9a8f-d9656972343c" providerId="ADAL" clId="{7ACA4FA3-783F-483E-AAB8-8BF20471A335}" dt="2023-02-14T10:21:14.818" v="325" actId="478"/>
          <ac:picMkLst>
            <pc:docMk/>
            <pc:sldMk cId="995176568" sldId="423"/>
            <ac:picMk id="19" creationId="{9FD2F580-C7C0-DE72-972D-AAD95A369DAD}"/>
          </ac:picMkLst>
        </pc:picChg>
        <pc:picChg chg="add del mod">
          <ac:chgData name="Jorge Esteban Camargo Forero" userId="ee79e5f4-13e3-4b16-9a8f-d9656972343c" providerId="ADAL" clId="{7ACA4FA3-783F-483E-AAB8-8BF20471A335}" dt="2023-02-13T21:28:31.591" v="255" actId="478"/>
          <ac:picMkLst>
            <pc:docMk/>
            <pc:sldMk cId="995176568" sldId="423"/>
            <ac:picMk id="21" creationId="{1EB0A6DF-1CDF-8C9B-AF3A-139096C4FAD4}"/>
          </ac:picMkLst>
        </pc:picChg>
        <pc:picChg chg="add del mod">
          <ac:chgData name="Jorge Esteban Camargo Forero" userId="ee79e5f4-13e3-4b16-9a8f-d9656972343c" providerId="ADAL" clId="{7ACA4FA3-783F-483E-AAB8-8BF20471A335}" dt="2023-02-14T10:21:14.141" v="324" actId="478"/>
          <ac:picMkLst>
            <pc:docMk/>
            <pc:sldMk cId="995176568" sldId="423"/>
            <ac:picMk id="23" creationId="{9AC1B048-5028-0AA0-263D-746807BC58E0}"/>
          </ac:picMkLst>
        </pc:picChg>
        <pc:picChg chg="add del">
          <ac:chgData name="Jorge Esteban Camargo Forero" userId="ee79e5f4-13e3-4b16-9a8f-d9656972343c" providerId="ADAL" clId="{7ACA4FA3-783F-483E-AAB8-8BF20471A335}" dt="2023-02-13T21:23:58.195" v="96" actId="478"/>
          <ac:picMkLst>
            <pc:docMk/>
            <pc:sldMk cId="995176568" sldId="423"/>
            <ac:picMk id="1026" creationId="{E1397883-B04C-29B3-14AA-128758F3207F}"/>
          </ac:picMkLst>
        </pc:picChg>
        <pc:picChg chg="add del mod">
          <ac:chgData name="Jorge Esteban Camargo Forero" userId="ee79e5f4-13e3-4b16-9a8f-d9656972343c" providerId="ADAL" clId="{7ACA4FA3-783F-483E-AAB8-8BF20471A335}" dt="2023-02-13T21:26:30.350" v="171" actId="478"/>
          <ac:picMkLst>
            <pc:docMk/>
            <pc:sldMk cId="995176568" sldId="423"/>
            <ac:picMk id="1028" creationId="{D80D5AD7-949A-4632-0B3D-295DA2167516}"/>
          </ac:picMkLst>
        </pc:picChg>
        <pc:picChg chg="add del mod">
          <ac:chgData name="Jorge Esteban Camargo Forero" userId="ee79e5f4-13e3-4b16-9a8f-d9656972343c" providerId="ADAL" clId="{7ACA4FA3-783F-483E-AAB8-8BF20471A335}" dt="2023-02-14T10:21:16.922" v="329" actId="478"/>
          <ac:picMkLst>
            <pc:docMk/>
            <pc:sldMk cId="995176568" sldId="423"/>
            <ac:picMk id="1030" creationId="{ADD29350-28D3-1DF3-9C6F-31ED4AC2F090}"/>
          </ac:picMkLst>
        </pc:picChg>
        <pc:picChg chg="add del">
          <ac:chgData name="Jorge Esteban Camargo Forero" userId="ee79e5f4-13e3-4b16-9a8f-d9656972343c" providerId="ADAL" clId="{7ACA4FA3-783F-483E-AAB8-8BF20471A335}" dt="2023-02-13T21:25:13.553" v="127" actId="478"/>
          <ac:picMkLst>
            <pc:docMk/>
            <pc:sldMk cId="995176568" sldId="423"/>
            <ac:picMk id="1032" creationId="{C87A48F5-B220-9F8B-22F4-C3DAAF2209AB}"/>
          </ac:picMkLst>
        </pc:picChg>
        <pc:picChg chg="add del">
          <ac:chgData name="Jorge Esteban Camargo Forero" userId="ee79e5f4-13e3-4b16-9a8f-d9656972343c" providerId="ADAL" clId="{7ACA4FA3-783F-483E-AAB8-8BF20471A335}" dt="2023-02-14T10:21:24.904" v="333"/>
          <ac:picMkLst>
            <pc:docMk/>
            <pc:sldMk cId="995176568" sldId="423"/>
            <ac:picMk id="1033" creationId="{CF12BE09-6EE1-CC9E-9564-ECB10FF54B9B}"/>
          </ac:picMkLst>
        </pc:picChg>
        <pc:picChg chg="add del">
          <ac:chgData name="Jorge Esteban Camargo Forero" userId="ee79e5f4-13e3-4b16-9a8f-d9656972343c" providerId="ADAL" clId="{7ACA4FA3-783F-483E-AAB8-8BF20471A335}" dt="2023-02-14T10:22:35.691" v="467"/>
          <ac:picMkLst>
            <pc:docMk/>
            <pc:sldMk cId="995176568" sldId="423"/>
            <ac:picMk id="1036" creationId="{314DD77D-6630-E10F-F1D8-0DB7AFC45D3C}"/>
          </ac:picMkLst>
        </pc:picChg>
      </pc:sldChg>
      <pc:sldChg chg="addSp delSp modSp add del ord">
        <pc:chgData name="Jorge Esteban Camargo Forero" userId="ee79e5f4-13e3-4b16-9a8f-d9656972343c" providerId="ADAL" clId="{7ACA4FA3-783F-483E-AAB8-8BF20471A335}" dt="2023-02-14T10:24:19.690" v="668" actId="47"/>
        <pc:sldMkLst>
          <pc:docMk/>
          <pc:sldMk cId="1682967940" sldId="424"/>
        </pc:sldMkLst>
        <pc:picChg chg="del mod">
          <ac:chgData name="Jorge Esteban Camargo Forero" userId="ee79e5f4-13e3-4b16-9a8f-d9656972343c" providerId="ADAL" clId="{7ACA4FA3-783F-483E-AAB8-8BF20471A335}" dt="2023-02-13T21:24:41.095" v="118" actId="478"/>
          <ac:picMkLst>
            <pc:docMk/>
            <pc:sldMk cId="1682967940" sldId="424"/>
            <ac:picMk id="1028" creationId="{D80D5AD7-949A-4632-0B3D-295DA2167516}"/>
          </ac:picMkLst>
        </pc:picChg>
        <pc:picChg chg="del mod">
          <ac:chgData name="Jorge Esteban Camargo Forero" userId="ee79e5f4-13e3-4b16-9a8f-d9656972343c" providerId="ADAL" clId="{7ACA4FA3-783F-483E-AAB8-8BF20471A335}" dt="2023-02-13T21:29:10.755" v="265" actId="478"/>
          <ac:picMkLst>
            <pc:docMk/>
            <pc:sldMk cId="1682967940" sldId="424"/>
            <ac:picMk id="1030" creationId="{ADD29350-28D3-1DF3-9C6F-31ED4AC2F090}"/>
          </ac:picMkLst>
        </pc:picChg>
        <pc:picChg chg="add del mod">
          <ac:chgData name="Jorge Esteban Camargo Forero" userId="ee79e5f4-13e3-4b16-9a8f-d9656972343c" providerId="ADAL" clId="{7ACA4FA3-783F-483E-AAB8-8BF20471A335}" dt="2023-02-13T21:29:06.475" v="263" actId="478"/>
          <ac:picMkLst>
            <pc:docMk/>
            <pc:sldMk cId="1682967940" sldId="424"/>
            <ac:picMk id="2050" creationId="{57E2EFB2-878D-F754-33F4-7314BAC1A35E}"/>
          </ac:picMkLst>
        </pc:picChg>
        <pc:picChg chg="add del mod">
          <ac:chgData name="Jorge Esteban Camargo Forero" userId="ee79e5f4-13e3-4b16-9a8f-d9656972343c" providerId="ADAL" clId="{7ACA4FA3-783F-483E-AAB8-8BF20471A335}" dt="2023-02-13T21:29:08.650" v="264" actId="478"/>
          <ac:picMkLst>
            <pc:docMk/>
            <pc:sldMk cId="1682967940" sldId="424"/>
            <ac:picMk id="2052" creationId="{8E187A07-BF97-0AFB-0749-E36A07D1C152}"/>
          </ac:picMkLst>
        </pc:picChg>
        <pc:picChg chg="add mod">
          <ac:chgData name="Jorge Esteban Camargo Forero" userId="ee79e5f4-13e3-4b16-9a8f-d9656972343c" providerId="ADAL" clId="{7ACA4FA3-783F-483E-AAB8-8BF20471A335}" dt="2023-02-13T21:29:26.096" v="280" actId="14100"/>
          <ac:picMkLst>
            <pc:docMk/>
            <pc:sldMk cId="1682967940" sldId="424"/>
            <ac:picMk id="2054" creationId="{B6BDC61B-93BE-6711-AE88-695FF2A72674}"/>
          </ac:picMkLst>
        </pc:picChg>
        <pc:picChg chg="add del mod">
          <ac:chgData name="Jorge Esteban Camargo Forero" userId="ee79e5f4-13e3-4b16-9a8f-d9656972343c" providerId="ADAL" clId="{7ACA4FA3-783F-483E-AAB8-8BF20471A335}" dt="2023-02-13T21:34:24.008" v="319" actId="478"/>
          <ac:picMkLst>
            <pc:docMk/>
            <pc:sldMk cId="1682967940" sldId="424"/>
            <ac:picMk id="2056" creationId="{C1F4AF37-3B3D-DA0D-B86F-65D6226A5774}"/>
          </ac:picMkLst>
        </pc:picChg>
        <pc:picChg chg="add del mod">
          <ac:chgData name="Jorge Esteban Camargo Forero" userId="ee79e5f4-13e3-4b16-9a8f-d9656972343c" providerId="ADAL" clId="{7ACA4FA3-783F-483E-AAB8-8BF20471A335}" dt="2023-02-13T21:34:25.745" v="320" actId="478"/>
          <ac:picMkLst>
            <pc:docMk/>
            <pc:sldMk cId="1682967940" sldId="424"/>
            <ac:picMk id="2058" creationId="{EA6FFB9B-3908-038C-7932-2068D38F38C8}"/>
          </ac:picMkLst>
        </pc:picChg>
        <pc:picChg chg="add del mod">
          <ac:chgData name="Jorge Esteban Camargo Forero" userId="ee79e5f4-13e3-4b16-9a8f-d9656972343c" providerId="ADAL" clId="{7ACA4FA3-783F-483E-AAB8-8BF20471A335}" dt="2023-02-13T21:34:21.983" v="318" actId="478"/>
          <ac:picMkLst>
            <pc:docMk/>
            <pc:sldMk cId="1682967940" sldId="424"/>
            <ac:picMk id="2060" creationId="{34A331A8-9C96-9C5C-435F-2DBBE72CB80D}"/>
          </ac:picMkLst>
        </pc:picChg>
      </pc:sldChg>
      <pc:sldChg chg="addSp delSp modSp add mod">
        <pc:chgData name="Jorge Esteban Camargo Forero" userId="ee79e5f4-13e3-4b16-9a8f-d9656972343c" providerId="ADAL" clId="{7ACA4FA3-783F-483E-AAB8-8BF20471A335}" dt="2023-02-16T19:22:22.678" v="1104" actId="20577"/>
        <pc:sldMkLst>
          <pc:docMk/>
          <pc:sldMk cId="3950321151" sldId="425"/>
        </pc:sldMkLst>
        <pc:spChg chg="mod">
          <ac:chgData name="Jorge Esteban Camargo Forero" userId="ee79e5f4-13e3-4b16-9a8f-d9656972343c" providerId="ADAL" clId="{7ACA4FA3-783F-483E-AAB8-8BF20471A335}" dt="2023-02-16T19:22:22.678" v="1104" actId="20577"/>
          <ac:spMkLst>
            <pc:docMk/>
            <pc:sldMk cId="3950321151" sldId="425"/>
            <ac:spMk id="4" creationId="{E5035101-93D6-7A88-C6F9-1BF6EE519CC9}"/>
          </ac:spMkLst>
        </pc:spChg>
        <pc:picChg chg="add del mod">
          <ac:chgData name="Jorge Esteban Camargo Forero" userId="ee79e5f4-13e3-4b16-9a8f-d9656972343c" providerId="ADAL" clId="{7ACA4FA3-783F-483E-AAB8-8BF20471A335}" dt="2023-02-16T19:09:10.522" v="962" actId="478"/>
          <ac:picMkLst>
            <pc:docMk/>
            <pc:sldMk cId="3950321151" sldId="425"/>
            <ac:picMk id="2" creationId="{A294386E-044C-4CC2-B042-2EC647C5A54C}"/>
          </ac:picMkLst>
        </pc:picChg>
      </pc:sldChg>
      <pc:sldChg chg="addSp delSp modSp add mod">
        <pc:chgData name="Jorge Esteban Camargo Forero" userId="ee79e5f4-13e3-4b16-9a8f-d9656972343c" providerId="ADAL" clId="{7ACA4FA3-783F-483E-AAB8-8BF20471A335}" dt="2023-02-16T19:23:08.767" v="1107" actId="20577"/>
        <pc:sldMkLst>
          <pc:docMk/>
          <pc:sldMk cId="1577516920" sldId="426"/>
        </pc:sldMkLst>
        <pc:spChg chg="add del">
          <ac:chgData name="Jorge Esteban Camargo Forero" userId="ee79e5f4-13e3-4b16-9a8f-d9656972343c" providerId="ADAL" clId="{7ACA4FA3-783F-483E-AAB8-8BF20471A335}" dt="2023-02-14T10:26:01.633" v="759" actId="22"/>
          <ac:spMkLst>
            <pc:docMk/>
            <pc:sldMk cId="1577516920" sldId="426"/>
            <ac:spMk id="3" creationId="{0D2DD149-CBBA-C068-222B-7504B56ED074}"/>
          </ac:spMkLst>
        </pc:spChg>
        <pc:spChg chg="mod">
          <ac:chgData name="Jorge Esteban Camargo Forero" userId="ee79e5f4-13e3-4b16-9a8f-d9656972343c" providerId="ADAL" clId="{7ACA4FA3-783F-483E-AAB8-8BF20471A335}" dt="2023-02-16T19:23:08.767" v="1107" actId="20577"/>
          <ac:spMkLst>
            <pc:docMk/>
            <pc:sldMk cId="1577516920" sldId="426"/>
            <ac:spMk id="4" creationId="{E5035101-93D6-7A88-C6F9-1BF6EE519CC9}"/>
          </ac:spMkLst>
        </pc:spChg>
        <pc:spChg chg="add del">
          <ac:chgData name="Jorge Esteban Camargo Forero" userId="ee79e5f4-13e3-4b16-9a8f-d9656972343c" providerId="ADAL" clId="{7ACA4FA3-783F-483E-AAB8-8BF20471A335}" dt="2023-02-14T10:26:08.466" v="761" actId="22"/>
          <ac:spMkLst>
            <pc:docMk/>
            <pc:sldMk cId="1577516920" sldId="426"/>
            <ac:spMk id="6" creationId="{0A919BAE-F8CB-BC3C-ABED-126B134D0713}"/>
          </ac:spMkLst>
        </pc:spChg>
        <pc:picChg chg="add mod">
          <ac:chgData name="Jorge Esteban Camargo Forero" userId="ee79e5f4-13e3-4b16-9a8f-d9656972343c" providerId="ADAL" clId="{7ACA4FA3-783F-483E-AAB8-8BF20471A335}" dt="2023-02-14T10:26:30.137" v="786" actId="1076"/>
          <ac:picMkLst>
            <pc:docMk/>
            <pc:sldMk cId="1577516920" sldId="426"/>
            <ac:picMk id="3074" creationId="{CA6536EB-3ADF-A9A1-9EFE-9B2001B6BA6A}"/>
          </ac:picMkLst>
        </pc:picChg>
      </pc:sldChg>
      <pc:sldChg chg="add del">
        <pc:chgData name="Jorge Esteban Camargo Forero" userId="ee79e5f4-13e3-4b16-9a8f-d9656972343c" providerId="ADAL" clId="{7ACA4FA3-783F-483E-AAB8-8BF20471A335}" dt="2023-02-16T19:09:06.374" v="961" actId="47"/>
        <pc:sldMkLst>
          <pc:docMk/>
          <pc:sldMk cId="2058520892" sldId="427"/>
        </pc:sldMkLst>
      </pc:sldChg>
    </pc:docChg>
  </pc:docChgLst>
  <pc:docChgLst>
    <pc:chgData name="Katheryne Díaz Caro" userId="S::gdiaz@flar.net::871b6e40-7985-419d-b7b2-fb6f2ab98702" providerId="AD" clId="Web-{5A4FD356-7C00-3FA3-2DB7-8FA07619979A}"/>
    <pc:docChg chg="mod addSld delSld modSld sldOrd">
      <pc:chgData name="Katheryne Díaz Caro" userId="S::gdiaz@flar.net::871b6e40-7985-419d-b7b2-fb6f2ab98702" providerId="AD" clId="Web-{5A4FD356-7C00-3FA3-2DB7-8FA07619979A}" dt="2023-01-12T21:42:32.944" v="1501"/>
      <pc:docMkLst>
        <pc:docMk/>
      </pc:docMkLst>
      <pc:sldChg chg="addSp delSp modSp mod setBg">
        <pc:chgData name="Katheryne Díaz Caro" userId="S::gdiaz@flar.net::871b6e40-7985-419d-b7b2-fb6f2ab98702" providerId="AD" clId="Web-{5A4FD356-7C00-3FA3-2DB7-8FA07619979A}" dt="2023-01-12T16:37:32.984" v="1480" actId="20577"/>
        <pc:sldMkLst>
          <pc:docMk/>
          <pc:sldMk cId="966361483" sldId="366"/>
        </pc:sldMkLst>
        <pc:spChg chg="mod ord">
          <ac:chgData name="Katheryne Díaz Caro" userId="S::gdiaz@flar.net::871b6e40-7985-419d-b7b2-fb6f2ab98702" providerId="AD" clId="Web-{5A4FD356-7C00-3FA3-2DB7-8FA07619979A}" dt="2023-01-12T16:37:32.984" v="1480" actId="20577"/>
          <ac:spMkLst>
            <pc:docMk/>
            <pc:sldMk cId="966361483" sldId="366"/>
            <ac:spMk id="2" creationId="{265A9F7C-8C51-87A4-5D15-ED9DFD1F24BA}"/>
          </ac:spMkLst>
        </pc:spChg>
        <pc:spChg chg="add mod">
          <ac:chgData name="Katheryne Díaz Caro" userId="S::gdiaz@flar.net::871b6e40-7985-419d-b7b2-fb6f2ab98702" providerId="AD" clId="Web-{5A4FD356-7C00-3FA3-2DB7-8FA07619979A}" dt="2023-01-12T14:36:52.177" v="552" actId="1076"/>
          <ac:spMkLst>
            <pc:docMk/>
            <pc:sldMk cId="966361483" sldId="366"/>
            <ac:spMk id="5" creationId="{0ACCE5A4-F54C-52BB-B48E-9132AC4EE497}"/>
          </ac:spMkLst>
        </pc:spChg>
        <pc:spChg chg="mod">
          <ac:chgData name="Katheryne Díaz Caro" userId="S::gdiaz@flar.net::871b6e40-7985-419d-b7b2-fb6f2ab98702" providerId="AD" clId="Web-{5A4FD356-7C00-3FA3-2DB7-8FA07619979A}" dt="2023-01-12T14:39:35.290" v="596" actId="1076"/>
          <ac:spMkLst>
            <pc:docMk/>
            <pc:sldMk cId="966361483" sldId="366"/>
            <ac:spMk id="41" creationId="{77978F65-EEBD-3F49-BFAF-CB09ABD6CA62}"/>
          </ac:spMkLst>
        </pc:spChg>
        <pc:spChg chg="add">
          <ac:chgData name="Katheryne Díaz Caro" userId="S::gdiaz@flar.net::871b6e40-7985-419d-b7b2-fb6f2ab98702" providerId="AD" clId="Web-{5A4FD356-7C00-3FA3-2DB7-8FA07619979A}" dt="2023-01-12T14:35:42.050" v="525"/>
          <ac:spMkLst>
            <pc:docMk/>
            <pc:sldMk cId="966361483" sldId="366"/>
            <ac:spMk id="60" creationId="{F13C74B1-5B17-4795-BED0-7140497B445A}"/>
          </ac:spMkLst>
        </pc:spChg>
        <pc:spChg chg="add">
          <ac:chgData name="Katheryne Díaz Caro" userId="S::gdiaz@flar.net::871b6e40-7985-419d-b7b2-fb6f2ab98702" providerId="AD" clId="Web-{5A4FD356-7C00-3FA3-2DB7-8FA07619979A}" dt="2023-01-12T14:35:42.050" v="525"/>
          <ac:spMkLst>
            <pc:docMk/>
            <pc:sldMk cId="966361483" sldId="366"/>
            <ac:spMk id="62" creationId="{D4974D33-8DC5-464E-8C6D-BE58F0669C17}"/>
          </ac:spMkLst>
        </pc:spChg>
        <pc:grpChg chg="ord">
          <ac:chgData name="Katheryne Díaz Caro" userId="S::gdiaz@flar.net::871b6e40-7985-419d-b7b2-fb6f2ab98702" providerId="AD" clId="Web-{5A4FD356-7C00-3FA3-2DB7-8FA07619979A}" dt="2023-01-12T14:35:42.050" v="525"/>
          <ac:grpSpMkLst>
            <pc:docMk/>
            <pc:sldMk cId="966361483" sldId="366"/>
            <ac:grpSpMk id="42" creationId="{31B21711-F07A-7348-837B-E9450B0E7881}"/>
          </ac:grpSpMkLst>
        </pc:grpChg>
        <pc:grpChg chg="ord">
          <ac:chgData name="Katheryne Díaz Caro" userId="S::gdiaz@flar.net::871b6e40-7985-419d-b7b2-fb6f2ab98702" providerId="AD" clId="Web-{5A4FD356-7C00-3FA3-2DB7-8FA07619979A}" dt="2023-01-12T14:35:42.050" v="525"/>
          <ac:grpSpMkLst>
            <pc:docMk/>
            <pc:sldMk cId="966361483" sldId="366"/>
            <ac:grpSpMk id="53" creationId="{65D1A515-556A-1A41-A266-CF4B07C15E4A}"/>
          </ac:grpSpMkLst>
        </pc:grpChg>
        <pc:picChg chg="add del mod">
          <ac:chgData name="Katheryne Díaz Caro" userId="S::gdiaz@flar.net::871b6e40-7985-419d-b7b2-fb6f2ab98702" providerId="AD" clId="Web-{5A4FD356-7C00-3FA3-2DB7-8FA07619979A}" dt="2023-01-12T14:34:51.362" v="520"/>
          <ac:picMkLst>
            <pc:docMk/>
            <pc:sldMk cId="966361483" sldId="366"/>
            <ac:picMk id="3" creationId="{F8962D14-D60C-04D0-5B7D-E9B4FFF4AC98}"/>
          </ac:picMkLst>
        </pc:picChg>
        <pc:picChg chg="add del mod">
          <ac:chgData name="Katheryne Díaz Caro" userId="S::gdiaz@flar.net::871b6e40-7985-419d-b7b2-fb6f2ab98702" providerId="AD" clId="Web-{5A4FD356-7C00-3FA3-2DB7-8FA07619979A}" dt="2023-01-12T14:39:20.086" v="593"/>
          <ac:picMkLst>
            <pc:docMk/>
            <pc:sldMk cId="966361483" sldId="366"/>
            <ac:picMk id="4" creationId="{B49CA4E5-84FA-D60A-88C2-093FA913F2E0}"/>
          </ac:picMkLst>
        </pc:picChg>
      </pc:sldChg>
      <pc:sldChg chg="modSp">
        <pc:chgData name="Katheryne Díaz Caro" userId="S::gdiaz@flar.net::871b6e40-7985-419d-b7b2-fb6f2ab98702" providerId="AD" clId="Web-{5A4FD356-7C00-3FA3-2DB7-8FA07619979A}" dt="2023-01-12T14:18:38.841" v="387" actId="20577"/>
        <pc:sldMkLst>
          <pc:docMk/>
          <pc:sldMk cId="2744549316" sldId="373"/>
        </pc:sldMkLst>
        <pc:spChg chg="mod">
          <ac:chgData name="Katheryne Díaz Caro" userId="S::gdiaz@flar.net::871b6e40-7985-419d-b7b2-fb6f2ab98702" providerId="AD" clId="Web-{5A4FD356-7C00-3FA3-2DB7-8FA07619979A}" dt="2023-01-12T14:18:21.669" v="383" actId="20577"/>
          <ac:spMkLst>
            <pc:docMk/>
            <pc:sldMk cId="2744549316" sldId="373"/>
            <ac:spMk id="23" creationId="{C20D9D3A-55DE-3743-93C0-5030CD85885B}"/>
          </ac:spMkLst>
        </pc:spChg>
        <pc:spChg chg="mod">
          <ac:chgData name="Katheryne Díaz Caro" userId="S::gdiaz@flar.net::871b6e40-7985-419d-b7b2-fb6f2ab98702" providerId="AD" clId="Web-{5A4FD356-7C00-3FA3-2DB7-8FA07619979A}" dt="2023-01-12T14:18:38.841" v="387" actId="20577"/>
          <ac:spMkLst>
            <pc:docMk/>
            <pc:sldMk cId="2744549316" sldId="373"/>
            <ac:spMk id="24" creationId="{F6605C6D-372C-464C-B655-863DA9524B1E}"/>
          </ac:spMkLst>
        </pc:spChg>
        <pc:spChg chg="mod">
          <ac:chgData name="Katheryne Díaz Caro" userId="S::gdiaz@flar.net::871b6e40-7985-419d-b7b2-fb6f2ab98702" providerId="AD" clId="Web-{5A4FD356-7C00-3FA3-2DB7-8FA07619979A}" dt="2023-01-12T14:17:50.575" v="367" actId="1076"/>
          <ac:spMkLst>
            <pc:docMk/>
            <pc:sldMk cId="2744549316" sldId="373"/>
            <ac:spMk id="320" creationId="{00000000-0000-0000-0000-000000000000}"/>
          </ac:spMkLst>
        </pc:spChg>
      </pc:sldChg>
      <pc:sldChg chg="addSp modSp addCm">
        <pc:chgData name="Katheryne Díaz Caro" userId="S::gdiaz@flar.net::871b6e40-7985-419d-b7b2-fb6f2ab98702" providerId="AD" clId="Web-{5A4FD356-7C00-3FA3-2DB7-8FA07619979A}" dt="2023-01-12T21:42:32.944" v="1501"/>
        <pc:sldMkLst>
          <pc:docMk/>
          <pc:sldMk cId="2257149529" sldId="374"/>
        </pc:sldMkLst>
        <pc:spChg chg="mod">
          <ac:chgData name="Katheryne Díaz Caro" userId="S::gdiaz@flar.net::871b6e40-7985-419d-b7b2-fb6f2ab98702" providerId="AD" clId="Web-{5A4FD356-7C00-3FA3-2DB7-8FA07619979A}" dt="2023-01-12T14:42:01.699" v="636" actId="20577"/>
          <ac:spMkLst>
            <pc:docMk/>
            <pc:sldMk cId="2257149529" sldId="374"/>
            <ac:spMk id="2" creationId="{265A9F7C-8C51-87A4-5D15-ED9DFD1F24BA}"/>
          </ac:spMkLst>
        </pc:spChg>
        <pc:spChg chg="add mod">
          <ac:chgData name="Katheryne Díaz Caro" userId="S::gdiaz@flar.net::871b6e40-7985-419d-b7b2-fb6f2ab98702" providerId="AD" clId="Web-{5A4FD356-7C00-3FA3-2DB7-8FA07619979A}" dt="2023-01-12T14:44:11.780" v="644" actId="1076"/>
          <ac:spMkLst>
            <pc:docMk/>
            <pc:sldMk cId="2257149529" sldId="374"/>
            <ac:spMk id="3" creationId="{6C41AD1A-10EA-D3AF-F536-80BF4106DAE3}"/>
          </ac:spMkLst>
        </pc:spChg>
        <pc:spChg chg="add mod">
          <ac:chgData name="Katheryne Díaz Caro" userId="S::gdiaz@flar.net::871b6e40-7985-419d-b7b2-fb6f2ab98702" providerId="AD" clId="Web-{5A4FD356-7C00-3FA3-2DB7-8FA07619979A}" dt="2023-01-12T14:44:17.202" v="645" actId="1076"/>
          <ac:spMkLst>
            <pc:docMk/>
            <pc:sldMk cId="2257149529" sldId="374"/>
            <ac:spMk id="4" creationId="{2A2BCA48-C663-BF5B-9804-A2D5162E3D9F}"/>
          </ac:spMkLst>
        </pc:spChg>
        <pc:picChg chg="add mod">
          <ac:chgData name="Katheryne Díaz Caro" userId="S::gdiaz@flar.net::871b6e40-7985-419d-b7b2-fb6f2ab98702" providerId="AD" clId="Web-{5A4FD356-7C00-3FA3-2DB7-8FA07619979A}" dt="2023-01-12T14:41:43.371" v="627" actId="14100"/>
          <ac:picMkLst>
            <pc:docMk/>
            <pc:sldMk cId="2257149529" sldId="374"/>
            <ac:picMk id="6" creationId="{77D718F3-6B55-0C59-152F-64E171DDA517}"/>
          </ac:picMkLst>
        </pc:picChg>
        <pc:extLst>
          <p:ext xmlns:p="http://schemas.openxmlformats.org/presentationml/2006/main" uri="{D6D511B9-2390-475A-947B-AFAB55BFBCF1}">
            <pc226:cmChg xmlns:pc226="http://schemas.microsoft.com/office/powerpoint/2022/06/main/command" chg="add">
              <pc226:chgData name="Katheryne Díaz Caro" userId="S::gdiaz@flar.net::871b6e40-7985-419d-b7b2-fb6f2ab98702" providerId="AD" clId="Web-{5A4FD356-7C00-3FA3-2DB7-8FA07619979A}" dt="2023-01-12T21:42:32.944" v="1501"/>
              <pc2:cmMkLst xmlns:pc2="http://schemas.microsoft.com/office/powerpoint/2019/9/main/command">
                <pc:docMk/>
                <pc:sldMk cId="2257149529" sldId="374"/>
                <pc2:cmMk id="{263B317A-41A6-45CA-B063-1F85755CF463}"/>
              </pc2:cmMkLst>
            </pc226:cmChg>
          </p:ext>
        </pc:extLst>
      </pc:sldChg>
      <pc:sldChg chg="addSp modSp">
        <pc:chgData name="Katheryne Díaz Caro" userId="S::gdiaz@flar.net::871b6e40-7985-419d-b7b2-fb6f2ab98702" providerId="AD" clId="Web-{5A4FD356-7C00-3FA3-2DB7-8FA07619979A}" dt="2023-01-12T16:07:02.664" v="1100" actId="1076"/>
        <pc:sldMkLst>
          <pc:docMk/>
          <pc:sldMk cId="4045417683" sldId="375"/>
        </pc:sldMkLst>
        <pc:spChg chg="mod">
          <ac:chgData name="Katheryne Díaz Caro" userId="S::gdiaz@flar.net::871b6e40-7985-419d-b7b2-fb6f2ab98702" providerId="AD" clId="Web-{5A4FD356-7C00-3FA3-2DB7-8FA07619979A}" dt="2023-01-12T14:49:04.849" v="748" actId="20577"/>
          <ac:spMkLst>
            <pc:docMk/>
            <pc:sldMk cId="4045417683" sldId="375"/>
            <ac:spMk id="2" creationId="{265A9F7C-8C51-87A4-5D15-ED9DFD1F24BA}"/>
          </ac:spMkLst>
        </pc:spChg>
        <pc:spChg chg="add mod">
          <ac:chgData name="Katheryne Díaz Caro" userId="S::gdiaz@flar.net::871b6e40-7985-419d-b7b2-fb6f2ab98702" providerId="AD" clId="Web-{5A4FD356-7C00-3FA3-2DB7-8FA07619979A}" dt="2023-01-12T16:07:02.664" v="1100" actId="1076"/>
          <ac:spMkLst>
            <pc:docMk/>
            <pc:sldMk cId="4045417683" sldId="375"/>
            <ac:spMk id="3" creationId="{D192E017-2629-34BF-326E-35B0E0C4CFBD}"/>
          </ac:spMkLst>
        </pc:spChg>
      </pc:sldChg>
      <pc:sldChg chg="addSp modSp del">
        <pc:chgData name="Katheryne Díaz Caro" userId="S::gdiaz@flar.net::871b6e40-7985-419d-b7b2-fb6f2ab98702" providerId="AD" clId="Web-{5A4FD356-7C00-3FA3-2DB7-8FA07619979A}" dt="2023-01-12T15:01:00.879" v="875"/>
        <pc:sldMkLst>
          <pc:docMk/>
          <pc:sldMk cId="2149944305" sldId="376"/>
        </pc:sldMkLst>
        <pc:spChg chg="add mod">
          <ac:chgData name="Katheryne Díaz Caro" userId="S::gdiaz@flar.net::871b6e40-7985-419d-b7b2-fb6f2ab98702" providerId="AD" clId="Web-{5A4FD356-7C00-3FA3-2DB7-8FA07619979A}" dt="2023-01-11T22:55:40.023" v="269" actId="1076"/>
          <ac:spMkLst>
            <pc:docMk/>
            <pc:sldMk cId="2149944305" sldId="376"/>
            <ac:spMk id="2" creationId="{D78CA6CF-329D-0574-5175-79AACC5CCA74}"/>
          </ac:spMkLst>
        </pc:spChg>
        <pc:spChg chg="mod">
          <ac:chgData name="Katheryne Díaz Caro" userId="S::gdiaz@flar.net::871b6e40-7985-419d-b7b2-fb6f2ab98702" providerId="AD" clId="Web-{5A4FD356-7C00-3FA3-2DB7-8FA07619979A}" dt="2023-01-11T22:54:17.599" v="227" actId="20577"/>
          <ac:spMkLst>
            <pc:docMk/>
            <pc:sldMk cId="2149944305" sldId="376"/>
            <ac:spMk id="3" creationId="{B4E2EB60-1ECD-4176-924B-2C82BD540605}"/>
          </ac:spMkLst>
        </pc:spChg>
        <pc:picChg chg="mod">
          <ac:chgData name="Katheryne Díaz Caro" userId="S::gdiaz@flar.net::871b6e40-7985-419d-b7b2-fb6f2ab98702" providerId="AD" clId="Web-{5A4FD356-7C00-3FA3-2DB7-8FA07619979A}" dt="2023-01-11T22:55:37.086" v="268" actId="1076"/>
          <ac:picMkLst>
            <pc:docMk/>
            <pc:sldMk cId="2149944305" sldId="376"/>
            <ac:picMk id="4" creationId="{72552065-B406-BE97-E334-F8B99A41BC82}"/>
          </ac:picMkLst>
        </pc:picChg>
      </pc:sldChg>
      <pc:sldChg chg="modSp del">
        <pc:chgData name="Katheryne Díaz Caro" userId="S::gdiaz@flar.net::871b6e40-7985-419d-b7b2-fb6f2ab98702" providerId="AD" clId="Web-{5A4FD356-7C00-3FA3-2DB7-8FA07619979A}" dt="2023-01-12T15:47:35.249" v="1025"/>
        <pc:sldMkLst>
          <pc:docMk/>
          <pc:sldMk cId="4132633312" sldId="377"/>
        </pc:sldMkLst>
        <pc:spChg chg="mod">
          <ac:chgData name="Katheryne Díaz Caro" userId="S::gdiaz@flar.net::871b6e40-7985-419d-b7b2-fb6f2ab98702" providerId="AD" clId="Web-{5A4FD356-7C00-3FA3-2DB7-8FA07619979A}" dt="2023-01-11T22:56:09.368" v="273" actId="20577"/>
          <ac:spMkLst>
            <pc:docMk/>
            <pc:sldMk cId="4132633312" sldId="377"/>
            <ac:spMk id="3" creationId="{D1750E5A-11DD-7CFC-131F-521EE33282C2}"/>
          </ac:spMkLst>
        </pc:spChg>
      </pc:sldChg>
      <pc:sldChg chg="addSp delSp modSp">
        <pc:chgData name="Katheryne Díaz Caro" userId="S::gdiaz@flar.net::871b6e40-7985-419d-b7b2-fb6f2ab98702" providerId="AD" clId="Web-{5A4FD356-7C00-3FA3-2DB7-8FA07619979A}" dt="2023-01-12T16:18:45.273" v="1244" actId="1076"/>
        <pc:sldMkLst>
          <pc:docMk/>
          <pc:sldMk cId="2082673487" sldId="378"/>
        </pc:sldMkLst>
        <pc:spChg chg="add del mod">
          <ac:chgData name="Katheryne Díaz Caro" userId="S::gdiaz@flar.net::871b6e40-7985-419d-b7b2-fb6f2ab98702" providerId="AD" clId="Web-{5A4FD356-7C00-3FA3-2DB7-8FA07619979A}" dt="2023-01-12T16:13:34.860" v="1162"/>
          <ac:spMkLst>
            <pc:docMk/>
            <pc:sldMk cId="2082673487" sldId="378"/>
            <ac:spMk id="2" creationId="{D0A21E6D-1BAF-9685-9444-4E86B924181A}"/>
          </ac:spMkLst>
        </pc:spChg>
        <pc:spChg chg="mod">
          <ac:chgData name="Katheryne Díaz Caro" userId="S::gdiaz@flar.net::871b6e40-7985-419d-b7b2-fb6f2ab98702" providerId="AD" clId="Web-{5A4FD356-7C00-3FA3-2DB7-8FA07619979A}" dt="2023-01-12T16:14:50.127" v="1172" actId="1076"/>
          <ac:spMkLst>
            <pc:docMk/>
            <pc:sldMk cId="2082673487" sldId="378"/>
            <ac:spMk id="3" creationId="{CF5A500E-0393-CDB3-77AC-AD3145D52329}"/>
          </ac:spMkLst>
        </pc:spChg>
        <pc:spChg chg="mod">
          <ac:chgData name="Katheryne Díaz Caro" userId="S::gdiaz@flar.net::871b6e40-7985-419d-b7b2-fb6f2ab98702" providerId="AD" clId="Web-{5A4FD356-7C00-3FA3-2DB7-8FA07619979A}" dt="2023-01-12T16:18:21.616" v="1240" actId="20577"/>
          <ac:spMkLst>
            <pc:docMk/>
            <pc:sldMk cId="2082673487" sldId="378"/>
            <ac:spMk id="4" creationId="{D54C717F-C6E1-E3D7-A10A-3F40CD05F381}"/>
          </ac:spMkLst>
        </pc:spChg>
        <pc:spChg chg="mod">
          <ac:chgData name="Katheryne Díaz Caro" userId="S::gdiaz@flar.net::871b6e40-7985-419d-b7b2-fb6f2ab98702" providerId="AD" clId="Web-{5A4FD356-7C00-3FA3-2DB7-8FA07619979A}" dt="2023-01-12T16:17:11.286" v="1224" actId="1076"/>
          <ac:spMkLst>
            <pc:docMk/>
            <pc:sldMk cId="2082673487" sldId="378"/>
            <ac:spMk id="5" creationId="{ADE0D04B-FFF1-C490-E370-8C00714A1486}"/>
          </ac:spMkLst>
        </pc:spChg>
        <pc:spChg chg="mod">
          <ac:chgData name="Katheryne Díaz Caro" userId="S::gdiaz@flar.net::871b6e40-7985-419d-b7b2-fb6f2ab98702" providerId="AD" clId="Web-{5A4FD356-7C00-3FA3-2DB7-8FA07619979A}" dt="2023-01-12T16:17:11.302" v="1225" actId="1076"/>
          <ac:spMkLst>
            <pc:docMk/>
            <pc:sldMk cId="2082673487" sldId="378"/>
            <ac:spMk id="6" creationId="{BD36B2BE-B1D3-27BE-827E-533A619A970F}"/>
          </ac:spMkLst>
        </pc:spChg>
        <pc:spChg chg="mod">
          <ac:chgData name="Katheryne Díaz Caro" userId="S::gdiaz@flar.net::871b6e40-7985-419d-b7b2-fb6f2ab98702" providerId="AD" clId="Web-{5A4FD356-7C00-3FA3-2DB7-8FA07619979A}" dt="2023-01-12T16:17:11.302" v="1226" actId="1076"/>
          <ac:spMkLst>
            <pc:docMk/>
            <pc:sldMk cId="2082673487" sldId="378"/>
            <ac:spMk id="7" creationId="{60D86C05-07D6-E8FD-AA5D-470038E93DD1}"/>
          </ac:spMkLst>
        </pc:spChg>
        <pc:spChg chg="mod">
          <ac:chgData name="Katheryne Díaz Caro" userId="S::gdiaz@flar.net::871b6e40-7985-419d-b7b2-fb6f2ab98702" providerId="AD" clId="Web-{5A4FD356-7C00-3FA3-2DB7-8FA07619979A}" dt="2023-01-12T16:17:11.317" v="1227" actId="1076"/>
          <ac:spMkLst>
            <pc:docMk/>
            <pc:sldMk cId="2082673487" sldId="378"/>
            <ac:spMk id="8" creationId="{9C11E59A-38CC-68F4-7AD0-A495BF4854A4}"/>
          </ac:spMkLst>
        </pc:spChg>
        <pc:spChg chg="mod">
          <ac:chgData name="Katheryne Díaz Caro" userId="S::gdiaz@flar.net::871b6e40-7985-419d-b7b2-fb6f2ab98702" providerId="AD" clId="Web-{5A4FD356-7C00-3FA3-2DB7-8FA07619979A}" dt="2023-01-12T16:17:11.333" v="1228" actId="1076"/>
          <ac:spMkLst>
            <pc:docMk/>
            <pc:sldMk cId="2082673487" sldId="378"/>
            <ac:spMk id="9" creationId="{2B790C23-AA09-8B9B-3F59-5EF69256D6F7}"/>
          </ac:spMkLst>
        </pc:spChg>
        <pc:spChg chg="mod">
          <ac:chgData name="Katheryne Díaz Caro" userId="S::gdiaz@flar.net::871b6e40-7985-419d-b7b2-fb6f2ab98702" providerId="AD" clId="Web-{5A4FD356-7C00-3FA3-2DB7-8FA07619979A}" dt="2023-01-12T16:17:11.349" v="1229" actId="1076"/>
          <ac:spMkLst>
            <pc:docMk/>
            <pc:sldMk cId="2082673487" sldId="378"/>
            <ac:spMk id="10" creationId="{8B760169-C717-0495-CB98-9FAB01621E35}"/>
          </ac:spMkLst>
        </pc:spChg>
        <pc:spChg chg="del">
          <ac:chgData name="Katheryne Díaz Caro" userId="S::gdiaz@flar.net::871b6e40-7985-419d-b7b2-fb6f2ab98702" providerId="AD" clId="Web-{5A4FD356-7C00-3FA3-2DB7-8FA07619979A}" dt="2023-01-12T16:15:21.206" v="1174"/>
          <ac:spMkLst>
            <pc:docMk/>
            <pc:sldMk cId="2082673487" sldId="378"/>
            <ac:spMk id="11" creationId="{E4E263BE-122A-58F9-4080-E0BA34D74A64}"/>
          </ac:spMkLst>
        </pc:spChg>
        <pc:spChg chg="add mod">
          <ac:chgData name="Katheryne Díaz Caro" userId="S::gdiaz@flar.net::871b6e40-7985-419d-b7b2-fb6f2ab98702" providerId="AD" clId="Web-{5A4FD356-7C00-3FA3-2DB7-8FA07619979A}" dt="2023-01-12T16:17:52.396" v="1231"/>
          <ac:spMkLst>
            <pc:docMk/>
            <pc:sldMk cId="2082673487" sldId="378"/>
            <ac:spMk id="12" creationId="{2658CCFA-28A2-F405-9EE1-8AB1F17DB2B5}"/>
          </ac:spMkLst>
        </pc:spChg>
        <pc:spChg chg="mod">
          <ac:chgData name="Katheryne Díaz Caro" userId="S::gdiaz@flar.net::871b6e40-7985-419d-b7b2-fb6f2ab98702" providerId="AD" clId="Web-{5A4FD356-7C00-3FA3-2DB7-8FA07619979A}" dt="2023-01-12T16:18:45.273" v="1244" actId="1076"/>
          <ac:spMkLst>
            <pc:docMk/>
            <pc:sldMk cId="2082673487" sldId="378"/>
            <ac:spMk id="41" creationId="{77978F65-EEBD-3F49-BFAF-CB09ABD6CA62}"/>
          </ac:spMkLst>
        </pc:spChg>
        <pc:cxnChg chg="mod">
          <ac:chgData name="Katheryne Díaz Caro" userId="S::gdiaz@flar.net::871b6e40-7985-419d-b7b2-fb6f2ab98702" providerId="AD" clId="Web-{5A4FD356-7C00-3FA3-2DB7-8FA07619979A}" dt="2023-01-12T16:15:03.190" v="1173" actId="14100"/>
          <ac:cxnSpMkLst>
            <pc:docMk/>
            <pc:sldMk cId="2082673487" sldId="378"/>
            <ac:cxnSpMk id="13" creationId="{9859777C-3F15-A23B-F27F-0D4BFDC1A55D}"/>
          </ac:cxnSpMkLst>
        </pc:cxnChg>
      </pc:sldChg>
      <pc:sldChg chg="modSp">
        <pc:chgData name="Katheryne Díaz Caro" userId="S::gdiaz@flar.net::871b6e40-7985-419d-b7b2-fb6f2ab98702" providerId="AD" clId="Web-{5A4FD356-7C00-3FA3-2DB7-8FA07619979A}" dt="2023-01-12T16:21:44.011" v="1300" actId="14100"/>
        <pc:sldMkLst>
          <pc:docMk/>
          <pc:sldMk cId="3178428224" sldId="379"/>
        </pc:sldMkLst>
        <pc:spChg chg="mod">
          <ac:chgData name="Katheryne Díaz Caro" userId="S::gdiaz@flar.net::871b6e40-7985-419d-b7b2-fb6f2ab98702" providerId="AD" clId="Web-{5A4FD356-7C00-3FA3-2DB7-8FA07619979A}" dt="2023-01-12T16:21:44.011" v="1300" actId="14100"/>
          <ac:spMkLst>
            <pc:docMk/>
            <pc:sldMk cId="3178428224" sldId="379"/>
            <ac:spMk id="3" creationId="{0581A8C6-76CA-9DBF-9878-AEDB5DC12D95}"/>
          </ac:spMkLst>
        </pc:spChg>
        <pc:spChg chg="mod">
          <ac:chgData name="Katheryne Díaz Caro" userId="S::gdiaz@flar.net::871b6e40-7985-419d-b7b2-fb6f2ab98702" providerId="AD" clId="Web-{5A4FD356-7C00-3FA3-2DB7-8FA07619979A}" dt="2023-01-12T16:19:03.367" v="1255" actId="20577"/>
          <ac:spMkLst>
            <pc:docMk/>
            <pc:sldMk cId="3178428224" sldId="379"/>
            <ac:spMk id="41" creationId="{77978F65-EEBD-3F49-BFAF-CB09ABD6CA62}"/>
          </ac:spMkLst>
        </pc:spChg>
        <pc:picChg chg="mod">
          <ac:chgData name="Katheryne Díaz Caro" userId="S::gdiaz@flar.net::871b6e40-7985-419d-b7b2-fb6f2ab98702" providerId="AD" clId="Web-{5A4FD356-7C00-3FA3-2DB7-8FA07619979A}" dt="2023-01-12T16:19:54.274" v="1268" actId="1076"/>
          <ac:picMkLst>
            <pc:docMk/>
            <pc:sldMk cId="3178428224" sldId="379"/>
            <ac:picMk id="4" creationId="{EA42CA76-0C01-6B7A-816A-701EDA1138B0}"/>
          </ac:picMkLst>
        </pc:picChg>
        <pc:picChg chg="mod">
          <ac:chgData name="Katheryne Díaz Caro" userId="S::gdiaz@flar.net::871b6e40-7985-419d-b7b2-fb6f2ab98702" providerId="AD" clId="Web-{5A4FD356-7C00-3FA3-2DB7-8FA07619979A}" dt="2023-01-12T16:19:24.711" v="1264" actId="1076"/>
          <ac:picMkLst>
            <pc:docMk/>
            <pc:sldMk cId="3178428224" sldId="379"/>
            <ac:picMk id="5" creationId="{E9962E19-1075-D0ED-B085-BDD7CBC705BC}"/>
          </ac:picMkLst>
        </pc:picChg>
        <pc:picChg chg="mod">
          <ac:chgData name="Katheryne Díaz Caro" userId="S::gdiaz@flar.net::871b6e40-7985-419d-b7b2-fb6f2ab98702" providerId="AD" clId="Web-{5A4FD356-7C00-3FA3-2DB7-8FA07619979A}" dt="2023-01-12T16:19:52.524" v="1267" actId="1076"/>
          <ac:picMkLst>
            <pc:docMk/>
            <pc:sldMk cId="3178428224" sldId="379"/>
            <ac:picMk id="6" creationId="{8B414A64-0882-0E49-8CF0-3404224505F1}"/>
          </ac:picMkLst>
        </pc:picChg>
      </pc:sldChg>
      <pc:sldChg chg="addSp delSp modSp add replId">
        <pc:chgData name="Katheryne Díaz Caro" userId="S::gdiaz@flar.net::871b6e40-7985-419d-b7b2-fb6f2ab98702" providerId="AD" clId="Web-{5A4FD356-7C00-3FA3-2DB7-8FA07619979A}" dt="2023-01-12T15:25:49.065" v="890"/>
        <pc:sldMkLst>
          <pc:docMk/>
          <pc:sldMk cId="1433680205" sldId="380"/>
        </pc:sldMkLst>
        <pc:spChg chg="del mod">
          <ac:chgData name="Katheryne Díaz Caro" userId="S::gdiaz@flar.net::871b6e40-7985-419d-b7b2-fb6f2ab98702" providerId="AD" clId="Web-{5A4FD356-7C00-3FA3-2DB7-8FA07619979A}" dt="2023-01-12T14:58:20.235" v="816"/>
          <ac:spMkLst>
            <pc:docMk/>
            <pc:sldMk cId="1433680205" sldId="380"/>
            <ac:spMk id="2" creationId="{265A9F7C-8C51-87A4-5D15-ED9DFD1F24BA}"/>
          </ac:spMkLst>
        </pc:spChg>
        <pc:spChg chg="del">
          <ac:chgData name="Katheryne Díaz Caro" userId="S::gdiaz@flar.net::871b6e40-7985-419d-b7b2-fb6f2ab98702" providerId="AD" clId="Web-{5A4FD356-7C00-3FA3-2DB7-8FA07619979A}" dt="2023-01-12T14:50:02.381" v="776"/>
          <ac:spMkLst>
            <pc:docMk/>
            <pc:sldMk cId="1433680205" sldId="380"/>
            <ac:spMk id="3" creationId="{D192E017-2629-34BF-326E-35B0E0C4CFBD}"/>
          </ac:spMkLst>
        </pc:spChg>
        <pc:spChg chg="mod">
          <ac:chgData name="Katheryne Díaz Caro" userId="S::gdiaz@flar.net::871b6e40-7985-419d-b7b2-fb6f2ab98702" providerId="AD" clId="Web-{5A4FD356-7C00-3FA3-2DB7-8FA07619979A}" dt="2023-01-12T14:49:43.225" v="769" actId="20577"/>
          <ac:spMkLst>
            <pc:docMk/>
            <pc:sldMk cId="1433680205" sldId="380"/>
            <ac:spMk id="41" creationId="{77978F65-EEBD-3F49-BFAF-CB09ABD6CA62}"/>
          </ac:spMkLst>
        </pc:spChg>
        <pc:picChg chg="add mod ord">
          <ac:chgData name="Katheryne Díaz Caro" userId="S::gdiaz@flar.net::871b6e40-7985-419d-b7b2-fb6f2ab98702" providerId="AD" clId="Web-{5A4FD356-7C00-3FA3-2DB7-8FA07619979A}" dt="2023-01-12T15:24:38.594" v="883"/>
          <ac:picMkLst>
            <pc:docMk/>
            <pc:sldMk cId="1433680205" sldId="380"/>
            <ac:picMk id="2" creationId="{91EE57CD-4DEC-F21F-0E6F-290FC98C6272}"/>
          </ac:picMkLst>
        </pc:picChg>
        <pc:picChg chg="add del mod">
          <ac:chgData name="Katheryne Díaz Caro" userId="S::gdiaz@flar.net::871b6e40-7985-419d-b7b2-fb6f2ab98702" providerId="AD" clId="Web-{5A4FD356-7C00-3FA3-2DB7-8FA07619979A}" dt="2023-01-12T15:25:49.065" v="890"/>
          <ac:picMkLst>
            <pc:docMk/>
            <pc:sldMk cId="1433680205" sldId="380"/>
            <ac:picMk id="3" creationId="{BB787C95-05CA-328A-7D3F-D6AF0F4688A7}"/>
          </ac:picMkLst>
        </pc:picChg>
        <pc:picChg chg="add del mod">
          <ac:chgData name="Katheryne Díaz Caro" userId="S::gdiaz@flar.net::871b6e40-7985-419d-b7b2-fb6f2ab98702" providerId="AD" clId="Web-{5A4FD356-7C00-3FA3-2DB7-8FA07619979A}" dt="2023-01-12T15:24:16.094" v="876"/>
          <ac:picMkLst>
            <pc:docMk/>
            <pc:sldMk cId="1433680205" sldId="380"/>
            <ac:picMk id="5" creationId="{65DBEF14-8834-9999-1E9F-66F2A5BD810E}"/>
          </ac:picMkLst>
        </pc:picChg>
      </pc:sldChg>
      <pc:sldChg chg="modSp add ord replId">
        <pc:chgData name="Katheryne Díaz Caro" userId="S::gdiaz@flar.net::871b6e40-7985-419d-b7b2-fb6f2ab98702" providerId="AD" clId="Web-{5A4FD356-7C00-3FA3-2DB7-8FA07619979A}" dt="2023-01-12T16:09:06.604" v="1124"/>
        <pc:sldMkLst>
          <pc:docMk/>
          <pc:sldMk cId="1053326082" sldId="381"/>
        </pc:sldMkLst>
        <pc:spChg chg="mod">
          <ac:chgData name="Katheryne Díaz Caro" userId="S::gdiaz@flar.net::871b6e40-7985-419d-b7b2-fb6f2ab98702" providerId="AD" clId="Web-{5A4FD356-7C00-3FA3-2DB7-8FA07619979A}" dt="2023-01-12T16:08:52.760" v="1122" actId="20577"/>
          <ac:spMkLst>
            <pc:docMk/>
            <pc:sldMk cId="1053326082" sldId="381"/>
            <ac:spMk id="2" creationId="{265A9F7C-8C51-87A4-5D15-ED9DFD1F24BA}"/>
          </ac:spMkLst>
        </pc:spChg>
        <pc:picChg chg="mod">
          <ac:chgData name="Katheryne Díaz Caro" userId="S::gdiaz@flar.net::871b6e40-7985-419d-b7b2-fb6f2ab98702" providerId="AD" clId="Web-{5A4FD356-7C00-3FA3-2DB7-8FA07619979A}" dt="2023-01-12T14:58:42.220" v="823" actId="1076"/>
          <ac:picMkLst>
            <pc:docMk/>
            <pc:sldMk cId="1053326082" sldId="381"/>
            <ac:picMk id="5" creationId="{65DBEF14-8834-9999-1E9F-66F2A5BD810E}"/>
          </ac:picMkLst>
        </pc:picChg>
      </pc:sldChg>
      <pc:sldChg chg="addSp delSp modSp add replId">
        <pc:chgData name="Katheryne Díaz Caro" userId="S::gdiaz@flar.net::871b6e40-7985-419d-b7b2-fb6f2ab98702" providerId="AD" clId="Web-{5A4FD356-7C00-3FA3-2DB7-8FA07619979A}" dt="2023-01-12T16:09:01.448" v="1123" actId="1076"/>
        <pc:sldMkLst>
          <pc:docMk/>
          <pc:sldMk cId="1835541130" sldId="382"/>
        </pc:sldMkLst>
        <pc:spChg chg="mod">
          <ac:chgData name="Katheryne Díaz Caro" userId="S::gdiaz@flar.net::871b6e40-7985-419d-b7b2-fb6f2ab98702" providerId="AD" clId="Web-{5A4FD356-7C00-3FA3-2DB7-8FA07619979A}" dt="2023-01-12T15:47:31.249" v="1024" actId="20577"/>
          <ac:spMkLst>
            <pc:docMk/>
            <pc:sldMk cId="1835541130" sldId="382"/>
            <ac:spMk id="2" creationId="{265A9F7C-8C51-87A4-5D15-ED9DFD1F24BA}"/>
          </ac:spMkLst>
        </pc:spChg>
        <pc:spChg chg="add mod">
          <ac:chgData name="Katheryne Díaz Caro" userId="S::gdiaz@flar.net::871b6e40-7985-419d-b7b2-fb6f2ab98702" providerId="AD" clId="Web-{5A4FD356-7C00-3FA3-2DB7-8FA07619979A}" dt="2023-01-12T16:09:01.448" v="1123" actId="1076"/>
          <ac:spMkLst>
            <pc:docMk/>
            <pc:sldMk cId="1835541130" sldId="382"/>
            <ac:spMk id="10" creationId="{83511049-2DDA-DCEE-2307-3DC3541D222C}"/>
          </ac:spMkLst>
        </pc:spChg>
        <pc:spChg chg="mod">
          <ac:chgData name="Katheryne Díaz Caro" userId="S::gdiaz@flar.net::871b6e40-7985-419d-b7b2-fb6f2ab98702" providerId="AD" clId="Web-{5A4FD356-7C00-3FA3-2DB7-8FA07619979A}" dt="2023-01-12T15:33:00.980" v="912" actId="20577"/>
          <ac:spMkLst>
            <pc:docMk/>
            <pc:sldMk cId="1835541130" sldId="382"/>
            <ac:spMk id="41" creationId="{77978F65-EEBD-3F49-BFAF-CB09ABD6CA62}"/>
          </ac:spMkLst>
        </pc:spChg>
        <pc:picChg chg="add mod">
          <ac:chgData name="Katheryne Díaz Caro" userId="S::gdiaz@flar.net::871b6e40-7985-419d-b7b2-fb6f2ab98702" providerId="AD" clId="Web-{5A4FD356-7C00-3FA3-2DB7-8FA07619979A}" dt="2023-01-12T15:47:06.405" v="1019" actId="1076"/>
          <ac:picMkLst>
            <pc:docMk/>
            <pc:sldMk cId="1835541130" sldId="382"/>
            <ac:picMk id="4" creationId="{F6A29E7D-9EC9-2DC1-90C9-C1997251F6AA}"/>
          </ac:picMkLst>
        </pc:picChg>
        <pc:picChg chg="del">
          <ac:chgData name="Katheryne Díaz Caro" userId="S::gdiaz@flar.net::871b6e40-7985-419d-b7b2-fb6f2ab98702" providerId="AD" clId="Web-{5A4FD356-7C00-3FA3-2DB7-8FA07619979A}" dt="2023-01-12T15:32:38.730" v="894"/>
          <ac:picMkLst>
            <pc:docMk/>
            <pc:sldMk cId="1835541130" sldId="382"/>
            <ac:picMk id="5" creationId="{65DBEF14-8834-9999-1E9F-66F2A5BD810E}"/>
          </ac:picMkLst>
        </pc:picChg>
        <pc:picChg chg="add mod">
          <ac:chgData name="Katheryne Díaz Caro" userId="S::gdiaz@flar.net::871b6e40-7985-419d-b7b2-fb6f2ab98702" providerId="AD" clId="Web-{5A4FD356-7C00-3FA3-2DB7-8FA07619979A}" dt="2023-01-12T15:47:01.967" v="1017" actId="1076"/>
          <ac:picMkLst>
            <pc:docMk/>
            <pc:sldMk cId="1835541130" sldId="382"/>
            <ac:picMk id="7" creationId="{99E3A3DE-85CF-2507-6092-39865F796F68}"/>
          </ac:picMkLst>
        </pc:picChg>
        <pc:picChg chg="add mod">
          <ac:chgData name="Katheryne Díaz Caro" userId="S::gdiaz@flar.net::871b6e40-7985-419d-b7b2-fb6f2ab98702" providerId="AD" clId="Web-{5A4FD356-7C00-3FA3-2DB7-8FA07619979A}" dt="2023-01-12T15:47:09.092" v="1020" actId="1076"/>
          <ac:picMkLst>
            <pc:docMk/>
            <pc:sldMk cId="1835541130" sldId="382"/>
            <ac:picMk id="9" creationId="{E1309495-F795-2316-F694-EED8D70711FB}"/>
          </ac:picMkLst>
        </pc:picChg>
      </pc:sldChg>
      <pc:sldChg chg="add del replId">
        <pc:chgData name="Katheryne Díaz Caro" userId="S::gdiaz@flar.net::871b6e40-7985-419d-b7b2-fb6f2ab98702" providerId="AD" clId="Web-{5A4FD356-7C00-3FA3-2DB7-8FA07619979A}" dt="2023-01-12T15:32:32.636" v="892"/>
        <pc:sldMkLst>
          <pc:docMk/>
          <pc:sldMk cId="3851872731" sldId="382"/>
        </pc:sldMkLst>
      </pc:sldChg>
      <pc:sldChg chg="addSp delSp modSp add replId">
        <pc:chgData name="Katheryne Díaz Caro" userId="S::gdiaz@flar.net::871b6e40-7985-419d-b7b2-fb6f2ab98702" providerId="AD" clId="Web-{5A4FD356-7C00-3FA3-2DB7-8FA07619979A}" dt="2023-01-12T19:27:06.714" v="1499" actId="20577"/>
        <pc:sldMkLst>
          <pc:docMk/>
          <pc:sldMk cId="3040232851" sldId="383"/>
        </pc:sldMkLst>
        <pc:spChg chg="mod">
          <ac:chgData name="Katheryne Díaz Caro" userId="S::gdiaz@flar.net::871b6e40-7985-419d-b7b2-fb6f2ab98702" providerId="AD" clId="Web-{5A4FD356-7C00-3FA3-2DB7-8FA07619979A}" dt="2023-01-12T19:26:50.635" v="1494" actId="20577"/>
          <ac:spMkLst>
            <pc:docMk/>
            <pc:sldMk cId="3040232851" sldId="383"/>
            <ac:spMk id="2" creationId="{265A9F7C-8C51-87A4-5D15-ED9DFD1F24BA}"/>
          </ac:spMkLst>
        </pc:spChg>
        <pc:spChg chg="add mod">
          <ac:chgData name="Katheryne Díaz Caro" userId="S::gdiaz@flar.net::871b6e40-7985-419d-b7b2-fb6f2ab98702" providerId="AD" clId="Web-{5A4FD356-7C00-3FA3-2DB7-8FA07619979A}" dt="2023-01-12T19:27:06.714" v="1499" actId="20577"/>
          <ac:spMkLst>
            <pc:docMk/>
            <pc:sldMk cId="3040232851" sldId="383"/>
            <ac:spMk id="5" creationId="{333FE4B8-71BE-B798-68BC-B6AE58AA2EAE}"/>
          </ac:spMkLst>
        </pc:spChg>
        <pc:spChg chg="del">
          <ac:chgData name="Katheryne Díaz Caro" userId="S::gdiaz@flar.net::871b6e40-7985-419d-b7b2-fb6f2ab98702" providerId="AD" clId="Web-{5A4FD356-7C00-3FA3-2DB7-8FA07619979A}" dt="2023-01-12T15:49:52.064" v="1055"/>
          <ac:spMkLst>
            <pc:docMk/>
            <pc:sldMk cId="3040232851" sldId="383"/>
            <ac:spMk id="10" creationId="{83511049-2DDA-DCEE-2307-3DC3541D222C}"/>
          </ac:spMkLst>
        </pc:spChg>
        <pc:spChg chg="mod">
          <ac:chgData name="Katheryne Díaz Caro" userId="S::gdiaz@flar.net::871b6e40-7985-419d-b7b2-fb6f2ab98702" providerId="AD" clId="Web-{5A4FD356-7C00-3FA3-2DB7-8FA07619979A}" dt="2023-01-12T16:10:17.324" v="1139" actId="20577"/>
          <ac:spMkLst>
            <pc:docMk/>
            <pc:sldMk cId="3040232851" sldId="383"/>
            <ac:spMk id="41" creationId="{77978F65-EEBD-3F49-BFAF-CB09ABD6CA62}"/>
          </ac:spMkLst>
        </pc:spChg>
        <pc:picChg chg="add del mod ord">
          <ac:chgData name="Katheryne Díaz Caro" userId="S::gdiaz@flar.net::871b6e40-7985-419d-b7b2-fb6f2ab98702" providerId="AD" clId="Web-{5A4FD356-7C00-3FA3-2DB7-8FA07619979A}" dt="2023-01-12T16:29:52.708" v="1439"/>
          <ac:picMkLst>
            <pc:docMk/>
            <pc:sldMk cId="3040232851" sldId="383"/>
            <ac:picMk id="3" creationId="{B7EA8516-4673-FA7D-701C-1D3C8F23C9A7}"/>
          </ac:picMkLst>
        </pc:picChg>
        <pc:picChg chg="del">
          <ac:chgData name="Katheryne Díaz Caro" userId="S::gdiaz@flar.net::871b6e40-7985-419d-b7b2-fb6f2ab98702" providerId="AD" clId="Web-{5A4FD356-7C00-3FA3-2DB7-8FA07619979A}" dt="2023-01-12T15:49:31.298" v="1029"/>
          <ac:picMkLst>
            <pc:docMk/>
            <pc:sldMk cId="3040232851" sldId="383"/>
            <ac:picMk id="4" creationId="{F6A29E7D-9EC9-2DC1-90C9-C1997251F6AA}"/>
          </ac:picMkLst>
        </pc:picChg>
        <pc:picChg chg="add mod ord modCrop">
          <ac:chgData name="Katheryne Díaz Caro" userId="S::gdiaz@flar.net::871b6e40-7985-419d-b7b2-fb6f2ab98702" providerId="AD" clId="Web-{5A4FD356-7C00-3FA3-2DB7-8FA07619979A}" dt="2023-01-12T16:31:52.320" v="1467" actId="14100"/>
          <ac:picMkLst>
            <pc:docMk/>
            <pc:sldMk cId="3040232851" sldId="383"/>
            <ac:picMk id="6" creationId="{D74E21C1-AB67-94CB-C379-9FD0FFB0DF29}"/>
          </ac:picMkLst>
        </pc:picChg>
        <pc:picChg chg="del">
          <ac:chgData name="Katheryne Díaz Caro" userId="S::gdiaz@flar.net::871b6e40-7985-419d-b7b2-fb6f2ab98702" providerId="AD" clId="Web-{5A4FD356-7C00-3FA3-2DB7-8FA07619979A}" dt="2023-01-12T15:49:31.298" v="1028"/>
          <ac:picMkLst>
            <pc:docMk/>
            <pc:sldMk cId="3040232851" sldId="383"/>
            <ac:picMk id="7" creationId="{99E3A3DE-85CF-2507-6092-39865F796F68}"/>
          </ac:picMkLst>
        </pc:picChg>
        <pc:picChg chg="del">
          <ac:chgData name="Katheryne Díaz Caro" userId="S::gdiaz@flar.net::871b6e40-7985-419d-b7b2-fb6f2ab98702" providerId="AD" clId="Web-{5A4FD356-7C00-3FA3-2DB7-8FA07619979A}" dt="2023-01-12T15:49:31.298" v="1027"/>
          <ac:picMkLst>
            <pc:docMk/>
            <pc:sldMk cId="3040232851" sldId="383"/>
            <ac:picMk id="9" creationId="{E1309495-F795-2316-F694-EED8D70711FB}"/>
          </ac:picMkLst>
        </pc:picChg>
      </pc:sldChg>
    </pc:docChg>
  </pc:docChgLst>
  <pc:docChgLst>
    <pc:chgData name="Ana Paulina  Castillo Velasquez" userId="S::acastillo@flar.net::95b88240-00ce-4059-ab6d-27410e066276" providerId="AD" clId="Web-{88F4891C-7344-4956-4203-17E9E0C2B051}"/>
    <pc:docChg chg="modSld">
      <pc:chgData name="Ana Paulina  Castillo Velasquez" userId="S::acastillo@flar.net::95b88240-00ce-4059-ab6d-27410e066276" providerId="AD" clId="Web-{88F4891C-7344-4956-4203-17E9E0C2B051}" dt="2023-05-16T01:03:45" v="3" actId="1076"/>
      <pc:docMkLst>
        <pc:docMk/>
      </pc:docMkLst>
      <pc:sldChg chg="modSp">
        <pc:chgData name="Ana Paulina  Castillo Velasquez" userId="S::acastillo@flar.net::95b88240-00ce-4059-ab6d-27410e066276" providerId="AD" clId="Web-{88F4891C-7344-4956-4203-17E9E0C2B051}" dt="2023-05-16T01:03:45" v="3" actId="1076"/>
        <pc:sldMkLst>
          <pc:docMk/>
          <pc:sldMk cId="2871304501" sldId="391"/>
        </pc:sldMkLst>
        <pc:spChg chg="mod">
          <ac:chgData name="Ana Paulina  Castillo Velasquez" userId="S::acastillo@flar.net::95b88240-00ce-4059-ab6d-27410e066276" providerId="AD" clId="Web-{88F4891C-7344-4956-4203-17E9E0C2B051}" dt="2023-05-16T01:03:45" v="3" actId="1076"/>
          <ac:spMkLst>
            <pc:docMk/>
            <pc:sldMk cId="2871304501" sldId="391"/>
            <ac:spMk id="11" creationId="{0581A8C6-76CA-9DBF-9878-AEDB5DC12D95}"/>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https://flar-my.sharepoint.com/personal/jcamargo_flar_net/Documents/Documentos/Lima%20Course/Material%20de%20Clase/CEFA%20Notebooks/Spliners_VF%20(4).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60254883561965"/>
          <c:y val="0.26118145134340326"/>
          <c:w val="0.89039754556421313"/>
          <c:h val="0.55240358909236742"/>
        </c:manualLayout>
      </c:layout>
      <c:scatterChart>
        <c:scatterStyle val="smoothMarker"/>
        <c:varyColors val="0"/>
        <c:ser>
          <c:idx val="0"/>
          <c:order val="0"/>
          <c:tx>
            <c:strRef>
              <c:f>'8_Splines (2)'!$T$14</c:f>
              <c:strCache>
                <c:ptCount val="1"/>
                <c:pt idx="0">
                  <c:v>Z Rate</c:v>
                </c:pt>
              </c:strCache>
            </c:strRef>
          </c:tx>
          <c:spPr>
            <a:ln>
              <a:solidFill>
                <a:schemeClr val="accent6"/>
              </a:solidFill>
            </a:ln>
          </c:spPr>
          <c:marker>
            <c:symbol val="none"/>
          </c:marker>
          <c:xVal>
            <c:numRef>
              <c:f>'8_Splines (2)'!$V$16:$ABM$16</c:f>
              <c:numCache>
                <c:formatCode>m/d/yyyy</c:formatCode>
                <c:ptCount val="720"/>
                <c:pt idx="0">
                  <c:v>43419</c:v>
                </c:pt>
                <c:pt idx="1">
                  <c:v>43434</c:v>
                </c:pt>
                <c:pt idx="2">
                  <c:v>43449</c:v>
                </c:pt>
                <c:pt idx="3">
                  <c:v>43465</c:v>
                </c:pt>
                <c:pt idx="4">
                  <c:v>43480</c:v>
                </c:pt>
                <c:pt idx="5">
                  <c:v>43496</c:v>
                </c:pt>
                <c:pt idx="6">
                  <c:v>43511</c:v>
                </c:pt>
                <c:pt idx="7">
                  <c:v>43524</c:v>
                </c:pt>
                <c:pt idx="8">
                  <c:v>43539</c:v>
                </c:pt>
                <c:pt idx="9">
                  <c:v>43555</c:v>
                </c:pt>
                <c:pt idx="10">
                  <c:v>43570</c:v>
                </c:pt>
                <c:pt idx="11">
                  <c:v>43585</c:v>
                </c:pt>
                <c:pt idx="12">
                  <c:v>43600</c:v>
                </c:pt>
                <c:pt idx="13">
                  <c:v>43616</c:v>
                </c:pt>
                <c:pt idx="14">
                  <c:v>43631</c:v>
                </c:pt>
                <c:pt idx="15">
                  <c:v>43646</c:v>
                </c:pt>
                <c:pt idx="16">
                  <c:v>43661</c:v>
                </c:pt>
                <c:pt idx="17">
                  <c:v>43677</c:v>
                </c:pt>
                <c:pt idx="18">
                  <c:v>43692</c:v>
                </c:pt>
                <c:pt idx="19">
                  <c:v>43708</c:v>
                </c:pt>
                <c:pt idx="20">
                  <c:v>43723</c:v>
                </c:pt>
                <c:pt idx="21">
                  <c:v>43738</c:v>
                </c:pt>
                <c:pt idx="22">
                  <c:v>43753</c:v>
                </c:pt>
                <c:pt idx="23">
                  <c:v>43769</c:v>
                </c:pt>
                <c:pt idx="24">
                  <c:v>43784</c:v>
                </c:pt>
                <c:pt idx="25">
                  <c:v>43799</c:v>
                </c:pt>
                <c:pt idx="26">
                  <c:v>43814</c:v>
                </c:pt>
                <c:pt idx="27">
                  <c:v>43830</c:v>
                </c:pt>
                <c:pt idx="28">
                  <c:v>43845</c:v>
                </c:pt>
                <c:pt idx="29">
                  <c:v>43861</c:v>
                </c:pt>
                <c:pt idx="30">
                  <c:v>43876</c:v>
                </c:pt>
                <c:pt idx="31">
                  <c:v>43890</c:v>
                </c:pt>
                <c:pt idx="32">
                  <c:v>43905</c:v>
                </c:pt>
                <c:pt idx="33">
                  <c:v>43921</c:v>
                </c:pt>
                <c:pt idx="34">
                  <c:v>43936</c:v>
                </c:pt>
                <c:pt idx="35">
                  <c:v>43951</c:v>
                </c:pt>
                <c:pt idx="36">
                  <c:v>43966</c:v>
                </c:pt>
                <c:pt idx="37">
                  <c:v>43982</c:v>
                </c:pt>
                <c:pt idx="38">
                  <c:v>43997</c:v>
                </c:pt>
                <c:pt idx="39">
                  <c:v>44012</c:v>
                </c:pt>
                <c:pt idx="40">
                  <c:v>44027</c:v>
                </c:pt>
                <c:pt idx="41">
                  <c:v>44043</c:v>
                </c:pt>
                <c:pt idx="42">
                  <c:v>44058</c:v>
                </c:pt>
                <c:pt idx="43">
                  <c:v>44074</c:v>
                </c:pt>
                <c:pt idx="44">
                  <c:v>44089</c:v>
                </c:pt>
                <c:pt idx="45">
                  <c:v>44104</c:v>
                </c:pt>
                <c:pt idx="46">
                  <c:v>44119</c:v>
                </c:pt>
                <c:pt idx="47">
                  <c:v>44135</c:v>
                </c:pt>
                <c:pt idx="48">
                  <c:v>44150</c:v>
                </c:pt>
                <c:pt idx="49">
                  <c:v>44165</c:v>
                </c:pt>
                <c:pt idx="50">
                  <c:v>44180</c:v>
                </c:pt>
                <c:pt idx="51">
                  <c:v>44196</c:v>
                </c:pt>
                <c:pt idx="52">
                  <c:v>44211</c:v>
                </c:pt>
                <c:pt idx="53">
                  <c:v>44227</c:v>
                </c:pt>
                <c:pt idx="54">
                  <c:v>44242</c:v>
                </c:pt>
                <c:pt idx="55">
                  <c:v>44255</c:v>
                </c:pt>
                <c:pt idx="56">
                  <c:v>44270</c:v>
                </c:pt>
                <c:pt idx="57">
                  <c:v>44286</c:v>
                </c:pt>
                <c:pt idx="58">
                  <c:v>44301</c:v>
                </c:pt>
                <c:pt idx="59">
                  <c:v>44316</c:v>
                </c:pt>
                <c:pt idx="60">
                  <c:v>44331</c:v>
                </c:pt>
                <c:pt idx="61">
                  <c:v>44347</c:v>
                </c:pt>
                <c:pt idx="62">
                  <c:v>44362</c:v>
                </c:pt>
                <c:pt idx="63">
                  <c:v>44377</c:v>
                </c:pt>
                <c:pt idx="64">
                  <c:v>44392</c:v>
                </c:pt>
                <c:pt idx="65">
                  <c:v>44408</c:v>
                </c:pt>
                <c:pt idx="66">
                  <c:v>44423</c:v>
                </c:pt>
                <c:pt idx="67">
                  <c:v>44439</c:v>
                </c:pt>
                <c:pt idx="68">
                  <c:v>44454</c:v>
                </c:pt>
                <c:pt idx="69">
                  <c:v>44469</c:v>
                </c:pt>
                <c:pt idx="70">
                  <c:v>44484</c:v>
                </c:pt>
                <c:pt idx="71">
                  <c:v>44500</c:v>
                </c:pt>
                <c:pt idx="72">
                  <c:v>44515</c:v>
                </c:pt>
                <c:pt idx="73">
                  <c:v>44530</c:v>
                </c:pt>
                <c:pt idx="74">
                  <c:v>44561</c:v>
                </c:pt>
                <c:pt idx="75">
                  <c:v>44592</c:v>
                </c:pt>
                <c:pt idx="76">
                  <c:v>44607</c:v>
                </c:pt>
                <c:pt idx="77">
                  <c:v>44620</c:v>
                </c:pt>
                <c:pt idx="78">
                  <c:v>44651</c:v>
                </c:pt>
                <c:pt idx="79">
                  <c:v>44681</c:v>
                </c:pt>
                <c:pt idx="80">
                  <c:v>44696</c:v>
                </c:pt>
                <c:pt idx="81">
                  <c:v>44712</c:v>
                </c:pt>
                <c:pt idx="82">
                  <c:v>44742</c:v>
                </c:pt>
                <c:pt idx="83">
                  <c:v>44773</c:v>
                </c:pt>
                <c:pt idx="84">
                  <c:v>44788</c:v>
                </c:pt>
                <c:pt idx="85">
                  <c:v>44804</c:v>
                </c:pt>
                <c:pt idx="86">
                  <c:v>44834</c:v>
                </c:pt>
                <c:pt idx="87">
                  <c:v>44865</c:v>
                </c:pt>
                <c:pt idx="88">
                  <c:v>44880</c:v>
                </c:pt>
                <c:pt idx="89">
                  <c:v>44895</c:v>
                </c:pt>
                <c:pt idx="90">
                  <c:v>44926</c:v>
                </c:pt>
                <c:pt idx="91">
                  <c:v>44957</c:v>
                </c:pt>
                <c:pt idx="92">
                  <c:v>44972</c:v>
                </c:pt>
                <c:pt idx="93">
                  <c:v>44985</c:v>
                </c:pt>
                <c:pt idx="94">
                  <c:v>45016</c:v>
                </c:pt>
                <c:pt idx="95">
                  <c:v>45046</c:v>
                </c:pt>
                <c:pt idx="96">
                  <c:v>45061</c:v>
                </c:pt>
                <c:pt idx="97">
                  <c:v>45077</c:v>
                </c:pt>
                <c:pt idx="98">
                  <c:v>45107</c:v>
                </c:pt>
                <c:pt idx="99">
                  <c:v>45138</c:v>
                </c:pt>
                <c:pt idx="100">
                  <c:v>45153</c:v>
                </c:pt>
                <c:pt idx="101">
                  <c:v>45169</c:v>
                </c:pt>
                <c:pt idx="102">
                  <c:v>45199</c:v>
                </c:pt>
                <c:pt idx="103">
                  <c:v>45230</c:v>
                </c:pt>
                <c:pt idx="104">
                  <c:v>45245</c:v>
                </c:pt>
                <c:pt idx="105">
                  <c:v>45260</c:v>
                </c:pt>
                <c:pt idx="106">
                  <c:v>45291</c:v>
                </c:pt>
                <c:pt idx="107">
                  <c:v>45322</c:v>
                </c:pt>
                <c:pt idx="108">
                  <c:v>45337</c:v>
                </c:pt>
                <c:pt idx="109">
                  <c:v>45351</c:v>
                </c:pt>
                <c:pt idx="110">
                  <c:v>45382</c:v>
                </c:pt>
                <c:pt idx="111">
                  <c:v>45412</c:v>
                </c:pt>
                <c:pt idx="112">
                  <c:v>45427</c:v>
                </c:pt>
                <c:pt idx="113">
                  <c:v>45443</c:v>
                </c:pt>
                <c:pt idx="114">
                  <c:v>45473</c:v>
                </c:pt>
                <c:pt idx="115">
                  <c:v>45504</c:v>
                </c:pt>
                <c:pt idx="116">
                  <c:v>45519</c:v>
                </c:pt>
                <c:pt idx="117">
                  <c:v>45535</c:v>
                </c:pt>
                <c:pt idx="118">
                  <c:v>45565</c:v>
                </c:pt>
                <c:pt idx="119">
                  <c:v>45596</c:v>
                </c:pt>
                <c:pt idx="120">
                  <c:v>45611</c:v>
                </c:pt>
                <c:pt idx="121">
                  <c:v>45626</c:v>
                </c:pt>
                <c:pt idx="122">
                  <c:v>45657</c:v>
                </c:pt>
                <c:pt idx="123">
                  <c:v>45688</c:v>
                </c:pt>
                <c:pt idx="124">
                  <c:v>45703</c:v>
                </c:pt>
                <c:pt idx="125">
                  <c:v>45716</c:v>
                </c:pt>
                <c:pt idx="126">
                  <c:v>45747</c:v>
                </c:pt>
                <c:pt idx="127">
                  <c:v>45777</c:v>
                </c:pt>
                <c:pt idx="128">
                  <c:v>45792</c:v>
                </c:pt>
                <c:pt idx="129">
                  <c:v>45808</c:v>
                </c:pt>
                <c:pt idx="130">
                  <c:v>45838</c:v>
                </c:pt>
                <c:pt idx="131">
                  <c:v>45869</c:v>
                </c:pt>
                <c:pt idx="132">
                  <c:v>45884</c:v>
                </c:pt>
                <c:pt idx="133">
                  <c:v>45900</c:v>
                </c:pt>
                <c:pt idx="134">
                  <c:v>45930</c:v>
                </c:pt>
                <c:pt idx="135">
                  <c:v>45976</c:v>
                </c:pt>
                <c:pt idx="136">
                  <c:v>46068</c:v>
                </c:pt>
                <c:pt idx="137">
                  <c:v>46157</c:v>
                </c:pt>
                <c:pt idx="138">
                  <c:v>46249</c:v>
                </c:pt>
                <c:pt idx="139">
                  <c:v>46341</c:v>
                </c:pt>
                <c:pt idx="140">
                  <c:v>46433</c:v>
                </c:pt>
                <c:pt idx="141">
                  <c:v>46522</c:v>
                </c:pt>
                <c:pt idx="142">
                  <c:v>46614</c:v>
                </c:pt>
                <c:pt idx="143">
                  <c:v>46706</c:v>
                </c:pt>
                <c:pt idx="144">
                  <c:v>46798</c:v>
                </c:pt>
                <c:pt idx="145">
                  <c:v>46888</c:v>
                </c:pt>
                <c:pt idx="146">
                  <c:v>46980</c:v>
                </c:pt>
                <c:pt idx="147">
                  <c:v>47072</c:v>
                </c:pt>
                <c:pt idx="148">
                  <c:v>47164</c:v>
                </c:pt>
                <c:pt idx="149">
                  <c:v>47253</c:v>
                </c:pt>
                <c:pt idx="150">
                  <c:v>47345</c:v>
                </c:pt>
                <c:pt idx="151">
                  <c:v>47437</c:v>
                </c:pt>
                <c:pt idx="152">
                  <c:v>47529</c:v>
                </c:pt>
                <c:pt idx="153">
                  <c:v>47618</c:v>
                </c:pt>
                <c:pt idx="154">
                  <c:v>47710</c:v>
                </c:pt>
                <c:pt idx="155">
                  <c:v>47802</c:v>
                </c:pt>
                <c:pt idx="156">
                  <c:v>47894</c:v>
                </c:pt>
                <c:pt idx="157">
                  <c:v>47983</c:v>
                </c:pt>
                <c:pt idx="158">
                  <c:v>48075</c:v>
                </c:pt>
                <c:pt idx="159">
                  <c:v>48167</c:v>
                </c:pt>
                <c:pt idx="160">
                  <c:v>48259</c:v>
                </c:pt>
                <c:pt idx="161">
                  <c:v>48349</c:v>
                </c:pt>
                <c:pt idx="162">
                  <c:v>48441</c:v>
                </c:pt>
                <c:pt idx="163">
                  <c:v>48533</c:v>
                </c:pt>
                <c:pt idx="164">
                  <c:v>48625</c:v>
                </c:pt>
                <c:pt idx="165">
                  <c:v>48714</c:v>
                </c:pt>
                <c:pt idx="166">
                  <c:v>48806</c:v>
                </c:pt>
                <c:pt idx="167">
                  <c:v>48898</c:v>
                </c:pt>
                <c:pt idx="168">
                  <c:v>48990</c:v>
                </c:pt>
                <c:pt idx="169">
                  <c:v>49079</c:v>
                </c:pt>
                <c:pt idx="170">
                  <c:v>49171</c:v>
                </c:pt>
                <c:pt idx="171">
                  <c:v>49263</c:v>
                </c:pt>
                <c:pt idx="172">
                  <c:v>49355</c:v>
                </c:pt>
                <c:pt idx="173">
                  <c:v>49444</c:v>
                </c:pt>
                <c:pt idx="174">
                  <c:v>49536</c:v>
                </c:pt>
                <c:pt idx="175">
                  <c:v>49628</c:v>
                </c:pt>
                <c:pt idx="176">
                  <c:v>49720</c:v>
                </c:pt>
                <c:pt idx="177">
                  <c:v>49810</c:v>
                </c:pt>
                <c:pt idx="178">
                  <c:v>49902</c:v>
                </c:pt>
                <c:pt idx="179">
                  <c:v>49994</c:v>
                </c:pt>
                <c:pt idx="180">
                  <c:v>50086</c:v>
                </c:pt>
                <c:pt idx="181">
                  <c:v>50175</c:v>
                </c:pt>
                <c:pt idx="182">
                  <c:v>50267</c:v>
                </c:pt>
                <c:pt idx="183">
                  <c:v>50359</c:v>
                </c:pt>
                <c:pt idx="184">
                  <c:v>50451</c:v>
                </c:pt>
                <c:pt idx="185">
                  <c:v>50540</c:v>
                </c:pt>
                <c:pt idx="186">
                  <c:v>50632</c:v>
                </c:pt>
                <c:pt idx="187">
                  <c:v>50724</c:v>
                </c:pt>
                <c:pt idx="188">
                  <c:v>50816</c:v>
                </c:pt>
                <c:pt idx="189">
                  <c:v>50905</c:v>
                </c:pt>
                <c:pt idx="190">
                  <c:v>50997</c:v>
                </c:pt>
                <c:pt idx="191">
                  <c:v>51089</c:v>
                </c:pt>
                <c:pt idx="192">
                  <c:v>51181</c:v>
                </c:pt>
                <c:pt idx="193">
                  <c:v>51271</c:v>
                </c:pt>
                <c:pt idx="194">
                  <c:v>51363</c:v>
                </c:pt>
                <c:pt idx="195">
                  <c:v>51455</c:v>
                </c:pt>
                <c:pt idx="196">
                  <c:v>51547</c:v>
                </c:pt>
                <c:pt idx="197">
                  <c:v>51636</c:v>
                </c:pt>
                <c:pt idx="198">
                  <c:v>51728</c:v>
                </c:pt>
                <c:pt idx="199">
                  <c:v>51820</c:v>
                </c:pt>
                <c:pt idx="200">
                  <c:v>51912</c:v>
                </c:pt>
                <c:pt idx="201">
                  <c:v>52001</c:v>
                </c:pt>
                <c:pt idx="202">
                  <c:v>52093</c:v>
                </c:pt>
                <c:pt idx="203">
                  <c:v>52185</c:v>
                </c:pt>
                <c:pt idx="204">
                  <c:v>52277</c:v>
                </c:pt>
                <c:pt idx="205">
                  <c:v>52366</c:v>
                </c:pt>
                <c:pt idx="206">
                  <c:v>52458</c:v>
                </c:pt>
                <c:pt idx="207">
                  <c:v>52550</c:v>
                </c:pt>
                <c:pt idx="208">
                  <c:v>52642</c:v>
                </c:pt>
                <c:pt idx="209">
                  <c:v>52732</c:v>
                </c:pt>
                <c:pt idx="210">
                  <c:v>52824</c:v>
                </c:pt>
                <c:pt idx="211">
                  <c:v>52916</c:v>
                </c:pt>
                <c:pt idx="212">
                  <c:v>53008</c:v>
                </c:pt>
                <c:pt idx="213">
                  <c:v>53097</c:v>
                </c:pt>
                <c:pt idx="214">
                  <c:v>53189</c:v>
                </c:pt>
                <c:pt idx="215">
                  <c:v>53281</c:v>
                </c:pt>
                <c:pt idx="216">
                  <c:v>53373</c:v>
                </c:pt>
                <c:pt idx="217">
                  <c:v>53462</c:v>
                </c:pt>
                <c:pt idx="218">
                  <c:v>53554</c:v>
                </c:pt>
                <c:pt idx="219">
                  <c:v>53646</c:v>
                </c:pt>
                <c:pt idx="220">
                  <c:v>53738</c:v>
                </c:pt>
                <c:pt idx="221">
                  <c:v>53827</c:v>
                </c:pt>
                <c:pt idx="222">
                  <c:v>53919</c:v>
                </c:pt>
                <c:pt idx="223">
                  <c:v>54011</c:v>
                </c:pt>
                <c:pt idx="224">
                  <c:v>54103</c:v>
                </c:pt>
                <c:pt idx="225">
                  <c:v>54193</c:v>
                </c:pt>
                <c:pt idx="226">
                  <c:v>54285</c:v>
                </c:pt>
              </c:numCache>
            </c:numRef>
          </c:xVal>
          <c:yVal>
            <c:numRef>
              <c:f>'8_Splines (2)'!$V$14:$ABM$14</c:f>
              <c:numCache>
                <c:formatCode>0.00</c:formatCode>
                <c:ptCount val="720"/>
                <c:pt idx="0">
                  <c:v>1.8807226882112227</c:v>
                </c:pt>
                <c:pt idx="1">
                  <c:v>2.0700395321126441</c:v>
                </c:pt>
                <c:pt idx="2">
                  <c:v>2.1541763822042537</c:v>
                </c:pt>
                <c:pt idx="3">
                  <c:v>2.2147048132977076</c:v>
                </c:pt>
                <c:pt idx="4">
                  <c:v>2.2601217826110798</c:v>
                </c:pt>
                <c:pt idx="5">
                  <c:v>2.3021927105581819</c:v>
                </c:pt>
                <c:pt idx="6">
                  <c:v>2.3378612906062024</c:v>
                </c:pt>
                <c:pt idx="7">
                  <c:v>2.366658170808833</c:v>
                </c:pt>
                <c:pt idx="8">
                  <c:v>2.397974665548297</c:v>
                </c:pt>
                <c:pt idx="9">
                  <c:v>2.4295121702352374</c:v>
                </c:pt>
                <c:pt idx="10">
                  <c:v>2.457573636931687</c:v>
                </c:pt>
                <c:pt idx="11">
                  <c:v>2.4843350011140686</c:v>
                </c:pt>
                <c:pt idx="12">
                  <c:v>2.5099006512137922</c:v>
                </c:pt>
                <c:pt idx="13">
                  <c:v>2.5359355167784425</c:v>
                </c:pt>
                <c:pt idx="14">
                  <c:v>2.5592410996935655</c:v>
                </c:pt>
                <c:pt idx="15">
                  <c:v>2.5815197328675099</c:v>
                </c:pt>
                <c:pt idx="16">
                  <c:v>2.6028001813973356</c:v>
                </c:pt>
                <c:pt idx="17">
                  <c:v>2.624423429742806</c:v>
                </c:pt>
                <c:pt idx="18">
                  <c:v>2.6437037840973288</c:v>
                </c:pt>
                <c:pt idx="19">
                  <c:v>2.6632260805685481</c:v>
                </c:pt>
                <c:pt idx="20">
                  <c:v>2.6805597541874393</c:v>
                </c:pt>
                <c:pt idx="21">
                  <c:v>2.6969632214133288</c:v>
                </c:pt>
                <c:pt idx="22">
                  <c:v>2.7124415378089184</c:v>
                </c:pt>
                <c:pt idx="23">
                  <c:v>2.7279360920371643</c:v>
                </c:pt>
                <c:pt idx="24">
                  <c:v>2.7415126622447605</c:v>
                </c:pt>
                <c:pt idx="25">
                  <c:v>2.7541718492904765</c:v>
                </c:pt>
                <c:pt idx="26">
                  <c:v>2.7659144196964025</c:v>
                </c:pt>
                <c:pt idx="27">
                  <c:v>2.7774323033748827</c:v>
                </c:pt>
                <c:pt idx="28">
                  <c:v>2.7873381836488464</c:v>
                </c:pt>
                <c:pt idx="29">
                  <c:v>2.7970553980374291</c:v>
                </c:pt>
                <c:pt idx="30">
                  <c:v>2.8054532593458026</c:v>
                </c:pt>
                <c:pt idx="31">
                  <c:v>2.8127324845873325</c:v>
                </c:pt>
                <c:pt idx="32">
                  <c:v>2.8199910121149641</c:v>
                </c:pt>
                <c:pt idx="33">
                  <c:v>2.827176866157699</c:v>
                </c:pt>
                <c:pt idx="34">
                  <c:v>2.8334427683856633</c:v>
                </c:pt>
                <c:pt idx="35">
                  <c:v>2.8392968702576571</c:v>
                </c:pt>
                <c:pt idx="36">
                  <c:v>2.8447774438862705</c:v>
                </c:pt>
                <c:pt idx="37">
                  <c:v>2.850250284953959</c:v>
                </c:pt>
                <c:pt idx="38">
                  <c:v>2.8550637915580435</c:v>
                </c:pt>
                <c:pt idx="39">
                  <c:v>2.859598580094791</c:v>
                </c:pt>
                <c:pt idx="40">
                  <c:v>2.8638796784120624</c:v>
                </c:pt>
                <c:pt idx="41">
                  <c:v>2.8681920982677189</c:v>
                </c:pt>
                <c:pt idx="42">
                  <c:v>2.8720185237292473</c:v>
                </c:pt>
                <c:pt idx="43">
                  <c:v>2.8758906721800592</c:v>
                </c:pt>
                <c:pt idx="44">
                  <c:v>2.8793425162906061</c:v>
                </c:pt>
                <c:pt idx="45">
                  <c:v>2.8826377350577026</c:v>
                </c:pt>
                <c:pt idx="46">
                  <c:v>2.8857905956556795</c:v>
                </c:pt>
                <c:pt idx="47">
                  <c:v>2.8890114960742785</c:v>
                </c:pt>
                <c:pt idx="48">
                  <c:v>2.891910552974708</c:v>
                </c:pt>
                <c:pt idx="49">
                  <c:v>2.8947043145239437</c:v>
                </c:pt>
                <c:pt idx="50">
                  <c:v>2.8974030359218972</c:v>
                </c:pt>
                <c:pt idx="51">
                  <c:v>2.9001876052175302</c:v>
                </c:pt>
                <c:pt idx="52">
                  <c:v>2.9027192361615217</c:v>
                </c:pt>
                <c:pt idx="53">
                  <c:v>2.9053448602277099</c:v>
                </c:pt>
                <c:pt idx="54">
                  <c:v>2.9077442663523856</c:v>
                </c:pt>
                <c:pt idx="55">
                  <c:v>2.9097807114741414</c:v>
                </c:pt>
                <c:pt idx="56">
                  <c:v>2.9120866788515443</c:v>
                </c:pt>
                <c:pt idx="57">
                  <c:v>2.9145012402562287</c:v>
                </c:pt>
                <c:pt idx="58">
                  <c:v>2.916726757517174</c:v>
                </c:pt>
                <c:pt idx="59">
                  <c:v>2.9189173950283642</c:v>
                </c:pt>
                <c:pt idx="60">
                  <c:v>2.9210749235655697</c:v>
                </c:pt>
                <c:pt idx="61">
                  <c:v>2.9233416603021478</c:v>
                </c:pt>
                <c:pt idx="62">
                  <c:v>2.9254359017754972</c:v>
                </c:pt>
                <c:pt idx="63">
                  <c:v>2.9275017999851993</c:v>
                </c:pt>
                <c:pt idx="64">
                  <c:v>2.9295407197056145</c:v>
                </c:pt>
                <c:pt idx="65">
                  <c:v>2.9316872756889323</c:v>
                </c:pt>
                <c:pt idx="66">
                  <c:v>2.9336744219153221</c:v>
                </c:pt>
                <c:pt idx="67">
                  <c:v>2.9357684162672149</c:v>
                </c:pt>
                <c:pt idx="68">
                  <c:v>2.937708636456815</c:v>
                </c:pt>
                <c:pt idx="69">
                  <c:v>2.939627724249072</c:v>
                </c:pt>
                <c:pt idx="70">
                  <c:v>2.9415266291199282</c:v>
                </c:pt>
                <c:pt idx="71">
                  <c:v>2.9435308920916947</c:v>
                </c:pt>
                <c:pt idx="72">
                  <c:v>2.9453908758681369</c:v>
                </c:pt>
                <c:pt idx="73">
                  <c:v>2.9472332801620649</c:v>
                </c:pt>
                <c:pt idx="74">
                  <c:v>2.9509884258064778</c:v>
                </c:pt>
                <c:pt idx="75">
                  <c:v>2.954677876773637</c:v>
                </c:pt>
                <c:pt idx="76">
                  <c:v>2.9564411865192541</c:v>
                </c:pt>
                <c:pt idx="77">
                  <c:v>2.9579584584380925</c:v>
                </c:pt>
                <c:pt idx="78">
                  <c:v>2.9615377948493338</c:v>
                </c:pt>
                <c:pt idx="79">
                  <c:v>2.9649530685393</c:v>
                </c:pt>
                <c:pt idx="80">
                  <c:v>2.9666439861058214</c:v>
                </c:pt>
                <c:pt idx="81">
                  <c:v>2.9684360082042893</c:v>
                </c:pt>
                <c:pt idx="82">
                  <c:v>2.9717654290771334</c:v>
                </c:pt>
                <c:pt idx="83">
                  <c:v>2.9751666463572413</c:v>
                </c:pt>
                <c:pt idx="84">
                  <c:v>2.976799032470101</c:v>
                </c:pt>
                <c:pt idx="85">
                  <c:v>2.9785311495540423</c:v>
                </c:pt>
                <c:pt idx="86">
                  <c:v>2.9817548774784042</c:v>
                </c:pt>
                <c:pt idx="87">
                  <c:v>2.9850553166064886</c:v>
                </c:pt>
                <c:pt idx="88">
                  <c:v>2.9866418040281006</c:v>
                </c:pt>
                <c:pt idx="89">
                  <c:v>2.9882217982023507</c:v>
                </c:pt>
                <c:pt idx="90">
                  <c:v>2.9914675985082573</c:v>
                </c:pt>
                <c:pt idx="91">
                  <c:v>2.9946887578705672</c:v>
                </c:pt>
                <c:pt idx="92">
                  <c:v>2.9962389883969154</c:v>
                </c:pt>
                <c:pt idx="93">
                  <c:v>2.9975781984710625</c:v>
                </c:pt>
                <c:pt idx="94">
                  <c:v>3.0007558515693589</c:v>
                </c:pt>
                <c:pt idx="95">
                  <c:v>3.003810293303899</c:v>
                </c:pt>
                <c:pt idx="96">
                  <c:v>3.0053300742380218</c:v>
                </c:pt>
                <c:pt idx="97">
                  <c:v>3.0069458161774199</c:v>
                </c:pt>
                <c:pt idx="98">
                  <c:v>3.0099607109256521</c:v>
                </c:pt>
                <c:pt idx="99">
                  <c:v>3.0130565293406519</c:v>
                </c:pt>
                <c:pt idx="100">
                  <c:v>3.0145475204354177</c:v>
                </c:pt>
                <c:pt idx="101">
                  <c:v>3.016132975386876</c:v>
                </c:pt>
                <c:pt idx="102">
                  <c:v>3.0190921921577907</c:v>
                </c:pt>
                <c:pt idx="103">
                  <c:v>3.0221318933533192</c:v>
                </c:pt>
                <c:pt idx="104">
                  <c:v>3.0235962125956695</c:v>
                </c:pt>
                <c:pt idx="105">
                  <c:v>3.0250563495852312</c:v>
                </c:pt>
                <c:pt idx="106">
                  <c:v>3.0280608895300043</c:v>
                </c:pt>
                <c:pt idx="107">
                  <c:v>3.0310480863443345</c:v>
                </c:pt>
                <c:pt idx="108">
                  <c:v>3.0324873727287205</c:v>
                </c:pt>
                <c:pt idx="109">
                  <c:v>3.0338271396378014</c:v>
                </c:pt>
                <c:pt idx="110">
                  <c:v>3.0367816411939197</c:v>
                </c:pt>
                <c:pt idx="111">
                  <c:v>3.0396251315364831</c:v>
                </c:pt>
                <c:pt idx="112">
                  <c:v>3.0410411544783189</c:v>
                </c:pt>
                <c:pt idx="113">
                  <c:v>3.0425474129984975</c:v>
                </c:pt>
                <c:pt idx="114">
                  <c:v>3.0453601578665834</c:v>
                </c:pt>
                <c:pt idx="115">
                  <c:v>3.0482510791902451</c:v>
                </c:pt>
                <c:pt idx="116">
                  <c:v>3.0496442811014157</c:v>
                </c:pt>
                <c:pt idx="117">
                  <c:v>3.051126345098365</c:v>
                </c:pt>
                <c:pt idx="118">
                  <c:v>3.0538941114255591</c:v>
                </c:pt>
                <c:pt idx="119">
                  <c:v>3.0567390425019214</c:v>
                </c:pt>
                <c:pt idx="120">
                  <c:v>3.0581101547371814</c:v>
                </c:pt>
                <c:pt idx="121">
                  <c:v>3.0594777208075241</c:v>
                </c:pt>
                <c:pt idx="122">
                  <c:v>3.0622928433776897</c:v>
                </c:pt>
                <c:pt idx="123">
                  <c:v>3.0650929849374453</c:v>
                </c:pt>
                <c:pt idx="124">
                  <c:v>3.0664425429790754</c:v>
                </c:pt>
                <c:pt idx="125">
                  <c:v>3.067609348761513</c:v>
                </c:pt>
                <c:pt idx="126">
                  <c:v>3.0703812338856107</c:v>
                </c:pt>
                <c:pt idx="127">
                  <c:v>3.0730496741549373</c:v>
                </c:pt>
                <c:pt idx="128">
                  <c:v>3.0743787383429977</c:v>
                </c:pt>
                <c:pt idx="129">
                  <c:v>3.0757926279458836</c:v>
                </c:pt>
                <c:pt idx="130">
                  <c:v>3.0784331811249954</c:v>
                </c:pt>
                <c:pt idx="131">
                  <c:v>3.0811474145139517</c:v>
                </c:pt>
                <c:pt idx="132">
                  <c:v>3.0824555324225678</c:v>
                </c:pt>
                <c:pt idx="133">
                  <c:v>3.0838471106111376</c:v>
                </c:pt>
                <c:pt idx="134">
                  <c:v>3.0864459048099757</c:v>
                </c:pt>
                <c:pt idx="135">
                  <c:v>3.0904043712942864</c:v>
                </c:pt>
                <c:pt idx="136">
                  <c:v>3.098225698392798</c:v>
                </c:pt>
                <c:pt idx="137">
                  <c:v>3.1056705481882885</c:v>
                </c:pt>
                <c:pt idx="138">
                  <c:v>3.1132405253920359</c:v>
                </c:pt>
                <c:pt idx="139">
                  <c:v>3.1206875799383527</c:v>
                </c:pt>
                <c:pt idx="140">
                  <c:v>3.12802139715469</c:v>
                </c:pt>
                <c:pt idx="141">
                  <c:v>3.1350164864368812</c:v>
                </c:pt>
                <c:pt idx="142">
                  <c:v>3.1421518257231495</c:v>
                </c:pt>
                <c:pt idx="143">
                  <c:v>3.149196637433449</c:v>
                </c:pt>
                <c:pt idx="144">
                  <c:v>3.1561567762691922</c:v>
                </c:pt>
                <c:pt idx="145">
                  <c:v>3.1628886160274039</c:v>
                </c:pt>
                <c:pt idx="146">
                  <c:v>3.1696957867500819</c:v>
                </c:pt>
                <c:pt idx="147">
                  <c:v>3.1764318166334293</c:v>
                </c:pt>
                <c:pt idx="148">
                  <c:v>3.1831001898006805</c:v>
                </c:pt>
                <c:pt idx="149">
                  <c:v>3.1894896074696311</c:v>
                </c:pt>
                <c:pt idx="150">
                  <c:v>3.1960334158156023</c:v>
                </c:pt>
                <c:pt idx="151">
                  <c:v>3.2025175332882849</c:v>
                </c:pt>
                <c:pt idx="152">
                  <c:v>3.2089439800257136</c:v>
                </c:pt>
                <c:pt idx="153">
                  <c:v>3.2151076280512392</c:v>
                </c:pt>
                <c:pt idx="154">
                  <c:v>3.221425454546134</c:v>
                </c:pt>
                <c:pt idx="155">
                  <c:v>3.2276900561976296</c:v>
                </c:pt>
                <c:pt idx="156">
                  <c:v>3.2339024864471932</c:v>
                </c:pt>
                <c:pt idx="157">
                  <c:v>3.2398635019432742</c:v>
                </c:pt>
                <c:pt idx="158">
                  <c:v>3.2459756372298365</c:v>
                </c:pt>
                <c:pt idx="159">
                  <c:v>3.2520376528105022</c:v>
                </c:pt>
                <c:pt idx="160">
                  <c:v>3.2580499237168992</c:v>
                </c:pt>
                <c:pt idx="161">
                  <c:v>3.263883584778271</c:v>
                </c:pt>
                <c:pt idx="162">
                  <c:v>3.2697980128786774</c:v>
                </c:pt>
                <c:pt idx="163">
                  <c:v>3.2756630171518974</c:v>
                </c:pt>
                <c:pt idx="164">
                  <c:v>3.2814784659338958</c:v>
                </c:pt>
                <c:pt idx="165">
                  <c:v>3.2870568971672842</c:v>
                </c:pt>
                <c:pt idx="166">
                  <c:v>3.2927740525626525</c:v>
                </c:pt>
                <c:pt idx="167">
                  <c:v>3.298440644102163</c:v>
                </c:pt>
                <c:pt idx="168">
                  <c:v>3.3040561409939606</c:v>
                </c:pt>
                <c:pt idx="169">
                  <c:v>3.3094393184678328</c:v>
                </c:pt>
                <c:pt idx="170">
                  <c:v>3.3149524024935983</c:v>
                </c:pt>
                <c:pt idx="171">
                  <c:v>3.3204123063570901</c:v>
                </c:pt>
                <c:pt idx="172">
                  <c:v>3.3258181658980979</c:v>
                </c:pt>
                <c:pt idx="173">
                  <c:v>3.3309954326499858</c:v>
                </c:pt>
                <c:pt idx="174">
                  <c:v>3.3362921487911867</c:v>
                </c:pt>
                <c:pt idx="175">
                  <c:v>3.341531812345333</c:v>
                </c:pt>
                <c:pt idx="176">
                  <c:v>3.3467132664794397</c:v>
                </c:pt>
                <c:pt idx="177">
                  <c:v>3.3517245776952365</c:v>
                </c:pt>
                <c:pt idx="178">
                  <c:v>3.356787200742839</c:v>
                </c:pt>
                <c:pt idx="179">
                  <c:v>3.3617877630808923</c:v>
                </c:pt>
                <c:pt idx="180">
                  <c:v>3.366724839198687</c:v>
                </c:pt>
                <c:pt idx="181">
                  <c:v>3.3714391065952976</c:v>
                </c:pt>
                <c:pt idx="182">
                  <c:v>3.376246869394417</c:v>
                </c:pt>
                <c:pt idx="183">
                  <c:v>3.3809865364895719</c:v>
                </c:pt>
                <c:pt idx="184">
                  <c:v>3.3856564288327951</c:v>
                </c:pt>
                <c:pt idx="185">
                  <c:v>3.3901060043483033</c:v>
                </c:pt>
                <c:pt idx="186">
                  <c:v>3.3946334804995093</c:v>
                </c:pt>
                <c:pt idx="187">
                  <c:v>3.3990858332640705</c:v>
                </c:pt>
                <c:pt idx="188">
                  <c:v>3.4034611378894519</c:v>
                </c:pt>
                <c:pt idx="189">
                  <c:v>3.4076185802291992</c:v>
                </c:pt>
                <c:pt idx="190">
                  <c:v>3.4118364465554718</c:v>
                </c:pt>
                <c:pt idx="191">
                  <c:v>3.4159711936980974</c:v>
                </c:pt>
                <c:pt idx="192">
                  <c:v>3.4200206551196821</c:v>
                </c:pt>
                <c:pt idx="193">
                  <c:v>3.4238974208558925</c:v>
                </c:pt>
                <c:pt idx="194">
                  <c:v>3.427771545901348</c:v>
                </c:pt>
                <c:pt idx="195">
                  <c:v>3.4315535741743952</c:v>
                </c:pt>
                <c:pt idx="196">
                  <c:v>3.4352410986994819</c:v>
                </c:pt>
                <c:pt idx="197">
                  <c:v>3.4387161245158504</c:v>
                </c:pt>
                <c:pt idx="198">
                  <c:v>3.4422104649685314</c:v>
                </c:pt>
                <c:pt idx="199">
                  <c:v>3.4456028054006271</c:v>
                </c:pt>
                <c:pt idx="200">
                  <c:v>3.4488905007860504</c:v>
                </c:pt>
                <c:pt idx="201">
                  <c:v>3.4519688611807764</c:v>
                </c:pt>
                <c:pt idx="202">
                  <c:v>3.4550427280092055</c:v>
                </c:pt>
                <c:pt idx="203">
                  <c:v>3.4580037508840977</c:v>
                </c:pt>
                <c:pt idx="204">
                  <c:v>3.4608490496577771</c:v>
                </c:pt>
                <c:pt idx="205">
                  <c:v>3.4634886760893213</c:v>
                </c:pt>
                <c:pt idx="206">
                  <c:v>3.4660976675489508</c:v>
                </c:pt>
                <c:pt idx="207">
                  <c:v>3.4685820454927407</c:v>
                </c:pt>
                <c:pt idx="208">
                  <c:v>3.4709387001875536</c:v>
                </c:pt>
                <c:pt idx="209">
                  <c:v>3.4731174934281128</c:v>
                </c:pt>
                <c:pt idx="210">
                  <c:v>3.4752120970229283</c:v>
                </c:pt>
                <c:pt idx="211">
                  <c:v>3.4771693834881434</c:v>
                </c:pt>
                <c:pt idx="212">
                  <c:v>3.4789860224705427</c:v>
                </c:pt>
                <c:pt idx="213">
                  <c:v>3.480606395888608</c:v>
                </c:pt>
                <c:pt idx="214">
                  <c:v>3.4821364000120925</c:v>
                </c:pt>
                <c:pt idx="215">
                  <c:v>3.4835155644192595</c:v>
                </c:pt>
                <c:pt idx="216">
                  <c:v>3.4847403537710209</c:v>
                </c:pt>
                <c:pt idx="217">
                  <c:v>3.4857749251363979</c:v>
                </c:pt>
                <c:pt idx="218">
                  <c:v>3.4866854927969371</c:v>
                </c:pt>
                <c:pt idx="219">
                  <c:v>3.4874309150634497</c:v>
                </c:pt>
                <c:pt idx="220">
                  <c:v>3.4880074735390343</c:v>
                </c:pt>
                <c:pt idx="221">
                  <c:v>3.4884009982695918</c:v>
                </c:pt>
                <c:pt idx="222">
                  <c:v>3.488634322424522</c:v>
                </c:pt>
                <c:pt idx="223">
                  <c:v>3.4886875113775195</c:v>
                </c:pt>
                <c:pt idx="224">
                  <c:v>3.4885566939627077</c:v>
                </c:pt>
                <c:pt idx="225">
                  <c:v>3.4882469209025047</c:v>
                </c:pt>
                <c:pt idx="226">
                  <c:v>3.4877405620904911</c:v>
                </c:pt>
              </c:numCache>
            </c:numRef>
          </c:yVal>
          <c:smooth val="1"/>
          <c:extLst>
            <c:ext xmlns:c16="http://schemas.microsoft.com/office/drawing/2014/chart" uri="{C3380CC4-5D6E-409C-BE32-E72D297353CC}">
              <c16:uniqueId val="{00000000-4A56-4364-A0C9-A179037CAE48}"/>
            </c:ext>
          </c:extLst>
        </c:ser>
        <c:ser>
          <c:idx val="1"/>
          <c:order val="1"/>
          <c:tx>
            <c:strRef>
              <c:f>'8_Splines (2)'!$F$16</c:f>
              <c:strCache>
                <c:ptCount val="1"/>
                <c:pt idx="0">
                  <c:v>YLD_YTM_MID</c:v>
                </c:pt>
              </c:strCache>
            </c:strRef>
          </c:tx>
          <c:spPr>
            <a:ln>
              <a:noFill/>
            </a:ln>
          </c:spPr>
          <c:marker>
            <c:symbol val="diamond"/>
            <c:size val="2"/>
          </c:marker>
          <c:xVal>
            <c:numRef>
              <c:f>'8_Splines (2)'!$C$18:$C$328</c:f>
              <c:numCache>
                <c:formatCode>m/d/yyyy</c:formatCode>
                <c:ptCount val="311"/>
                <c:pt idx="0">
                  <c:v>44104</c:v>
                </c:pt>
                <c:pt idx="1">
                  <c:v>44454</c:v>
                </c:pt>
                <c:pt idx="2">
                  <c:v>45169</c:v>
                </c:pt>
                <c:pt idx="3">
                  <c:v>44074</c:v>
                </c:pt>
                <c:pt idx="4">
                  <c:v>45900</c:v>
                </c:pt>
                <c:pt idx="5">
                  <c:v>46980</c:v>
                </c:pt>
                <c:pt idx="6">
                  <c:v>54285</c:v>
                </c:pt>
                <c:pt idx="7">
                  <c:v>44423</c:v>
                </c:pt>
                <c:pt idx="8">
                  <c:v>45138</c:v>
                </c:pt>
                <c:pt idx="9">
                  <c:v>44043</c:v>
                </c:pt>
                <c:pt idx="10">
                  <c:v>45869</c:v>
                </c:pt>
                <c:pt idx="11">
                  <c:v>44392</c:v>
                </c:pt>
                <c:pt idx="12">
                  <c:v>44012</c:v>
                </c:pt>
                <c:pt idx="13">
                  <c:v>45107</c:v>
                </c:pt>
                <c:pt idx="14">
                  <c:v>45838</c:v>
                </c:pt>
                <c:pt idx="15">
                  <c:v>44362</c:v>
                </c:pt>
                <c:pt idx="16">
                  <c:v>43982</c:v>
                </c:pt>
                <c:pt idx="17">
                  <c:v>45077</c:v>
                </c:pt>
                <c:pt idx="18">
                  <c:v>45808</c:v>
                </c:pt>
                <c:pt idx="19">
                  <c:v>54193</c:v>
                </c:pt>
                <c:pt idx="20">
                  <c:v>46888</c:v>
                </c:pt>
                <c:pt idx="21">
                  <c:v>44331</c:v>
                </c:pt>
                <c:pt idx="22">
                  <c:v>45046</c:v>
                </c:pt>
                <c:pt idx="23">
                  <c:v>43951</c:v>
                </c:pt>
                <c:pt idx="24">
                  <c:v>45777</c:v>
                </c:pt>
                <c:pt idx="25">
                  <c:v>44301</c:v>
                </c:pt>
                <c:pt idx="26">
                  <c:v>43921</c:v>
                </c:pt>
                <c:pt idx="27">
                  <c:v>45016</c:v>
                </c:pt>
                <c:pt idx="28">
                  <c:v>45747</c:v>
                </c:pt>
                <c:pt idx="29">
                  <c:v>44270</c:v>
                </c:pt>
                <c:pt idx="30">
                  <c:v>44985</c:v>
                </c:pt>
                <c:pt idx="31">
                  <c:v>43890</c:v>
                </c:pt>
                <c:pt idx="32">
                  <c:v>45716</c:v>
                </c:pt>
                <c:pt idx="33">
                  <c:v>46798</c:v>
                </c:pt>
                <c:pt idx="34">
                  <c:v>54103</c:v>
                </c:pt>
                <c:pt idx="35">
                  <c:v>44242</c:v>
                </c:pt>
                <c:pt idx="36">
                  <c:v>43861</c:v>
                </c:pt>
                <c:pt idx="37">
                  <c:v>44957</c:v>
                </c:pt>
                <c:pt idx="38">
                  <c:v>45688</c:v>
                </c:pt>
                <c:pt idx="39">
                  <c:v>44211</c:v>
                </c:pt>
                <c:pt idx="40">
                  <c:v>43830</c:v>
                </c:pt>
                <c:pt idx="41">
                  <c:v>45657</c:v>
                </c:pt>
                <c:pt idx="42">
                  <c:v>44180</c:v>
                </c:pt>
                <c:pt idx="43">
                  <c:v>43799</c:v>
                </c:pt>
                <c:pt idx="44">
                  <c:v>45626</c:v>
                </c:pt>
                <c:pt idx="45">
                  <c:v>46706</c:v>
                </c:pt>
                <c:pt idx="46">
                  <c:v>54011</c:v>
                </c:pt>
                <c:pt idx="47">
                  <c:v>44150</c:v>
                </c:pt>
                <c:pt idx="48">
                  <c:v>44865</c:v>
                </c:pt>
                <c:pt idx="49">
                  <c:v>45596</c:v>
                </c:pt>
                <c:pt idx="50">
                  <c:v>44119</c:v>
                </c:pt>
                <c:pt idx="51">
                  <c:v>43738</c:v>
                </c:pt>
                <c:pt idx="52">
                  <c:v>44834</c:v>
                </c:pt>
                <c:pt idx="53">
                  <c:v>45565</c:v>
                </c:pt>
                <c:pt idx="54">
                  <c:v>44089</c:v>
                </c:pt>
                <c:pt idx="55">
                  <c:v>43708</c:v>
                </c:pt>
                <c:pt idx="56">
                  <c:v>44804</c:v>
                </c:pt>
                <c:pt idx="57">
                  <c:v>45535</c:v>
                </c:pt>
                <c:pt idx="58">
                  <c:v>46614</c:v>
                </c:pt>
                <c:pt idx="59">
                  <c:v>53919</c:v>
                </c:pt>
                <c:pt idx="60">
                  <c:v>44058</c:v>
                </c:pt>
                <c:pt idx="61">
                  <c:v>43677</c:v>
                </c:pt>
                <c:pt idx="62">
                  <c:v>44773</c:v>
                </c:pt>
                <c:pt idx="63">
                  <c:v>45504</c:v>
                </c:pt>
                <c:pt idx="64">
                  <c:v>44027</c:v>
                </c:pt>
                <c:pt idx="65">
                  <c:v>43646</c:v>
                </c:pt>
                <c:pt idx="66">
                  <c:v>44742</c:v>
                </c:pt>
                <c:pt idx="67">
                  <c:v>45473</c:v>
                </c:pt>
                <c:pt idx="68">
                  <c:v>43997</c:v>
                </c:pt>
                <c:pt idx="69">
                  <c:v>43616</c:v>
                </c:pt>
                <c:pt idx="70">
                  <c:v>44712</c:v>
                </c:pt>
                <c:pt idx="71">
                  <c:v>45443</c:v>
                </c:pt>
                <c:pt idx="72">
                  <c:v>46522</c:v>
                </c:pt>
                <c:pt idx="73">
                  <c:v>53827</c:v>
                </c:pt>
                <c:pt idx="74">
                  <c:v>43966</c:v>
                </c:pt>
                <c:pt idx="75">
                  <c:v>44681</c:v>
                </c:pt>
                <c:pt idx="76">
                  <c:v>45412</c:v>
                </c:pt>
                <c:pt idx="77">
                  <c:v>43936</c:v>
                </c:pt>
                <c:pt idx="78">
                  <c:v>43555</c:v>
                </c:pt>
                <c:pt idx="79">
                  <c:v>44651</c:v>
                </c:pt>
                <c:pt idx="80">
                  <c:v>45382</c:v>
                </c:pt>
                <c:pt idx="81">
                  <c:v>43905</c:v>
                </c:pt>
                <c:pt idx="82">
                  <c:v>43524</c:v>
                </c:pt>
                <c:pt idx="83">
                  <c:v>44620</c:v>
                </c:pt>
                <c:pt idx="84">
                  <c:v>45351</c:v>
                </c:pt>
                <c:pt idx="85">
                  <c:v>46433</c:v>
                </c:pt>
                <c:pt idx="86">
                  <c:v>53738</c:v>
                </c:pt>
                <c:pt idx="87">
                  <c:v>43876</c:v>
                </c:pt>
                <c:pt idx="88">
                  <c:v>44592</c:v>
                </c:pt>
                <c:pt idx="89">
                  <c:v>43496</c:v>
                </c:pt>
                <c:pt idx="90">
                  <c:v>45322</c:v>
                </c:pt>
                <c:pt idx="91">
                  <c:v>43845</c:v>
                </c:pt>
                <c:pt idx="92">
                  <c:v>43465</c:v>
                </c:pt>
                <c:pt idx="93">
                  <c:v>44561</c:v>
                </c:pt>
                <c:pt idx="94">
                  <c:v>45291</c:v>
                </c:pt>
                <c:pt idx="95">
                  <c:v>43814</c:v>
                </c:pt>
                <c:pt idx="96">
                  <c:v>43434</c:v>
                </c:pt>
                <c:pt idx="97">
                  <c:v>44530</c:v>
                </c:pt>
                <c:pt idx="98">
                  <c:v>45260</c:v>
                </c:pt>
                <c:pt idx="99">
                  <c:v>46341</c:v>
                </c:pt>
                <c:pt idx="100">
                  <c:v>53646</c:v>
                </c:pt>
                <c:pt idx="101">
                  <c:v>43784</c:v>
                </c:pt>
                <c:pt idx="102">
                  <c:v>45230</c:v>
                </c:pt>
                <c:pt idx="103">
                  <c:v>44500</c:v>
                </c:pt>
                <c:pt idx="104">
                  <c:v>43753</c:v>
                </c:pt>
                <c:pt idx="105">
                  <c:v>45199</c:v>
                </c:pt>
                <c:pt idx="106">
                  <c:v>44469</c:v>
                </c:pt>
                <c:pt idx="107">
                  <c:v>43723</c:v>
                </c:pt>
                <c:pt idx="108">
                  <c:v>44439</c:v>
                </c:pt>
                <c:pt idx="109">
                  <c:v>45169</c:v>
                </c:pt>
                <c:pt idx="110">
                  <c:v>46249</c:v>
                </c:pt>
                <c:pt idx="111">
                  <c:v>53554</c:v>
                </c:pt>
                <c:pt idx="112">
                  <c:v>43692</c:v>
                </c:pt>
                <c:pt idx="113">
                  <c:v>44408</c:v>
                </c:pt>
                <c:pt idx="114">
                  <c:v>45138</c:v>
                </c:pt>
                <c:pt idx="115">
                  <c:v>43661</c:v>
                </c:pt>
                <c:pt idx="116">
                  <c:v>44377</c:v>
                </c:pt>
                <c:pt idx="117">
                  <c:v>45107</c:v>
                </c:pt>
                <c:pt idx="118">
                  <c:v>43631</c:v>
                </c:pt>
                <c:pt idx="119">
                  <c:v>44347</c:v>
                </c:pt>
                <c:pt idx="120">
                  <c:v>45077</c:v>
                </c:pt>
                <c:pt idx="121">
                  <c:v>46157</c:v>
                </c:pt>
                <c:pt idx="122">
                  <c:v>53462</c:v>
                </c:pt>
                <c:pt idx="123">
                  <c:v>43600</c:v>
                </c:pt>
                <c:pt idx="124">
                  <c:v>44316</c:v>
                </c:pt>
                <c:pt idx="125">
                  <c:v>45046</c:v>
                </c:pt>
                <c:pt idx="126">
                  <c:v>43570</c:v>
                </c:pt>
                <c:pt idx="127">
                  <c:v>45016</c:v>
                </c:pt>
                <c:pt idx="128">
                  <c:v>44286</c:v>
                </c:pt>
                <c:pt idx="129">
                  <c:v>43539</c:v>
                </c:pt>
                <c:pt idx="130">
                  <c:v>44255</c:v>
                </c:pt>
                <c:pt idx="131">
                  <c:v>44985</c:v>
                </c:pt>
                <c:pt idx="132">
                  <c:v>46068</c:v>
                </c:pt>
                <c:pt idx="133">
                  <c:v>43511</c:v>
                </c:pt>
                <c:pt idx="134">
                  <c:v>53373</c:v>
                </c:pt>
                <c:pt idx="135">
                  <c:v>44957</c:v>
                </c:pt>
                <c:pt idx="136">
                  <c:v>44227</c:v>
                </c:pt>
                <c:pt idx="137">
                  <c:v>43480</c:v>
                </c:pt>
                <c:pt idx="138">
                  <c:v>44926</c:v>
                </c:pt>
                <c:pt idx="139">
                  <c:v>44196</c:v>
                </c:pt>
                <c:pt idx="140">
                  <c:v>43449</c:v>
                </c:pt>
                <c:pt idx="141">
                  <c:v>44895</c:v>
                </c:pt>
                <c:pt idx="142">
                  <c:v>44165</c:v>
                </c:pt>
                <c:pt idx="143">
                  <c:v>45976</c:v>
                </c:pt>
                <c:pt idx="144">
                  <c:v>43419</c:v>
                </c:pt>
                <c:pt idx="145">
                  <c:v>53281</c:v>
                </c:pt>
                <c:pt idx="146">
                  <c:v>44135</c:v>
                </c:pt>
                <c:pt idx="147">
                  <c:v>44865</c:v>
                </c:pt>
                <c:pt idx="148">
                  <c:v>44104</c:v>
                </c:pt>
                <c:pt idx="149">
                  <c:v>44834</c:v>
                </c:pt>
                <c:pt idx="150">
                  <c:v>44074</c:v>
                </c:pt>
                <c:pt idx="151">
                  <c:v>44804</c:v>
                </c:pt>
                <c:pt idx="152">
                  <c:v>45884</c:v>
                </c:pt>
                <c:pt idx="153">
                  <c:v>53189</c:v>
                </c:pt>
                <c:pt idx="154">
                  <c:v>44043</c:v>
                </c:pt>
                <c:pt idx="155">
                  <c:v>44773</c:v>
                </c:pt>
                <c:pt idx="156">
                  <c:v>44012</c:v>
                </c:pt>
                <c:pt idx="157">
                  <c:v>44742</c:v>
                </c:pt>
                <c:pt idx="158">
                  <c:v>43982</c:v>
                </c:pt>
                <c:pt idx="159">
                  <c:v>44712</c:v>
                </c:pt>
                <c:pt idx="160">
                  <c:v>45792</c:v>
                </c:pt>
                <c:pt idx="161">
                  <c:v>53097</c:v>
                </c:pt>
                <c:pt idx="162">
                  <c:v>43951</c:v>
                </c:pt>
                <c:pt idx="163">
                  <c:v>44681</c:v>
                </c:pt>
                <c:pt idx="164">
                  <c:v>43921</c:v>
                </c:pt>
                <c:pt idx="165">
                  <c:v>44651</c:v>
                </c:pt>
                <c:pt idx="166">
                  <c:v>43890</c:v>
                </c:pt>
                <c:pt idx="167">
                  <c:v>44620</c:v>
                </c:pt>
                <c:pt idx="168">
                  <c:v>53008</c:v>
                </c:pt>
                <c:pt idx="169">
                  <c:v>45703</c:v>
                </c:pt>
                <c:pt idx="170">
                  <c:v>43861</c:v>
                </c:pt>
                <c:pt idx="171">
                  <c:v>44592</c:v>
                </c:pt>
                <c:pt idx="172">
                  <c:v>43830</c:v>
                </c:pt>
                <c:pt idx="173">
                  <c:v>44561</c:v>
                </c:pt>
                <c:pt idx="174">
                  <c:v>43799</c:v>
                </c:pt>
                <c:pt idx="175">
                  <c:v>44530</c:v>
                </c:pt>
                <c:pt idx="176">
                  <c:v>45611</c:v>
                </c:pt>
                <c:pt idx="177">
                  <c:v>52916</c:v>
                </c:pt>
                <c:pt idx="178">
                  <c:v>43769</c:v>
                </c:pt>
                <c:pt idx="179">
                  <c:v>44500</c:v>
                </c:pt>
                <c:pt idx="180">
                  <c:v>43738</c:v>
                </c:pt>
                <c:pt idx="181">
                  <c:v>44469</c:v>
                </c:pt>
                <c:pt idx="182">
                  <c:v>43708</c:v>
                </c:pt>
                <c:pt idx="183">
                  <c:v>44439</c:v>
                </c:pt>
                <c:pt idx="184">
                  <c:v>45519</c:v>
                </c:pt>
                <c:pt idx="185">
                  <c:v>52824</c:v>
                </c:pt>
                <c:pt idx="186">
                  <c:v>43677</c:v>
                </c:pt>
                <c:pt idx="187">
                  <c:v>44408</c:v>
                </c:pt>
                <c:pt idx="188">
                  <c:v>43646</c:v>
                </c:pt>
                <c:pt idx="189">
                  <c:v>44377</c:v>
                </c:pt>
                <c:pt idx="190">
                  <c:v>43616</c:v>
                </c:pt>
                <c:pt idx="191">
                  <c:v>44347</c:v>
                </c:pt>
                <c:pt idx="192">
                  <c:v>45427</c:v>
                </c:pt>
                <c:pt idx="193">
                  <c:v>52732</c:v>
                </c:pt>
                <c:pt idx="194">
                  <c:v>43585</c:v>
                </c:pt>
                <c:pt idx="195">
                  <c:v>44316</c:v>
                </c:pt>
                <c:pt idx="196">
                  <c:v>43555</c:v>
                </c:pt>
                <c:pt idx="197">
                  <c:v>44286</c:v>
                </c:pt>
                <c:pt idx="198">
                  <c:v>43524</c:v>
                </c:pt>
                <c:pt idx="199">
                  <c:v>44255</c:v>
                </c:pt>
                <c:pt idx="200">
                  <c:v>52642</c:v>
                </c:pt>
                <c:pt idx="201">
                  <c:v>45337</c:v>
                </c:pt>
                <c:pt idx="202">
                  <c:v>43496</c:v>
                </c:pt>
                <c:pt idx="203">
                  <c:v>44227</c:v>
                </c:pt>
                <c:pt idx="204">
                  <c:v>43465</c:v>
                </c:pt>
                <c:pt idx="205">
                  <c:v>44196</c:v>
                </c:pt>
                <c:pt idx="206">
                  <c:v>43434</c:v>
                </c:pt>
                <c:pt idx="207">
                  <c:v>44165</c:v>
                </c:pt>
                <c:pt idx="208">
                  <c:v>52550</c:v>
                </c:pt>
                <c:pt idx="209">
                  <c:v>45245</c:v>
                </c:pt>
                <c:pt idx="210">
                  <c:v>44135</c:v>
                </c:pt>
                <c:pt idx="211">
                  <c:v>44104</c:v>
                </c:pt>
                <c:pt idx="212">
                  <c:v>44074</c:v>
                </c:pt>
                <c:pt idx="213">
                  <c:v>45153</c:v>
                </c:pt>
                <c:pt idx="214">
                  <c:v>52458</c:v>
                </c:pt>
                <c:pt idx="215">
                  <c:v>44043</c:v>
                </c:pt>
                <c:pt idx="216">
                  <c:v>44012</c:v>
                </c:pt>
                <c:pt idx="217">
                  <c:v>43982</c:v>
                </c:pt>
                <c:pt idx="218">
                  <c:v>45061</c:v>
                </c:pt>
                <c:pt idx="219">
                  <c:v>52366</c:v>
                </c:pt>
                <c:pt idx="220">
                  <c:v>43951</c:v>
                </c:pt>
                <c:pt idx="221">
                  <c:v>43921</c:v>
                </c:pt>
                <c:pt idx="222">
                  <c:v>43890</c:v>
                </c:pt>
                <c:pt idx="223">
                  <c:v>44972</c:v>
                </c:pt>
                <c:pt idx="224">
                  <c:v>52277</c:v>
                </c:pt>
                <c:pt idx="225">
                  <c:v>43861</c:v>
                </c:pt>
                <c:pt idx="226">
                  <c:v>43830</c:v>
                </c:pt>
                <c:pt idx="227">
                  <c:v>43799</c:v>
                </c:pt>
                <c:pt idx="228">
                  <c:v>44880</c:v>
                </c:pt>
                <c:pt idx="229">
                  <c:v>52185</c:v>
                </c:pt>
                <c:pt idx="230">
                  <c:v>43769</c:v>
                </c:pt>
                <c:pt idx="231">
                  <c:v>43738</c:v>
                </c:pt>
                <c:pt idx="232">
                  <c:v>43708</c:v>
                </c:pt>
                <c:pt idx="233">
                  <c:v>44788</c:v>
                </c:pt>
                <c:pt idx="234">
                  <c:v>52093</c:v>
                </c:pt>
                <c:pt idx="235">
                  <c:v>43677</c:v>
                </c:pt>
                <c:pt idx="236">
                  <c:v>43646</c:v>
                </c:pt>
                <c:pt idx="237">
                  <c:v>43616</c:v>
                </c:pt>
                <c:pt idx="238">
                  <c:v>44696</c:v>
                </c:pt>
                <c:pt idx="239">
                  <c:v>52001</c:v>
                </c:pt>
                <c:pt idx="240">
                  <c:v>43585</c:v>
                </c:pt>
                <c:pt idx="241">
                  <c:v>43555</c:v>
                </c:pt>
                <c:pt idx="242">
                  <c:v>43524</c:v>
                </c:pt>
                <c:pt idx="243">
                  <c:v>44607</c:v>
                </c:pt>
                <c:pt idx="244">
                  <c:v>51912</c:v>
                </c:pt>
                <c:pt idx="245">
                  <c:v>43496</c:v>
                </c:pt>
                <c:pt idx="246">
                  <c:v>43465</c:v>
                </c:pt>
                <c:pt idx="247">
                  <c:v>43434</c:v>
                </c:pt>
                <c:pt idx="248">
                  <c:v>44515</c:v>
                </c:pt>
                <c:pt idx="249">
                  <c:v>51820</c:v>
                </c:pt>
                <c:pt idx="250">
                  <c:v>44423</c:v>
                </c:pt>
                <c:pt idx="251">
                  <c:v>51728</c:v>
                </c:pt>
                <c:pt idx="252">
                  <c:v>44331</c:v>
                </c:pt>
                <c:pt idx="253">
                  <c:v>51636</c:v>
                </c:pt>
                <c:pt idx="254">
                  <c:v>44242</c:v>
                </c:pt>
                <c:pt idx="255">
                  <c:v>51547</c:v>
                </c:pt>
                <c:pt idx="256">
                  <c:v>44150</c:v>
                </c:pt>
                <c:pt idx="257">
                  <c:v>51455</c:v>
                </c:pt>
                <c:pt idx="258">
                  <c:v>44058</c:v>
                </c:pt>
                <c:pt idx="259">
                  <c:v>51363</c:v>
                </c:pt>
                <c:pt idx="260">
                  <c:v>43966</c:v>
                </c:pt>
                <c:pt idx="261">
                  <c:v>51271</c:v>
                </c:pt>
                <c:pt idx="262">
                  <c:v>43876</c:v>
                </c:pt>
                <c:pt idx="263">
                  <c:v>51181</c:v>
                </c:pt>
                <c:pt idx="264">
                  <c:v>43784</c:v>
                </c:pt>
                <c:pt idx="265">
                  <c:v>51089</c:v>
                </c:pt>
                <c:pt idx="266">
                  <c:v>43692</c:v>
                </c:pt>
                <c:pt idx="267">
                  <c:v>50997</c:v>
                </c:pt>
                <c:pt idx="268">
                  <c:v>43600</c:v>
                </c:pt>
                <c:pt idx="269">
                  <c:v>50905</c:v>
                </c:pt>
                <c:pt idx="270">
                  <c:v>43511</c:v>
                </c:pt>
                <c:pt idx="271">
                  <c:v>50816</c:v>
                </c:pt>
                <c:pt idx="272">
                  <c:v>43419</c:v>
                </c:pt>
                <c:pt idx="273">
                  <c:v>50540</c:v>
                </c:pt>
                <c:pt idx="274">
                  <c:v>50451</c:v>
                </c:pt>
                <c:pt idx="275">
                  <c:v>50175</c:v>
                </c:pt>
                <c:pt idx="276">
                  <c:v>50086</c:v>
                </c:pt>
                <c:pt idx="277">
                  <c:v>49720</c:v>
                </c:pt>
                <c:pt idx="278">
                  <c:v>47894</c:v>
                </c:pt>
                <c:pt idx="279">
                  <c:v>47618</c:v>
                </c:pt>
                <c:pt idx="280">
                  <c:v>47345</c:v>
                </c:pt>
                <c:pt idx="281">
                  <c:v>47164</c:v>
                </c:pt>
                <c:pt idx="282">
                  <c:v>47072</c:v>
                </c:pt>
                <c:pt idx="283">
                  <c:v>46980</c:v>
                </c:pt>
                <c:pt idx="284">
                  <c:v>46706</c:v>
                </c:pt>
                <c:pt idx="285">
                  <c:v>46614</c:v>
                </c:pt>
                <c:pt idx="286">
                  <c:v>46433</c:v>
                </c:pt>
                <c:pt idx="287">
                  <c:v>46341</c:v>
                </c:pt>
                <c:pt idx="288">
                  <c:v>46249</c:v>
                </c:pt>
                <c:pt idx="289">
                  <c:v>46068</c:v>
                </c:pt>
                <c:pt idx="290">
                  <c:v>45884</c:v>
                </c:pt>
                <c:pt idx="291">
                  <c:v>45703</c:v>
                </c:pt>
                <c:pt idx="292">
                  <c:v>45611</c:v>
                </c:pt>
                <c:pt idx="293">
                  <c:v>45153</c:v>
                </c:pt>
                <c:pt idx="294">
                  <c:v>44972</c:v>
                </c:pt>
                <c:pt idx="295">
                  <c:v>44880</c:v>
                </c:pt>
                <c:pt idx="296">
                  <c:v>44788</c:v>
                </c:pt>
                <c:pt idx="297">
                  <c:v>44515</c:v>
                </c:pt>
                <c:pt idx="298">
                  <c:v>44423</c:v>
                </c:pt>
                <c:pt idx="299">
                  <c:v>44331</c:v>
                </c:pt>
                <c:pt idx="300">
                  <c:v>44242</c:v>
                </c:pt>
                <c:pt idx="301">
                  <c:v>44058</c:v>
                </c:pt>
                <c:pt idx="302">
                  <c:v>43966</c:v>
                </c:pt>
                <c:pt idx="303">
                  <c:v>43876</c:v>
                </c:pt>
                <c:pt idx="304">
                  <c:v>43692</c:v>
                </c:pt>
                <c:pt idx="305">
                  <c:v>43511</c:v>
                </c:pt>
                <c:pt idx="306">
                  <c:v>43419</c:v>
                </c:pt>
                <c:pt idx="307">
                  <c:v>44484</c:v>
                </c:pt>
                <c:pt idx="308">
                  <c:v>45199</c:v>
                </c:pt>
                <c:pt idx="309">
                  <c:v>45930</c:v>
                </c:pt>
              </c:numCache>
            </c:numRef>
          </c:xVal>
          <c:yVal>
            <c:numRef>
              <c:f>'8_Splines (2)'!$F$18:$F$328</c:f>
              <c:numCache>
                <c:formatCode>General</c:formatCode>
                <c:ptCount val="311"/>
                <c:pt idx="0">
                  <c:v>2.8639999999999999</c:v>
                </c:pt>
                <c:pt idx="1">
                  <c:v>2.9260000000000002</c:v>
                </c:pt>
                <c:pt idx="2">
                  <c:v>2.9649999999999999</c:v>
                </c:pt>
                <c:pt idx="3">
                  <c:v>2.859</c:v>
                </c:pt>
                <c:pt idx="4">
                  <c:v>3.06</c:v>
                </c:pt>
                <c:pt idx="5">
                  <c:v>3.1440000000000001</c:v>
                </c:pt>
                <c:pt idx="6">
                  <c:v>3.391</c:v>
                </c:pt>
                <c:pt idx="7">
                  <c:v>2.9249999999999998</c:v>
                </c:pt>
                <c:pt idx="8">
                  <c:v>2.9729999999999999</c:v>
                </c:pt>
                <c:pt idx="9">
                  <c:v>2.8540000000000001</c:v>
                </c:pt>
                <c:pt idx="10">
                  <c:v>3.0590000000000002</c:v>
                </c:pt>
                <c:pt idx="11">
                  <c:v>2.919</c:v>
                </c:pt>
                <c:pt idx="12">
                  <c:v>2.8449999999999998</c:v>
                </c:pt>
                <c:pt idx="13">
                  <c:v>2.9710000000000001</c:v>
                </c:pt>
                <c:pt idx="14">
                  <c:v>3.0579999999999998</c:v>
                </c:pt>
                <c:pt idx="15">
                  <c:v>2.91</c:v>
                </c:pt>
                <c:pt idx="16">
                  <c:v>2.8380000000000001</c:v>
                </c:pt>
                <c:pt idx="17">
                  <c:v>2.9630000000000001</c:v>
                </c:pt>
                <c:pt idx="18">
                  <c:v>3.052</c:v>
                </c:pt>
                <c:pt idx="19">
                  <c:v>3.3929999999999998</c:v>
                </c:pt>
                <c:pt idx="20">
                  <c:v>3.141</c:v>
                </c:pt>
                <c:pt idx="21">
                  <c:v>2.911</c:v>
                </c:pt>
                <c:pt idx="22">
                  <c:v>2.9670000000000001</c:v>
                </c:pt>
                <c:pt idx="23">
                  <c:v>2.8260000000000001</c:v>
                </c:pt>
                <c:pt idx="24">
                  <c:v>3.048</c:v>
                </c:pt>
                <c:pt idx="25">
                  <c:v>2.903</c:v>
                </c:pt>
                <c:pt idx="26">
                  <c:v>2.8149999999999999</c:v>
                </c:pt>
                <c:pt idx="27">
                  <c:v>2.9689999999999999</c:v>
                </c:pt>
                <c:pt idx="28">
                  <c:v>3.048</c:v>
                </c:pt>
                <c:pt idx="29">
                  <c:v>2.8929999999999998</c:v>
                </c:pt>
                <c:pt idx="30">
                  <c:v>2.9609999999999999</c:v>
                </c:pt>
                <c:pt idx="31">
                  <c:v>2.7989999999999999</c:v>
                </c:pt>
                <c:pt idx="32">
                  <c:v>3.0430000000000001</c:v>
                </c:pt>
                <c:pt idx="33">
                  <c:v>3.141</c:v>
                </c:pt>
                <c:pt idx="34">
                  <c:v>3.395</c:v>
                </c:pt>
                <c:pt idx="35">
                  <c:v>2.8940000000000001</c:v>
                </c:pt>
                <c:pt idx="36">
                  <c:v>2.77</c:v>
                </c:pt>
                <c:pt idx="37">
                  <c:v>2.9660000000000002</c:v>
                </c:pt>
                <c:pt idx="38">
                  <c:v>3.0390000000000001</c:v>
                </c:pt>
                <c:pt idx="39">
                  <c:v>2.887</c:v>
                </c:pt>
                <c:pt idx="40">
                  <c:v>2.75</c:v>
                </c:pt>
                <c:pt idx="41">
                  <c:v>3.04</c:v>
                </c:pt>
                <c:pt idx="42">
                  <c:v>2.875</c:v>
                </c:pt>
                <c:pt idx="43">
                  <c:v>2.7439999999999998</c:v>
                </c:pt>
                <c:pt idx="44">
                  <c:v>3.0350000000000001</c:v>
                </c:pt>
                <c:pt idx="45">
                  <c:v>3.1339999999999999</c:v>
                </c:pt>
                <c:pt idx="46">
                  <c:v>3.3959999999999999</c:v>
                </c:pt>
                <c:pt idx="47">
                  <c:v>2.8740000000000001</c:v>
                </c:pt>
                <c:pt idx="48">
                  <c:v>2.9619999999999997</c:v>
                </c:pt>
                <c:pt idx="49">
                  <c:v>3.0329999999999999</c:v>
                </c:pt>
                <c:pt idx="50">
                  <c:v>2.87</c:v>
                </c:pt>
                <c:pt idx="51">
                  <c:v>2.6879999999999997</c:v>
                </c:pt>
                <c:pt idx="52">
                  <c:v>2.9609999999999999</c:v>
                </c:pt>
                <c:pt idx="53">
                  <c:v>3.0289999999999999</c:v>
                </c:pt>
                <c:pt idx="54">
                  <c:v>2.8529999999999998</c:v>
                </c:pt>
                <c:pt idx="55">
                  <c:v>2.6589999999999998</c:v>
                </c:pt>
                <c:pt idx="56">
                  <c:v>2.9609999999999999</c:v>
                </c:pt>
                <c:pt idx="57">
                  <c:v>3.0190000000000001</c:v>
                </c:pt>
                <c:pt idx="58">
                  <c:v>3.1310000000000002</c:v>
                </c:pt>
                <c:pt idx="59">
                  <c:v>3.3959999999999999</c:v>
                </c:pt>
                <c:pt idx="60">
                  <c:v>2.855</c:v>
                </c:pt>
                <c:pt idx="61">
                  <c:v>2.6059999999999999</c:v>
                </c:pt>
                <c:pt idx="62">
                  <c:v>2.9569999999999999</c:v>
                </c:pt>
                <c:pt idx="63">
                  <c:v>3.0219999999999998</c:v>
                </c:pt>
                <c:pt idx="64">
                  <c:v>2.851</c:v>
                </c:pt>
                <c:pt idx="65">
                  <c:v>2.57</c:v>
                </c:pt>
                <c:pt idx="66">
                  <c:v>2.9529999999999998</c:v>
                </c:pt>
                <c:pt idx="67">
                  <c:v>3.016</c:v>
                </c:pt>
                <c:pt idx="68">
                  <c:v>2.839</c:v>
                </c:pt>
                <c:pt idx="69">
                  <c:v>2.5270000000000001</c:v>
                </c:pt>
                <c:pt idx="70">
                  <c:v>2.9510000000000001</c:v>
                </c:pt>
                <c:pt idx="71">
                  <c:v>3.008</c:v>
                </c:pt>
                <c:pt idx="72">
                  <c:v>3.1160000000000001</c:v>
                </c:pt>
                <c:pt idx="73">
                  <c:v>3.3940000000000001</c:v>
                </c:pt>
                <c:pt idx="74">
                  <c:v>2.8340000000000001</c:v>
                </c:pt>
                <c:pt idx="75">
                  <c:v>2.95</c:v>
                </c:pt>
                <c:pt idx="76">
                  <c:v>3.0070000000000001</c:v>
                </c:pt>
                <c:pt idx="77">
                  <c:v>2.82</c:v>
                </c:pt>
                <c:pt idx="78">
                  <c:v>2.4489999999999998</c:v>
                </c:pt>
                <c:pt idx="79">
                  <c:v>2.9459999999999997</c:v>
                </c:pt>
                <c:pt idx="80">
                  <c:v>3.0019999999999998</c:v>
                </c:pt>
                <c:pt idx="81">
                  <c:v>2.8029999999999999</c:v>
                </c:pt>
                <c:pt idx="82">
                  <c:v>2.3540000000000001</c:v>
                </c:pt>
                <c:pt idx="83">
                  <c:v>2.9430000000000001</c:v>
                </c:pt>
                <c:pt idx="84">
                  <c:v>2.9969999999999999</c:v>
                </c:pt>
                <c:pt idx="85">
                  <c:v>3.1139999999999999</c:v>
                </c:pt>
                <c:pt idx="86">
                  <c:v>3.391</c:v>
                </c:pt>
                <c:pt idx="87">
                  <c:v>2.7919999999999998</c:v>
                </c:pt>
                <c:pt idx="88">
                  <c:v>2.9430000000000001</c:v>
                </c:pt>
                <c:pt idx="89">
                  <c:v>2.3660000000000001</c:v>
                </c:pt>
                <c:pt idx="90">
                  <c:v>2.996</c:v>
                </c:pt>
                <c:pt idx="91">
                  <c:v>2.7669999999999999</c:v>
                </c:pt>
                <c:pt idx="92">
                  <c:v>2.298</c:v>
                </c:pt>
                <c:pt idx="93">
                  <c:v>2.9379999999999997</c:v>
                </c:pt>
                <c:pt idx="94">
                  <c:v>2.9889999999999999</c:v>
                </c:pt>
                <c:pt idx="95">
                  <c:v>2.7480000000000002</c:v>
                </c:pt>
                <c:pt idx="96">
                  <c:v>2.1509999999999998</c:v>
                </c:pt>
                <c:pt idx="97">
                  <c:v>2.9359999999999999</c:v>
                </c:pt>
                <c:pt idx="98">
                  <c:v>2.9870000000000001</c:v>
                </c:pt>
                <c:pt idx="99">
                  <c:v>3.1070000000000002</c:v>
                </c:pt>
                <c:pt idx="100">
                  <c:v>3.395</c:v>
                </c:pt>
                <c:pt idx="101">
                  <c:v>2.7269999999999999</c:v>
                </c:pt>
                <c:pt idx="102">
                  <c:v>2.9849999999999999</c:v>
                </c:pt>
                <c:pt idx="103">
                  <c:v>2.9350000000000001</c:v>
                </c:pt>
                <c:pt idx="104">
                  <c:v>2.7069999999999999</c:v>
                </c:pt>
                <c:pt idx="105">
                  <c:v>2.984</c:v>
                </c:pt>
                <c:pt idx="106">
                  <c:v>2.9260000000000002</c:v>
                </c:pt>
                <c:pt idx="107">
                  <c:v>2.6760000000000002</c:v>
                </c:pt>
                <c:pt idx="108">
                  <c:v>2.9260000000000002</c:v>
                </c:pt>
                <c:pt idx="109">
                  <c:v>2.98</c:v>
                </c:pt>
                <c:pt idx="110">
                  <c:v>3.097</c:v>
                </c:pt>
                <c:pt idx="111">
                  <c:v>3.4009999999999998</c:v>
                </c:pt>
                <c:pt idx="112">
                  <c:v>2.64</c:v>
                </c:pt>
                <c:pt idx="113">
                  <c:v>2.923</c:v>
                </c:pt>
                <c:pt idx="114">
                  <c:v>2.976</c:v>
                </c:pt>
                <c:pt idx="115">
                  <c:v>2.59</c:v>
                </c:pt>
                <c:pt idx="116">
                  <c:v>2.907</c:v>
                </c:pt>
                <c:pt idx="117">
                  <c:v>2.976</c:v>
                </c:pt>
                <c:pt idx="118">
                  <c:v>2.5510000000000002</c:v>
                </c:pt>
                <c:pt idx="119">
                  <c:v>2.9089999999999998</c:v>
                </c:pt>
                <c:pt idx="120">
                  <c:v>2.9740000000000002</c:v>
                </c:pt>
                <c:pt idx="121">
                  <c:v>3.0870000000000002</c:v>
                </c:pt>
                <c:pt idx="122">
                  <c:v>3.4009999999999998</c:v>
                </c:pt>
                <c:pt idx="123">
                  <c:v>2.4889999999999999</c:v>
                </c:pt>
                <c:pt idx="124">
                  <c:v>2.9020000000000001</c:v>
                </c:pt>
                <c:pt idx="125">
                  <c:v>2.9740000000000002</c:v>
                </c:pt>
                <c:pt idx="126">
                  <c:v>2.4159999999999999</c:v>
                </c:pt>
                <c:pt idx="127">
                  <c:v>2.9729999999999999</c:v>
                </c:pt>
                <c:pt idx="128">
                  <c:v>2.8890000000000002</c:v>
                </c:pt>
                <c:pt idx="129">
                  <c:v>2.3650000000000002</c:v>
                </c:pt>
                <c:pt idx="130">
                  <c:v>2.89</c:v>
                </c:pt>
                <c:pt idx="131">
                  <c:v>2.9729999999999999</c:v>
                </c:pt>
                <c:pt idx="132">
                  <c:v>3.0819999999999999</c:v>
                </c:pt>
                <c:pt idx="133">
                  <c:v>2.3780000000000001</c:v>
                </c:pt>
                <c:pt idx="134">
                  <c:v>3.4009999999999998</c:v>
                </c:pt>
                <c:pt idx="135">
                  <c:v>2.9729999999999999</c:v>
                </c:pt>
                <c:pt idx="136">
                  <c:v>2.8890000000000002</c:v>
                </c:pt>
                <c:pt idx="137">
                  <c:v>2.2439999999999998</c:v>
                </c:pt>
                <c:pt idx="138">
                  <c:v>2.9710000000000001</c:v>
                </c:pt>
                <c:pt idx="139">
                  <c:v>2.8769999999999998</c:v>
                </c:pt>
                <c:pt idx="140">
                  <c:v>2.1189999999999998</c:v>
                </c:pt>
                <c:pt idx="141">
                  <c:v>2.9630000000000001</c:v>
                </c:pt>
                <c:pt idx="142">
                  <c:v>2.8820000000000001</c:v>
                </c:pt>
                <c:pt idx="143">
                  <c:v>3.073</c:v>
                </c:pt>
                <c:pt idx="144">
                  <c:v>2.1110000000000002</c:v>
                </c:pt>
                <c:pt idx="145">
                  <c:v>3.3929999999999998</c:v>
                </c:pt>
                <c:pt idx="146">
                  <c:v>2.8769999999999998</c:v>
                </c:pt>
                <c:pt idx="147">
                  <c:v>2.9619999999999997</c:v>
                </c:pt>
                <c:pt idx="148">
                  <c:v>2.8609999999999998</c:v>
                </c:pt>
                <c:pt idx="149">
                  <c:v>2.964</c:v>
                </c:pt>
                <c:pt idx="150">
                  <c:v>2.8660000000000001</c:v>
                </c:pt>
                <c:pt idx="151">
                  <c:v>2.9630000000000001</c:v>
                </c:pt>
                <c:pt idx="152">
                  <c:v>3.07</c:v>
                </c:pt>
                <c:pt idx="153">
                  <c:v>3.3959999999999999</c:v>
                </c:pt>
                <c:pt idx="154">
                  <c:v>2.8620000000000001</c:v>
                </c:pt>
                <c:pt idx="155">
                  <c:v>2.9539999999999997</c:v>
                </c:pt>
                <c:pt idx="156">
                  <c:v>2.8420000000000001</c:v>
                </c:pt>
                <c:pt idx="157">
                  <c:v>2.9529999999999998</c:v>
                </c:pt>
                <c:pt idx="158">
                  <c:v>2.839</c:v>
                </c:pt>
                <c:pt idx="159">
                  <c:v>2.9510000000000001</c:v>
                </c:pt>
                <c:pt idx="160">
                  <c:v>3.0590000000000002</c:v>
                </c:pt>
                <c:pt idx="161">
                  <c:v>3.3919999999999999</c:v>
                </c:pt>
                <c:pt idx="162">
                  <c:v>2.8239999999999998</c:v>
                </c:pt>
                <c:pt idx="163">
                  <c:v>2.9489999999999998</c:v>
                </c:pt>
                <c:pt idx="164">
                  <c:v>2.8180000000000001</c:v>
                </c:pt>
                <c:pt idx="165">
                  <c:v>2.944</c:v>
                </c:pt>
                <c:pt idx="166">
                  <c:v>2.8</c:v>
                </c:pt>
                <c:pt idx="167">
                  <c:v>2.94</c:v>
                </c:pt>
                <c:pt idx="168">
                  <c:v>3.399</c:v>
                </c:pt>
                <c:pt idx="169">
                  <c:v>3.0510000000000002</c:v>
                </c:pt>
                <c:pt idx="170">
                  <c:v>2.778</c:v>
                </c:pt>
                <c:pt idx="171">
                  <c:v>2.944</c:v>
                </c:pt>
                <c:pt idx="172">
                  <c:v>2.758</c:v>
                </c:pt>
                <c:pt idx="173">
                  <c:v>2.9340000000000002</c:v>
                </c:pt>
                <c:pt idx="174">
                  <c:v>2.74</c:v>
                </c:pt>
                <c:pt idx="175">
                  <c:v>2.931</c:v>
                </c:pt>
                <c:pt idx="176">
                  <c:v>3.0369999999999999</c:v>
                </c:pt>
                <c:pt idx="177">
                  <c:v>3.391</c:v>
                </c:pt>
                <c:pt idx="178">
                  <c:v>2.7210000000000001</c:v>
                </c:pt>
                <c:pt idx="179">
                  <c:v>2.9319999999999999</c:v>
                </c:pt>
                <c:pt idx="180">
                  <c:v>2.6829999999999998</c:v>
                </c:pt>
                <c:pt idx="181">
                  <c:v>2.9290000000000003</c:v>
                </c:pt>
                <c:pt idx="182">
                  <c:v>2.6619999999999999</c:v>
                </c:pt>
                <c:pt idx="183">
                  <c:v>2.9220000000000002</c:v>
                </c:pt>
                <c:pt idx="184">
                  <c:v>3.0259999999999998</c:v>
                </c:pt>
                <c:pt idx="185">
                  <c:v>3.39</c:v>
                </c:pt>
                <c:pt idx="186">
                  <c:v>2.6109999999999998</c:v>
                </c:pt>
                <c:pt idx="187">
                  <c:v>2.92</c:v>
                </c:pt>
                <c:pt idx="188">
                  <c:v>2.5649999999999999</c:v>
                </c:pt>
                <c:pt idx="189">
                  <c:v>2.907</c:v>
                </c:pt>
                <c:pt idx="190">
                  <c:v>2.528</c:v>
                </c:pt>
                <c:pt idx="191">
                  <c:v>2.9079999999999999</c:v>
                </c:pt>
                <c:pt idx="192">
                  <c:v>3.01</c:v>
                </c:pt>
                <c:pt idx="193">
                  <c:v>3.3879999999999999</c:v>
                </c:pt>
                <c:pt idx="194">
                  <c:v>2.464</c:v>
                </c:pt>
                <c:pt idx="195">
                  <c:v>2.8970000000000002</c:v>
                </c:pt>
                <c:pt idx="196">
                  <c:v>2.44</c:v>
                </c:pt>
                <c:pt idx="197">
                  <c:v>2.8940000000000001</c:v>
                </c:pt>
                <c:pt idx="198">
                  <c:v>2.38</c:v>
                </c:pt>
                <c:pt idx="199">
                  <c:v>2.895</c:v>
                </c:pt>
                <c:pt idx="200">
                  <c:v>3.3879999999999999</c:v>
                </c:pt>
                <c:pt idx="201">
                  <c:v>2.996</c:v>
                </c:pt>
                <c:pt idx="202">
                  <c:v>2.3730000000000002</c:v>
                </c:pt>
                <c:pt idx="203">
                  <c:v>2.8890000000000002</c:v>
                </c:pt>
                <c:pt idx="204">
                  <c:v>2.282</c:v>
                </c:pt>
                <c:pt idx="205">
                  <c:v>2.8820000000000001</c:v>
                </c:pt>
                <c:pt idx="206">
                  <c:v>2.2010000000000001</c:v>
                </c:pt>
                <c:pt idx="207">
                  <c:v>2.88</c:v>
                </c:pt>
                <c:pt idx="208">
                  <c:v>3.3879999999999999</c:v>
                </c:pt>
                <c:pt idx="209">
                  <c:v>2.98</c:v>
                </c:pt>
                <c:pt idx="210">
                  <c:v>2.875</c:v>
                </c:pt>
                <c:pt idx="211">
                  <c:v>2.87</c:v>
                </c:pt>
                <c:pt idx="212">
                  <c:v>2.8679999999999999</c:v>
                </c:pt>
                <c:pt idx="213">
                  <c:v>2.976</c:v>
                </c:pt>
                <c:pt idx="214">
                  <c:v>3.3879999999999999</c:v>
                </c:pt>
                <c:pt idx="215">
                  <c:v>2.8609999999999998</c:v>
                </c:pt>
                <c:pt idx="216">
                  <c:v>2.851</c:v>
                </c:pt>
                <c:pt idx="217">
                  <c:v>2.8449999999999998</c:v>
                </c:pt>
                <c:pt idx="218">
                  <c:v>2.9689999999999999</c:v>
                </c:pt>
                <c:pt idx="219">
                  <c:v>3.3919999999999999</c:v>
                </c:pt>
                <c:pt idx="220">
                  <c:v>2.8289999999999997</c:v>
                </c:pt>
                <c:pt idx="221">
                  <c:v>2.8109999999999999</c:v>
                </c:pt>
                <c:pt idx="222">
                  <c:v>2.7960000000000003</c:v>
                </c:pt>
                <c:pt idx="223">
                  <c:v>2.9699999999999998</c:v>
                </c:pt>
                <c:pt idx="224">
                  <c:v>3.39</c:v>
                </c:pt>
                <c:pt idx="225">
                  <c:v>2.7789999999999999</c:v>
                </c:pt>
                <c:pt idx="226">
                  <c:v>2.758</c:v>
                </c:pt>
                <c:pt idx="227">
                  <c:v>2.7279999999999998</c:v>
                </c:pt>
                <c:pt idx="228">
                  <c:v>2.9670000000000001</c:v>
                </c:pt>
                <c:pt idx="229">
                  <c:v>3.391</c:v>
                </c:pt>
                <c:pt idx="230">
                  <c:v>2.6989999999999998</c:v>
                </c:pt>
                <c:pt idx="231">
                  <c:v>2.6840000000000002</c:v>
                </c:pt>
                <c:pt idx="232">
                  <c:v>2.6520000000000001</c:v>
                </c:pt>
                <c:pt idx="233">
                  <c:v>2.9609999999999999</c:v>
                </c:pt>
                <c:pt idx="234">
                  <c:v>3.387</c:v>
                </c:pt>
                <c:pt idx="235">
                  <c:v>2.5920000000000001</c:v>
                </c:pt>
                <c:pt idx="236">
                  <c:v>2.5590000000000002</c:v>
                </c:pt>
                <c:pt idx="237">
                  <c:v>2.5150000000000001</c:v>
                </c:pt>
                <c:pt idx="238">
                  <c:v>2.952</c:v>
                </c:pt>
                <c:pt idx="239">
                  <c:v>3.3769999999999998</c:v>
                </c:pt>
                <c:pt idx="240">
                  <c:v>2.4590000000000001</c:v>
                </c:pt>
                <c:pt idx="241">
                  <c:v>2.4249999999999998</c:v>
                </c:pt>
                <c:pt idx="242">
                  <c:v>2.363</c:v>
                </c:pt>
                <c:pt idx="243">
                  <c:v>2.9370000000000003</c:v>
                </c:pt>
                <c:pt idx="244">
                  <c:v>3.371</c:v>
                </c:pt>
                <c:pt idx="245">
                  <c:v>2.371</c:v>
                </c:pt>
                <c:pt idx="246">
                  <c:v>2.278</c:v>
                </c:pt>
                <c:pt idx="247">
                  <c:v>2.202</c:v>
                </c:pt>
                <c:pt idx="248">
                  <c:v>2.9239999999999999</c:v>
                </c:pt>
                <c:pt idx="249">
                  <c:v>3.3679999999999999</c:v>
                </c:pt>
                <c:pt idx="250">
                  <c:v>2.9220000000000002</c:v>
                </c:pt>
                <c:pt idx="251">
                  <c:v>3.363</c:v>
                </c:pt>
                <c:pt idx="252">
                  <c:v>2.8980000000000001</c:v>
                </c:pt>
                <c:pt idx="253">
                  <c:v>3.3559999999999999</c:v>
                </c:pt>
                <c:pt idx="254">
                  <c:v>2.895</c:v>
                </c:pt>
                <c:pt idx="255">
                  <c:v>3.3460000000000001</c:v>
                </c:pt>
                <c:pt idx="256">
                  <c:v>2.879</c:v>
                </c:pt>
                <c:pt idx="257">
                  <c:v>3.347</c:v>
                </c:pt>
                <c:pt idx="258">
                  <c:v>2.8639999999999999</c:v>
                </c:pt>
                <c:pt idx="259">
                  <c:v>3.3439999999999999</c:v>
                </c:pt>
                <c:pt idx="260">
                  <c:v>2.823</c:v>
                </c:pt>
                <c:pt idx="261">
                  <c:v>3.335</c:v>
                </c:pt>
                <c:pt idx="262">
                  <c:v>2.7890000000000001</c:v>
                </c:pt>
                <c:pt idx="263">
                  <c:v>3.33</c:v>
                </c:pt>
                <c:pt idx="264">
                  <c:v>2.7309999999999999</c:v>
                </c:pt>
                <c:pt idx="265">
                  <c:v>3.3239999999999998</c:v>
                </c:pt>
                <c:pt idx="266">
                  <c:v>2.661</c:v>
                </c:pt>
                <c:pt idx="267">
                  <c:v>3.3159999999999998</c:v>
                </c:pt>
                <c:pt idx="268">
                  <c:v>2.4910000000000001</c:v>
                </c:pt>
                <c:pt idx="269">
                  <c:v>3.3090000000000002</c:v>
                </c:pt>
                <c:pt idx="270">
                  <c:v>2.3679999999999999</c:v>
                </c:pt>
                <c:pt idx="271">
                  <c:v>3.302</c:v>
                </c:pt>
                <c:pt idx="272">
                  <c:v>2.1709999999999998</c:v>
                </c:pt>
                <c:pt idx="273">
                  <c:v>3.2770000000000001</c:v>
                </c:pt>
                <c:pt idx="274">
                  <c:v>3.2730000000000001</c:v>
                </c:pt>
                <c:pt idx="275">
                  <c:v>3.2509999999999999</c:v>
                </c:pt>
                <c:pt idx="276">
                  <c:v>3.2480000000000002</c:v>
                </c:pt>
                <c:pt idx="277">
                  <c:v>3.234</c:v>
                </c:pt>
                <c:pt idx="278">
                  <c:v>3.1779999999999999</c:v>
                </c:pt>
                <c:pt idx="279">
                  <c:v>3.1640000000000001</c:v>
                </c:pt>
                <c:pt idx="280">
                  <c:v>3.1619999999999999</c:v>
                </c:pt>
                <c:pt idx="281">
                  <c:v>3.1579999999999999</c:v>
                </c:pt>
                <c:pt idx="282">
                  <c:v>3.153</c:v>
                </c:pt>
                <c:pt idx="283">
                  <c:v>3.1469999999999998</c:v>
                </c:pt>
                <c:pt idx="284">
                  <c:v>3.1269999999999998</c:v>
                </c:pt>
                <c:pt idx="285">
                  <c:v>3.1070000000000002</c:v>
                </c:pt>
                <c:pt idx="286">
                  <c:v>3.0760000000000001</c:v>
                </c:pt>
                <c:pt idx="287">
                  <c:v>3.0739999999999998</c:v>
                </c:pt>
                <c:pt idx="288">
                  <c:v>3.0590000000000002</c:v>
                </c:pt>
                <c:pt idx="289">
                  <c:v>3.05</c:v>
                </c:pt>
                <c:pt idx="290">
                  <c:v>3.0449999999999999</c:v>
                </c:pt>
                <c:pt idx="291">
                  <c:v>3.0219999999999998</c:v>
                </c:pt>
                <c:pt idx="292">
                  <c:v>3.016</c:v>
                </c:pt>
                <c:pt idx="293">
                  <c:v>2.9569999999999999</c:v>
                </c:pt>
                <c:pt idx="294">
                  <c:v>2.9489999999999998</c:v>
                </c:pt>
                <c:pt idx="295">
                  <c:v>2.9370000000000003</c:v>
                </c:pt>
                <c:pt idx="296">
                  <c:v>2.9370000000000003</c:v>
                </c:pt>
                <c:pt idx="297">
                  <c:v>2.9009999999999998</c:v>
                </c:pt>
                <c:pt idx="298">
                  <c:v>2.8929999999999998</c:v>
                </c:pt>
                <c:pt idx="299">
                  <c:v>2.9009999999999998</c:v>
                </c:pt>
                <c:pt idx="300">
                  <c:v>2.87</c:v>
                </c:pt>
                <c:pt idx="301">
                  <c:v>2.855</c:v>
                </c:pt>
                <c:pt idx="302">
                  <c:v>2.758</c:v>
                </c:pt>
                <c:pt idx="303">
                  <c:v>2.74</c:v>
                </c:pt>
                <c:pt idx="304">
                  <c:v>2.5760000000000001</c:v>
                </c:pt>
                <c:pt idx="305">
                  <c:v>2.2410000000000001</c:v>
                </c:pt>
                <c:pt idx="306">
                  <c:v>0.998</c:v>
                </c:pt>
                <c:pt idx="307">
                  <c:v>2.9260000000000002</c:v>
                </c:pt>
                <c:pt idx="308">
                  <c:v>2.9779999999999998</c:v>
                </c:pt>
                <c:pt idx="309">
                  <c:v>3.0619999999999998</c:v>
                </c:pt>
              </c:numCache>
            </c:numRef>
          </c:yVal>
          <c:smooth val="1"/>
          <c:extLst>
            <c:ext xmlns:c16="http://schemas.microsoft.com/office/drawing/2014/chart" uri="{C3380CC4-5D6E-409C-BE32-E72D297353CC}">
              <c16:uniqueId val="{00000001-4A56-4364-A0C9-A179037CAE48}"/>
            </c:ext>
          </c:extLst>
        </c:ser>
        <c:dLbls>
          <c:showLegendKey val="0"/>
          <c:showVal val="0"/>
          <c:showCatName val="0"/>
          <c:showSerName val="0"/>
          <c:showPercent val="0"/>
          <c:showBubbleSize val="0"/>
        </c:dLbls>
        <c:axId val="100515200"/>
        <c:axId val="100747904"/>
      </c:scatterChart>
      <c:valAx>
        <c:axId val="100515200"/>
        <c:scaling>
          <c:orientation val="minMax"/>
          <c:max val="55000"/>
          <c:min val="43000"/>
        </c:scaling>
        <c:delete val="1"/>
        <c:axPos val="b"/>
        <c:numFmt formatCode="mmm/yyyy" sourceLinked="0"/>
        <c:majorTickMark val="out"/>
        <c:minorTickMark val="none"/>
        <c:tickLblPos val="nextTo"/>
        <c:crossAx val="100747904"/>
        <c:crosses val="autoZero"/>
        <c:crossBetween val="midCat"/>
        <c:majorUnit val="3650"/>
      </c:valAx>
      <c:valAx>
        <c:axId val="100747904"/>
        <c:scaling>
          <c:orientation val="minMax"/>
          <c:max val="3.5"/>
          <c:min val="2"/>
        </c:scaling>
        <c:delete val="0"/>
        <c:axPos val="l"/>
        <c:numFmt formatCode="0.00" sourceLinked="1"/>
        <c:majorTickMark val="out"/>
        <c:minorTickMark val="none"/>
        <c:tickLblPos val="nextTo"/>
        <c:crossAx val="100515200"/>
        <c:crosses val="autoZero"/>
        <c:crossBetween val="midCat"/>
        <c:majorUnit val="0.5"/>
      </c:valAx>
    </c:plotArea>
    <c:legend>
      <c:legendPos val="b"/>
      <c:overlay val="0"/>
    </c:legend>
    <c:plotVisOnly val="1"/>
    <c:dispBlanksAs val="gap"/>
    <c:showDLblsOverMax val="0"/>
  </c:chart>
  <c:txPr>
    <a:bodyPr/>
    <a:lstStyle/>
    <a:p>
      <a:pPr>
        <a:defRPr sz="1050">
          <a:solidFill>
            <a:schemeClr val="bg1"/>
          </a:solidFill>
          <a:latin typeface="Verdana" panose="020B0604030504040204" pitchFamily="34" charset="0"/>
          <a:ea typeface="Verdana" panose="020B0604030504040204" pitchFamily="34" charset="0"/>
          <a:cs typeface="Verdana" panose="020B0604030504040204" pitchFamily="34" charset="0"/>
        </a:defRPr>
      </a:pPr>
      <a:endParaRPr lang="es-CO"/>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5/02/2024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‹Nº›</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C23E9-CE41-4ED0-9CF6-A642F87AE259}"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372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20592-E6AE-9A60-4243-820F072F3D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E528C-2DF0-F1B8-BC93-D7AE2E9CCF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0BC69D-84B8-3335-E35A-EE3C07439F82}"/>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B45242E2-B2E8-E55B-7C3E-B8B0F1E9504F}"/>
              </a:ext>
            </a:extLst>
          </p:cNvPr>
          <p:cNvSpPr>
            <a:spLocks noGrp="1"/>
          </p:cNvSpPr>
          <p:nvPr>
            <p:ph type="sldNum" sz="quarter" idx="5"/>
          </p:nvPr>
        </p:nvSpPr>
        <p:spPr/>
        <p:txBody>
          <a:bodyPr/>
          <a:lstStyle/>
          <a:p>
            <a:fld id="{8D7C23E9-CE41-4ED0-9CF6-A642F87AE259}" type="slidenum">
              <a:rPr lang="es-CO" smtClean="0"/>
              <a:t>15</a:t>
            </a:fld>
            <a:endParaRPr lang="es-CO"/>
          </a:p>
        </p:txBody>
      </p:sp>
    </p:spTree>
    <p:extLst>
      <p:ext uri="{BB962C8B-B14F-4D97-AF65-F5344CB8AC3E}">
        <p14:creationId xmlns:p14="http://schemas.microsoft.com/office/powerpoint/2010/main" val="4007305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280CA-D9BE-9491-65A5-29C78619587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E2CE6C8-2FD5-90A1-69EB-391C9936CED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AC79465-48D3-EE8D-509A-DC41884AE1AA}"/>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7875A246-0128-8A29-CC78-0D99DD7C8E74}"/>
              </a:ext>
            </a:extLst>
          </p:cNvPr>
          <p:cNvSpPr>
            <a:spLocks noGrp="1"/>
          </p:cNvSpPr>
          <p:nvPr>
            <p:ph type="sldNum" sz="quarter" idx="5"/>
          </p:nvPr>
        </p:nvSpPr>
        <p:spPr/>
        <p:txBody>
          <a:bodyPr/>
          <a:lstStyle/>
          <a:p>
            <a:fld id="{8D7C23E9-CE41-4ED0-9CF6-A642F87AE259}" type="slidenum">
              <a:rPr lang="es-CO" smtClean="0"/>
              <a:t>16</a:t>
            </a:fld>
            <a:endParaRPr lang="es-CO"/>
          </a:p>
        </p:txBody>
      </p:sp>
    </p:spTree>
    <p:extLst>
      <p:ext uri="{BB962C8B-B14F-4D97-AF65-F5344CB8AC3E}">
        <p14:creationId xmlns:p14="http://schemas.microsoft.com/office/powerpoint/2010/main" val="2134198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8D79A-1293-C3C7-8EB5-EF27454B9C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EC6F8-951A-81E6-C421-287B899E3F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9CDAD-F9BE-D74D-BF46-55AD60AE6E25}"/>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BFC24FBC-FC24-2E65-DD7F-54DB33E0AC27}"/>
              </a:ext>
            </a:extLst>
          </p:cNvPr>
          <p:cNvSpPr>
            <a:spLocks noGrp="1"/>
          </p:cNvSpPr>
          <p:nvPr>
            <p:ph type="sldNum" sz="quarter" idx="5"/>
          </p:nvPr>
        </p:nvSpPr>
        <p:spPr/>
        <p:txBody>
          <a:bodyPr/>
          <a:lstStyle/>
          <a:p>
            <a:fld id="{8D7C23E9-CE41-4ED0-9CF6-A642F87AE259}" type="slidenum">
              <a:rPr lang="es-CO" smtClean="0"/>
              <a:t>18</a:t>
            </a:fld>
            <a:endParaRPr lang="es-CO"/>
          </a:p>
        </p:txBody>
      </p:sp>
    </p:spTree>
    <p:extLst>
      <p:ext uri="{BB962C8B-B14F-4D97-AF65-F5344CB8AC3E}">
        <p14:creationId xmlns:p14="http://schemas.microsoft.com/office/powerpoint/2010/main" val="264934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57045-50C7-AFC0-15F9-18408FCAFC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143F2F5-FADD-C81D-04A8-D934AA69EF1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382D724-1329-06FD-1E94-3EE6E063E2A7}"/>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6011C9D0-93D2-2680-E1CC-175F2F8BA091}"/>
              </a:ext>
            </a:extLst>
          </p:cNvPr>
          <p:cNvSpPr>
            <a:spLocks noGrp="1"/>
          </p:cNvSpPr>
          <p:nvPr>
            <p:ph type="sldNum" sz="quarter" idx="5"/>
          </p:nvPr>
        </p:nvSpPr>
        <p:spPr/>
        <p:txBody>
          <a:bodyPr/>
          <a:lstStyle/>
          <a:p>
            <a:fld id="{8D7C23E9-CE41-4ED0-9CF6-A642F87AE259}" type="slidenum">
              <a:rPr lang="es-CO" smtClean="0"/>
              <a:t>19</a:t>
            </a:fld>
            <a:endParaRPr lang="es-CO"/>
          </a:p>
        </p:txBody>
      </p:sp>
    </p:spTree>
    <p:extLst>
      <p:ext uri="{BB962C8B-B14F-4D97-AF65-F5344CB8AC3E}">
        <p14:creationId xmlns:p14="http://schemas.microsoft.com/office/powerpoint/2010/main" val="527581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924CF-88C6-2F54-C267-CEB61476FF4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C8518E8-977C-43DF-AE8A-CF9146FCEF0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44541DD-7208-DA81-0348-522AA9FD4D7C}"/>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06804A1C-42A3-6F1B-3286-B21B23862A85}"/>
              </a:ext>
            </a:extLst>
          </p:cNvPr>
          <p:cNvSpPr>
            <a:spLocks noGrp="1"/>
          </p:cNvSpPr>
          <p:nvPr>
            <p:ph type="sldNum" sz="quarter" idx="5"/>
          </p:nvPr>
        </p:nvSpPr>
        <p:spPr/>
        <p:txBody>
          <a:bodyPr/>
          <a:lstStyle/>
          <a:p>
            <a:fld id="{8D7C23E9-CE41-4ED0-9CF6-A642F87AE259}" type="slidenum">
              <a:rPr lang="es-CO" smtClean="0"/>
              <a:t>20</a:t>
            </a:fld>
            <a:endParaRPr lang="es-CO"/>
          </a:p>
        </p:txBody>
      </p:sp>
    </p:spTree>
    <p:extLst>
      <p:ext uri="{BB962C8B-B14F-4D97-AF65-F5344CB8AC3E}">
        <p14:creationId xmlns:p14="http://schemas.microsoft.com/office/powerpoint/2010/main" val="3220367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22</a:t>
            </a:fld>
            <a:endParaRPr lang="es-CO"/>
          </a:p>
        </p:txBody>
      </p:sp>
    </p:spTree>
    <p:extLst>
      <p:ext uri="{BB962C8B-B14F-4D97-AF65-F5344CB8AC3E}">
        <p14:creationId xmlns:p14="http://schemas.microsoft.com/office/powerpoint/2010/main" val="723722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23</a:t>
            </a:fld>
            <a:endParaRPr lang="es-CO"/>
          </a:p>
        </p:txBody>
      </p:sp>
    </p:spTree>
    <p:extLst>
      <p:ext uri="{BB962C8B-B14F-4D97-AF65-F5344CB8AC3E}">
        <p14:creationId xmlns:p14="http://schemas.microsoft.com/office/powerpoint/2010/main" val="898154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F1F7D-9205-BCF6-22B8-922D5DA72D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778B26-7C25-E732-101F-647C116C0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754C12-1CD3-8435-0ADA-BDF964084999}"/>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DCB719EA-50D5-22B3-0E87-50B8FFAE97F0}"/>
              </a:ext>
            </a:extLst>
          </p:cNvPr>
          <p:cNvSpPr>
            <a:spLocks noGrp="1"/>
          </p:cNvSpPr>
          <p:nvPr>
            <p:ph type="sldNum" sz="quarter" idx="5"/>
          </p:nvPr>
        </p:nvSpPr>
        <p:spPr/>
        <p:txBody>
          <a:bodyPr/>
          <a:lstStyle/>
          <a:p>
            <a:fld id="{8D7C23E9-CE41-4ED0-9CF6-A642F87AE259}" type="slidenum">
              <a:rPr lang="es-CO" smtClean="0"/>
              <a:t>24</a:t>
            </a:fld>
            <a:endParaRPr lang="es-CO"/>
          </a:p>
        </p:txBody>
      </p:sp>
    </p:spTree>
    <p:extLst>
      <p:ext uri="{BB962C8B-B14F-4D97-AF65-F5344CB8AC3E}">
        <p14:creationId xmlns:p14="http://schemas.microsoft.com/office/powerpoint/2010/main" val="30394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27</a:t>
            </a:fld>
            <a:endParaRPr lang="es-CO"/>
          </a:p>
        </p:txBody>
      </p:sp>
    </p:spTree>
    <p:extLst>
      <p:ext uri="{BB962C8B-B14F-4D97-AF65-F5344CB8AC3E}">
        <p14:creationId xmlns:p14="http://schemas.microsoft.com/office/powerpoint/2010/main" val="5150786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51B5B-69FC-A1A7-07B6-0A3015FAF5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064A02-D1BB-35FF-8843-005C1293B9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151D1E-D04A-9538-CD20-30D78A4E033B}"/>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A4F308FB-DC94-65A1-3634-06A4117619EE}"/>
              </a:ext>
            </a:extLst>
          </p:cNvPr>
          <p:cNvSpPr>
            <a:spLocks noGrp="1"/>
          </p:cNvSpPr>
          <p:nvPr>
            <p:ph type="sldNum" sz="quarter" idx="5"/>
          </p:nvPr>
        </p:nvSpPr>
        <p:spPr/>
        <p:txBody>
          <a:bodyPr/>
          <a:lstStyle/>
          <a:p>
            <a:fld id="{8D7C23E9-CE41-4ED0-9CF6-A642F87AE259}" type="slidenum">
              <a:rPr lang="es-CO" smtClean="0"/>
              <a:t>28</a:t>
            </a:fld>
            <a:endParaRPr lang="es-CO"/>
          </a:p>
        </p:txBody>
      </p:sp>
    </p:spTree>
    <p:extLst>
      <p:ext uri="{BB962C8B-B14F-4D97-AF65-F5344CB8AC3E}">
        <p14:creationId xmlns:p14="http://schemas.microsoft.com/office/powerpoint/2010/main" val="61148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C23E9-CE41-4ED0-9CF6-A642F87AE259}"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8154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D7C23E9-CE41-4ED0-9CF6-A642F87AE259}" type="slidenum">
              <a:rPr lang="es-CO" smtClean="0"/>
              <a:t>29</a:t>
            </a:fld>
            <a:endParaRPr lang="es-CO"/>
          </a:p>
        </p:txBody>
      </p:sp>
    </p:spTree>
    <p:extLst>
      <p:ext uri="{BB962C8B-B14F-4D97-AF65-F5344CB8AC3E}">
        <p14:creationId xmlns:p14="http://schemas.microsoft.com/office/powerpoint/2010/main" val="32636300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84C4C-90F0-31EB-2673-40C33F87216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9A58C75-DF17-06E6-B51C-4E8B73609FA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F6D4244-15E9-308C-B4C9-8A49280CE952}"/>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EE137AE6-3362-FBB0-4A03-46D7B90C6332}"/>
              </a:ext>
            </a:extLst>
          </p:cNvPr>
          <p:cNvSpPr>
            <a:spLocks noGrp="1"/>
          </p:cNvSpPr>
          <p:nvPr>
            <p:ph type="sldNum" sz="quarter" idx="5"/>
          </p:nvPr>
        </p:nvSpPr>
        <p:spPr/>
        <p:txBody>
          <a:bodyPr/>
          <a:lstStyle/>
          <a:p>
            <a:fld id="{8D7C23E9-CE41-4ED0-9CF6-A642F87AE259}" type="slidenum">
              <a:rPr lang="es-CO" smtClean="0"/>
              <a:t>30</a:t>
            </a:fld>
            <a:endParaRPr lang="es-CO"/>
          </a:p>
        </p:txBody>
      </p:sp>
    </p:spTree>
    <p:extLst>
      <p:ext uri="{BB962C8B-B14F-4D97-AF65-F5344CB8AC3E}">
        <p14:creationId xmlns:p14="http://schemas.microsoft.com/office/powerpoint/2010/main" val="27130314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35CCF-7AAD-FDBE-7B16-7A63D9D26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22F5B-E65C-6FB8-008E-312407C70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F07A57-D25B-4104-C88E-DFB39B6DA459}"/>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DB224F24-893B-B40D-DFF8-A70CEAD1C23D}"/>
              </a:ext>
            </a:extLst>
          </p:cNvPr>
          <p:cNvSpPr>
            <a:spLocks noGrp="1"/>
          </p:cNvSpPr>
          <p:nvPr>
            <p:ph type="sldNum" sz="quarter" idx="5"/>
          </p:nvPr>
        </p:nvSpPr>
        <p:spPr/>
        <p:txBody>
          <a:bodyPr/>
          <a:lstStyle/>
          <a:p>
            <a:fld id="{8D7C23E9-CE41-4ED0-9CF6-A642F87AE259}" type="slidenum">
              <a:rPr lang="es-CO" smtClean="0"/>
              <a:t>34</a:t>
            </a:fld>
            <a:endParaRPr lang="es-CO"/>
          </a:p>
        </p:txBody>
      </p:sp>
    </p:spTree>
    <p:extLst>
      <p:ext uri="{BB962C8B-B14F-4D97-AF65-F5344CB8AC3E}">
        <p14:creationId xmlns:p14="http://schemas.microsoft.com/office/powerpoint/2010/main" val="2238801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280CA-D9BE-9491-65A5-29C78619587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E2CE6C8-2FD5-90A1-69EB-391C9936CED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AC79465-48D3-EE8D-509A-DC41884AE1AA}"/>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7875A246-0128-8A29-CC78-0D99DD7C8E74}"/>
              </a:ext>
            </a:extLst>
          </p:cNvPr>
          <p:cNvSpPr>
            <a:spLocks noGrp="1"/>
          </p:cNvSpPr>
          <p:nvPr>
            <p:ph type="sldNum" sz="quarter" idx="5"/>
          </p:nvPr>
        </p:nvSpPr>
        <p:spPr/>
        <p:txBody>
          <a:bodyPr/>
          <a:lstStyle/>
          <a:p>
            <a:fld id="{8D7C23E9-CE41-4ED0-9CF6-A642F87AE259}" type="slidenum">
              <a:rPr lang="es-CO" smtClean="0"/>
              <a:t>35</a:t>
            </a:fld>
            <a:endParaRPr lang="es-CO"/>
          </a:p>
        </p:txBody>
      </p:sp>
    </p:spTree>
    <p:extLst>
      <p:ext uri="{BB962C8B-B14F-4D97-AF65-F5344CB8AC3E}">
        <p14:creationId xmlns:p14="http://schemas.microsoft.com/office/powerpoint/2010/main" val="2134198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1EE60-E488-1C02-8578-BF731BC2442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402EFB-528E-7E89-3633-93A855D4249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CDC5FB4-1CB4-C216-0C1F-9E1C2359B5F2}"/>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3F1ED1F4-2112-593B-9BFE-13ACBCFB3A8F}"/>
              </a:ext>
            </a:extLst>
          </p:cNvPr>
          <p:cNvSpPr>
            <a:spLocks noGrp="1"/>
          </p:cNvSpPr>
          <p:nvPr>
            <p:ph type="sldNum" sz="quarter" idx="5"/>
          </p:nvPr>
        </p:nvSpPr>
        <p:spPr/>
        <p:txBody>
          <a:bodyPr/>
          <a:lstStyle/>
          <a:p>
            <a:fld id="{8D7C23E9-CE41-4ED0-9CF6-A642F87AE259}" type="slidenum">
              <a:rPr lang="es-CO" smtClean="0"/>
              <a:t>36</a:t>
            </a:fld>
            <a:endParaRPr lang="es-CO"/>
          </a:p>
        </p:txBody>
      </p:sp>
    </p:spTree>
    <p:extLst>
      <p:ext uri="{BB962C8B-B14F-4D97-AF65-F5344CB8AC3E}">
        <p14:creationId xmlns:p14="http://schemas.microsoft.com/office/powerpoint/2010/main" val="961965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8D79A-1293-C3C7-8EB5-EF27454B9C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9EC6F8-951A-81E6-C421-287B899E3F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9CDAD-F9BE-D74D-BF46-55AD60AE6E25}"/>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BFC24FBC-FC24-2E65-DD7F-54DB33E0AC27}"/>
              </a:ext>
            </a:extLst>
          </p:cNvPr>
          <p:cNvSpPr>
            <a:spLocks noGrp="1"/>
          </p:cNvSpPr>
          <p:nvPr>
            <p:ph type="sldNum" sz="quarter" idx="5"/>
          </p:nvPr>
        </p:nvSpPr>
        <p:spPr/>
        <p:txBody>
          <a:bodyPr/>
          <a:lstStyle/>
          <a:p>
            <a:fld id="{8D7C23E9-CE41-4ED0-9CF6-A642F87AE259}" type="slidenum">
              <a:rPr lang="es-CO" smtClean="0"/>
              <a:t>39</a:t>
            </a:fld>
            <a:endParaRPr lang="es-CO"/>
          </a:p>
        </p:txBody>
      </p:sp>
    </p:spTree>
    <p:extLst>
      <p:ext uri="{BB962C8B-B14F-4D97-AF65-F5344CB8AC3E}">
        <p14:creationId xmlns:p14="http://schemas.microsoft.com/office/powerpoint/2010/main" val="2649343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D7A09-C0C6-CDCB-C979-79D08F50E1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7BF344-BE1B-3344-A131-054B65685C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DEC281-7A6F-049B-87CB-07024BD35E67}"/>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AD6EADB4-72F9-4BEA-A259-B3EBBF9B42FB}"/>
              </a:ext>
            </a:extLst>
          </p:cNvPr>
          <p:cNvSpPr>
            <a:spLocks noGrp="1"/>
          </p:cNvSpPr>
          <p:nvPr>
            <p:ph type="sldNum" sz="quarter" idx="5"/>
          </p:nvPr>
        </p:nvSpPr>
        <p:spPr/>
        <p:txBody>
          <a:bodyPr/>
          <a:lstStyle/>
          <a:p>
            <a:fld id="{8D7C23E9-CE41-4ED0-9CF6-A642F87AE259}" type="slidenum">
              <a:rPr lang="es-CO" smtClean="0"/>
              <a:t>40</a:t>
            </a:fld>
            <a:endParaRPr lang="es-CO"/>
          </a:p>
        </p:txBody>
      </p:sp>
    </p:spTree>
    <p:extLst>
      <p:ext uri="{BB962C8B-B14F-4D97-AF65-F5344CB8AC3E}">
        <p14:creationId xmlns:p14="http://schemas.microsoft.com/office/powerpoint/2010/main" val="2665369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CB089-6276-CB8C-A5D8-E28BF0824A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523CFE-F93E-E42D-366B-6451B4534F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2D51B4-01D1-CBAB-283C-6928CA0518F9}"/>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8DD14BEF-2CEA-CA22-8FB0-721C4EC2E3C1}"/>
              </a:ext>
            </a:extLst>
          </p:cNvPr>
          <p:cNvSpPr>
            <a:spLocks noGrp="1"/>
          </p:cNvSpPr>
          <p:nvPr>
            <p:ph type="sldNum" sz="quarter" idx="5"/>
          </p:nvPr>
        </p:nvSpPr>
        <p:spPr/>
        <p:txBody>
          <a:bodyPr/>
          <a:lstStyle/>
          <a:p>
            <a:fld id="{8D7C23E9-CE41-4ED0-9CF6-A642F87AE259}" type="slidenum">
              <a:rPr lang="es-CO" smtClean="0"/>
              <a:t>41</a:t>
            </a:fld>
            <a:endParaRPr lang="es-CO"/>
          </a:p>
        </p:txBody>
      </p:sp>
    </p:spTree>
    <p:extLst>
      <p:ext uri="{BB962C8B-B14F-4D97-AF65-F5344CB8AC3E}">
        <p14:creationId xmlns:p14="http://schemas.microsoft.com/office/powerpoint/2010/main" val="690038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1B7FF-DC00-E6CF-3C38-D598B93AF0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B86B0-AB86-26C7-91E2-6FDBB72999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9D8E2-FDFA-8E93-66E0-BC4835EFD922}"/>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84E58B6D-F79E-7A35-63D4-4E1F8135AB2E}"/>
              </a:ext>
            </a:extLst>
          </p:cNvPr>
          <p:cNvSpPr>
            <a:spLocks noGrp="1"/>
          </p:cNvSpPr>
          <p:nvPr>
            <p:ph type="sldNum" sz="quarter" idx="5"/>
          </p:nvPr>
        </p:nvSpPr>
        <p:spPr/>
        <p:txBody>
          <a:bodyPr/>
          <a:lstStyle/>
          <a:p>
            <a:fld id="{8D7C23E9-CE41-4ED0-9CF6-A642F87AE259}" type="slidenum">
              <a:rPr lang="es-CO" smtClean="0"/>
              <a:t>42</a:t>
            </a:fld>
            <a:endParaRPr lang="es-CO"/>
          </a:p>
        </p:txBody>
      </p:sp>
    </p:spTree>
    <p:extLst>
      <p:ext uri="{BB962C8B-B14F-4D97-AF65-F5344CB8AC3E}">
        <p14:creationId xmlns:p14="http://schemas.microsoft.com/office/powerpoint/2010/main" val="31128589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87226-A4D6-53CE-40E7-E85ED14A39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95B451-9001-86A0-B95C-A0598BB4D9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9AE016-60BA-B8EC-4A21-9447D2298861}"/>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4C374B5C-8066-0221-ED3B-A3BD5D0F693F}"/>
              </a:ext>
            </a:extLst>
          </p:cNvPr>
          <p:cNvSpPr>
            <a:spLocks noGrp="1"/>
          </p:cNvSpPr>
          <p:nvPr>
            <p:ph type="sldNum" sz="quarter" idx="5"/>
          </p:nvPr>
        </p:nvSpPr>
        <p:spPr/>
        <p:txBody>
          <a:bodyPr/>
          <a:lstStyle/>
          <a:p>
            <a:fld id="{8D7C23E9-CE41-4ED0-9CF6-A642F87AE259}" type="slidenum">
              <a:rPr lang="es-CO" smtClean="0"/>
              <a:t>43</a:t>
            </a:fld>
            <a:endParaRPr lang="es-CO"/>
          </a:p>
        </p:txBody>
      </p:sp>
    </p:spTree>
    <p:extLst>
      <p:ext uri="{BB962C8B-B14F-4D97-AF65-F5344CB8AC3E}">
        <p14:creationId xmlns:p14="http://schemas.microsoft.com/office/powerpoint/2010/main" val="3816221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C23E9-CE41-4ED0-9CF6-A642F87AE259}"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50786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57045-50C7-AFC0-15F9-18408FCAFC7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143F2F5-FADD-C81D-04A8-D934AA69EF1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382D724-1329-06FD-1E94-3EE6E063E2A7}"/>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6011C9D0-93D2-2680-E1CC-175F2F8BA091}"/>
              </a:ext>
            </a:extLst>
          </p:cNvPr>
          <p:cNvSpPr>
            <a:spLocks noGrp="1"/>
          </p:cNvSpPr>
          <p:nvPr>
            <p:ph type="sldNum" sz="quarter" idx="5"/>
          </p:nvPr>
        </p:nvSpPr>
        <p:spPr/>
        <p:txBody>
          <a:bodyPr/>
          <a:lstStyle/>
          <a:p>
            <a:fld id="{8D7C23E9-CE41-4ED0-9CF6-A642F87AE259}" type="slidenum">
              <a:rPr lang="es-CO" smtClean="0"/>
              <a:t>44</a:t>
            </a:fld>
            <a:endParaRPr lang="es-CO"/>
          </a:p>
        </p:txBody>
      </p:sp>
    </p:spTree>
    <p:extLst>
      <p:ext uri="{BB962C8B-B14F-4D97-AF65-F5344CB8AC3E}">
        <p14:creationId xmlns:p14="http://schemas.microsoft.com/office/powerpoint/2010/main" val="5275811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45</a:t>
            </a:fld>
            <a:endParaRPr lang="es-CO"/>
          </a:p>
        </p:txBody>
      </p:sp>
    </p:spTree>
    <p:extLst>
      <p:ext uri="{BB962C8B-B14F-4D97-AF65-F5344CB8AC3E}">
        <p14:creationId xmlns:p14="http://schemas.microsoft.com/office/powerpoint/2010/main" val="7237221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46</a:t>
            </a:fld>
            <a:endParaRPr lang="es-CO"/>
          </a:p>
        </p:txBody>
      </p:sp>
    </p:spTree>
    <p:extLst>
      <p:ext uri="{BB962C8B-B14F-4D97-AF65-F5344CB8AC3E}">
        <p14:creationId xmlns:p14="http://schemas.microsoft.com/office/powerpoint/2010/main" val="7237221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dirty="0"/>
          </a:p>
        </p:txBody>
      </p:sp>
      <p:sp>
        <p:nvSpPr>
          <p:cNvPr id="4" name="Slide Number Placeholder 3"/>
          <p:cNvSpPr>
            <a:spLocks noGrp="1"/>
          </p:cNvSpPr>
          <p:nvPr>
            <p:ph type="sldNum" sz="quarter" idx="5"/>
          </p:nvPr>
        </p:nvSpPr>
        <p:spPr/>
        <p:txBody>
          <a:bodyPr/>
          <a:lstStyle/>
          <a:p>
            <a:fld id="{8D7C23E9-CE41-4ED0-9CF6-A642F87AE259}" type="slidenum">
              <a:rPr lang="es-CO" smtClean="0"/>
              <a:t>47</a:t>
            </a:fld>
            <a:endParaRPr lang="es-CO"/>
          </a:p>
        </p:txBody>
      </p:sp>
    </p:spTree>
    <p:extLst>
      <p:ext uri="{BB962C8B-B14F-4D97-AF65-F5344CB8AC3E}">
        <p14:creationId xmlns:p14="http://schemas.microsoft.com/office/powerpoint/2010/main" val="89815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2BFA8-B522-DCFD-0EE5-CF7687C245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4B90F-D663-DBF5-80FE-640ABACB92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743BB9-AF60-1D61-1430-9A53C040AC22}"/>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BBCC38FF-0AFD-CC3D-9A1A-10CEE7D9B32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C23E9-CE41-4ED0-9CF6-A642F87AE259}" type="slidenum">
              <a:rPr kumimoji="0" lang="es-C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C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614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8D7C23E9-CE41-4ED0-9CF6-A642F87AE259}" type="slidenum">
              <a:rPr lang="es-CO" smtClean="0"/>
              <a:t>9</a:t>
            </a:fld>
            <a:endParaRPr lang="es-CO"/>
          </a:p>
        </p:txBody>
      </p:sp>
    </p:spTree>
    <p:extLst>
      <p:ext uri="{BB962C8B-B14F-4D97-AF65-F5344CB8AC3E}">
        <p14:creationId xmlns:p14="http://schemas.microsoft.com/office/powerpoint/2010/main" val="326363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582A5-2791-9EC4-B748-CE49DE81018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0B7E72E-6298-1FDA-EFFA-530F70DA0CC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1D905D5-9DAF-41C5-514D-2E4711DB5DA9}"/>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04B9EC0E-B9D7-3DC2-3774-79BB0B0363D8}"/>
              </a:ext>
            </a:extLst>
          </p:cNvPr>
          <p:cNvSpPr>
            <a:spLocks noGrp="1"/>
          </p:cNvSpPr>
          <p:nvPr>
            <p:ph type="sldNum" sz="quarter" idx="5"/>
          </p:nvPr>
        </p:nvSpPr>
        <p:spPr/>
        <p:txBody>
          <a:bodyPr/>
          <a:lstStyle/>
          <a:p>
            <a:fld id="{8D7C23E9-CE41-4ED0-9CF6-A642F87AE259}" type="slidenum">
              <a:rPr lang="es-CO" smtClean="0"/>
              <a:t>10</a:t>
            </a:fld>
            <a:endParaRPr lang="es-CO"/>
          </a:p>
        </p:txBody>
      </p:sp>
    </p:spTree>
    <p:extLst>
      <p:ext uri="{BB962C8B-B14F-4D97-AF65-F5344CB8AC3E}">
        <p14:creationId xmlns:p14="http://schemas.microsoft.com/office/powerpoint/2010/main" val="311384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DDDCD-CEF1-B162-567C-F4858A2CBD9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21F40CE-FB2E-E8F3-145B-032D19AA2F1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475EE2D-7C7A-3C2F-392D-EF97B8265818}"/>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6107DB75-9223-8A69-5676-ECC631333996}"/>
              </a:ext>
            </a:extLst>
          </p:cNvPr>
          <p:cNvSpPr>
            <a:spLocks noGrp="1"/>
          </p:cNvSpPr>
          <p:nvPr>
            <p:ph type="sldNum" sz="quarter" idx="5"/>
          </p:nvPr>
        </p:nvSpPr>
        <p:spPr/>
        <p:txBody>
          <a:bodyPr/>
          <a:lstStyle/>
          <a:p>
            <a:fld id="{8D7C23E9-CE41-4ED0-9CF6-A642F87AE259}" type="slidenum">
              <a:rPr lang="es-CO" smtClean="0"/>
              <a:t>11</a:t>
            </a:fld>
            <a:endParaRPr lang="es-CO"/>
          </a:p>
        </p:txBody>
      </p:sp>
    </p:spTree>
    <p:extLst>
      <p:ext uri="{BB962C8B-B14F-4D97-AF65-F5344CB8AC3E}">
        <p14:creationId xmlns:p14="http://schemas.microsoft.com/office/powerpoint/2010/main" val="955606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7A869-C2A1-DE4D-6A88-38BED27D781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AA27AD2-85CE-1BF7-CC9D-87CE301EEC6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81946B8-DCE8-573F-A5FC-63993821C07F}"/>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2892C392-5256-E7FD-DBEC-EB624FFBAAAD}"/>
              </a:ext>
            </a:extLst>
          </p:cNvPr>
          <p:cNvSpPr>
            <a:spLocks noGrp="1"/>
          </p:cNvSpPr>
          <p:nvPr>
            <p:ph type="sldNum" sz="quarter" idx="5"/>
          </p:nvPr>
        </p:nvSpPr>
        <p:spPr/>
        <p:txBody>
          <a:bodyPr/>
          <a:lstStyle/>
          <a:p>
            <a:fld id="{8D7C23E9-CE41-4ED0-9CF6-A642F87AE259}" type="slidenum">
              <a:rPr lang="es-CO" smtClean="0"/>
              <a:t>12</a:t>
            </a:fld>
            <a:endParaRPr lang="es-CO"/>
          </a:p>
        </p:txBody>
      </p:sp>
    </p:spTree>
    <p:extLst>
      <p:ext uri="{BB962C8B-B14F-4D97-AF65-F5344CB8AC3E}">
        <p14:creationId xmlns:p14="http://schemas.microsoft.com/office/powerpoint/2010/main" val="4168571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35CCF-7AAD-FDBE-7B16-7A63D9D26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22F5B-E65C-6FB8-008E-312407C70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F07A57-D25B-4104-C88E-DFB39B6DA459}"/>
              </a:ext>
            </a:extLst>
          </p:cNvPr>
          <p:cNvSpPr>
            <a:spLocks noGrp="1"/>
          </p:cNvSpPr>
          <p:nvPr>
            <p:ph type="body" idx="1"/>
          </p:nvPr>
        </p:nvSpPr>
        <p:spPr/>
        <p:txBody>
          <a:bodyPr/>
          <a:lstStyle/>
          <a:p>
            <a:endParaRPr lang="es-CO" dirty="0"/>
          </a:p>
        </p:txBody>
      </p:sp>
      <p:sp>
        <p:nvSpPr>
          <p:cNvPr id="4" name="Slide Number Placeholder 3">
            <a:extLst>
              <a:ext uri="{FF2B5EF4-FFF2-40B4-BE49-F238E27FC236}">
                <a16:creationId xmlns:a16="http://schemas.microsoft.com/office/drawing/2014/main" id="{DB224F24-893B-B40D-DFF8-A70CEAD1C23D}"/>
              </a:ext>
            </a:extLst>
          </p:cNvPr>
          <p:cNvSpPr>
            <a:spLocks noGrp="1"/>
          </p:cNvSpPr>
          <p:nvPr>
            <p:ph type="sldNum" sz="quarter" idx="5"/>
          </p:nvPr>
        </p:nvSpPr>
        <p:spPr/>
        <p:txBody>
          <a:bodyPr/>
          <a:lstStyle/>
          <a:p>
            <a:fld id="{8D7C23E9-CE41-4ED0-9CF6-A642F87AE259}" type="slidenum">
              <a:rPr lang="es-CO" smtClean="0"/>
              <a:t>14</a:t>
            </a:fld>
            <a:endParaRPr lang="es-CO"/>
          </a:p>
        </p:txBody>
      </p:sp>
    </p:spTree>
    <p:extLst>
      <p:ext uri="{BB962C8B-B14F-4D97-AF65-F5344CB8AC3E}">
        <p14:creationId xmlns:p14="http://schemas.microsoft.com/office/powerpoint/2010/main" val="223880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82E5-2C29-F3AA-EC85-611C8CA634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5BBE1EB7-8D6A-5E27-796C-629D9EC4E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A5483693-B56D-6021-CCAD-781FBA53D315}"/>
              </a:ext>
            </a:extLst>
          </p:cNvPr>
          <p:cNvSpPr>
            <a:spLocks noGrp="1"/>
          </p:cNvSpPr>
          <p:nvPr>
            <p:ph type="dt" sz="half" idx="10"/>
          </p:nvPr>
        </p:nvSpPr>
        <p:spPr/>
        <p:txBody>
          <a:bodyPr/>
          <a:lstStyle/>
          <a:p>
            <a:fld id="{4E4FBB86-D6A8-461D-8788-125EEF0DCDB9}" type="datetime1">
              <a:rPr lang="es-CO" smtClean="0"/>
              <a:t>5/02/2024</a:t>
            </a:fld>
            <a:endParaRPr lang="es-CO"/>
          </a:p>
        </p:txBody>
      </p:sp>
      <p:sp>
        <p:nvSpPr>
          <p:cNvPr id="5" name="Footer Placeholder 4">
            <a:extLst>
              <a:ext uri="{FF2B5EF4-FFF2-40B4-BE49-F238E27FC236}">
                <a16:creationId xmlns:a16="http://schemas.microsoft.com/office/drawing/2014/main" id="{E7DF4A46-C3BA-BF53-F07C-688676EB633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71FD472D-27BD-8DED-924F-F6B19BAE6D8D}"/>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32873003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2397-734D-572F-2829-CE00E5C62665}"/>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0F56B81-6792-00EA-5E38-7B8B740BD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C459EA0-F4C8-8DF8-9652-19B697A20DE9}"/>
              </a:ext>
            </a:extLst>
          </p:cNvPr>
          <p:cNvSpPr>
            <a:spLocks noGrp="1"/>
          </p:cNvSpPr>
          <p:nvPr>
            <p:ph type="dt" sz="half" idx="10"/>
          </p:nvPr>
        </p:nvSpPr>
        <p:spPr/>
        <p:txBody>
          <a:bodyPr/>
          <a:lstStyle/>
          <a:p>
            <a:fld id="{D47562FC-689F-4F9D-A2C3-E5376A25281F}" type="datetime1">
              <a:rPr lang="es-CO" smtClean="0"/>
              <a:t>5/02/2024</a:t>
            </a:fld>
            <a:endParaRPr lang="es-CO"/>
          </a:p>
        </p:txBody>
      </p:sp>
      <p:sp>
        <p:nvSpPr>
          <p:cNvPr id="5" name="Footer Placeholder 4">
            <a:extLst>
              <a:ext uri="{FF2B5EF4-FFF2-40B4-BE49-F238E27FC236}">
                <a16:creationId xmlns:a16="http://schemas.microsoft.com/office/drawing/2014/main" id="{67F75566-086A-50AB-9B51-05C21C6CA9B7}"/>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DB6AA5E-BD28-133D-06E4-8621C01721FF}"/>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31171025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13738-1A67-A550-1886-FA8B691A2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EDE2C351-1BBE-D889-BD50-A931A47AB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BACD0F62-FCE4-7403-017B-9622D3FE9A8A}"/>
              </a:ext>
            </a:extLst>
          </p:cNvPr>
          <p:cNvSpPr>
            <a:spLocks noGrp="1"/>
          </p:cNvSpPr>
          <p:nvPr>
            <p:ph type="dt" sz="half" idx="10"/>
          </p:nvPr>
        </p:nvSpPr>
        <p:spPr/>
        <p:txBody>
          <a:bodyPr/>
          <a:lstStyle/>
          <a:p>
            <a:fld id="{36F0452E-CA46-445D-A367-CFB0C72997A8}" type="datetime1">
              <a:rPr lang="es-CO" smtClean="0"/>
              <a:t>5/02/2024</a:t>
            </a:fld>
            <a:endParaRPr lang="es-CO"/>
          </a:p>
        </p:txBody>
      </p:sp>
      <p:sp>
        <p:nvSpPr>
          <p:cNvPr id="5" name="Footer Placeholder 4">
            <a:extLst>
              <a:ext uri="{FF2B5EF4-FFF2-40B4-BE49-F238E27FC236}">
                <a16:creationId xmlns:a16="http://schemas.microsoft.com/office/drawing/2014/main" id="{BE54534A-FAC0-92B9-E9FB-1CE5D811D26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8525697-2597-E3BA-88E1-2848FFD0326E}"/>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17393212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982E-FD1F-47CB-E7DA-EA2FEAB212AB}"/>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34F5418-842E-2733-6C1F-4ACCAFDC0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B234FB5-918D-6CD4-8652-60223701FAE4}"/>
              </a:ext>
            </a:extLst>
          </p:cNvPr>
          <p:cNvSpPr>
            <a:spLocks noGrp="1"/>
          </p:cNvSpPr>
          <p:nvPr>
            <p:ph type="dt" sz="half" idx="10"/>
          </p:nvPr>
        </p:nvSpPr>
        <p:spPr/>
        <p:txBody>
          <a:bodyPr/>
          <a:lstStyle/>
          <a:p>
            <a:fld id="{0773D671-1FB6-4876-82D8-65A5B324E3A2}" type="datetime1">
              <a:rPr lang="es-CO" smtClean="0"/>
              <a:t>5/02/2024</a:t>
            </a:fld>
            <a:endParaRPr lang="es-CO"/>
          </a:p>
        </p:txBody>
      </p:sp>
      <p:sp>
        <p:nvSpPr>
          <p:cNvPr id="5" name="Footer Placeholder 4">
            <a:extLst>
              <a:ext uri="{FF2B5EF4-FFF2-40B4-BE49-F238E27FC236}">
                <a16:creationId xmlns:a16="http://schemas.microsoft.com/office/drawing/2014/main" id="{124F829D-FF41-92DB-E035-B430151D4EB4}"/>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33FA11A-DDC6-85B1-621C-DF76349A6B6C}"/>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14224372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2348-C951-F6B3-C49E-3B1E5AD52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F3D9C39C-9300-0BBA-BDCE-5B9B9C1A6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33D07-E381-BEEB-3DEA-53B911FD533F}"/>
              </a:ext>
            </a:extLst>
          </p:cNvPr>
          <p:cNvSpPr>
            <a:spLocks noGrp="1"/>
          </p:cNvSpPr>
          <p:nvPr>
            <p:ph type="dt" sz="half" idx="10"/>
          </p:nvPr>
        </p:nvSpPr>
        <p:spPr/>
        <p:txBody>
          <a:bodyPr/>
          <a:lstStyle/>
          <a:p>
            <a:fld id="{38FC9ADA-1770-43FF-A242-BFB3795C07D4}" type="datetime1">
              <a:rPr lang="es-CO" smtClean="0"/>
              <a:t>5/02/2024</a:t>
            </a:fld>
            <a:endParaRPr lang="es-CO"/>
          </a:p>
        </p:txBody>
      </p:sp>
      <p:sp>
        <p:nvSpPr>
          <p:cNvPr id="5" name="Footer Placeholder 4">
            <a:extLst>
              <a:ext uri="{FF2B5EF4-FFF2-40B4-BE49-F238E27FC236}">
                <a16:creationId xmlns:a16="http://schemas.microsoft.com/office/drawing/2014/main" id="{9192440D-CE29-11EB-1DB0-553FA4FD059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6F8249F-FD3F-1F9E-3AB7-8B91028E02B0}"/>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9805875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398E-623D-F4CD-8A3D-AA1EF5227EF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537C671-FFD5-83C1-C182-3CFB1C2AB4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6B0401B0-1005-7515-10B0-DD5A569C0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22DB5AE3-CC8D-E980-E402-FA1F1DE10D84}"/>
              </a:ext>
            </a:extLst>
          </p:cNvPr>
          <p:cNvSpPr>
            <a:spLocks noGrp="1"/>
          </p:cNvSpPr>
          <p:nvPr>
            <p:ph type="dt" sz="half" idx="10"/>
          </p:nvPr>
        </p:nvSpPr>
        <p:spPr/>
        <p:txBody>
          <a:bodyPr/>
          <a:lstStyle/>
          <a:p>
            <a:fld id="{10DEC18A-894C-4A86-A0E0-D10B975C1FCD}" type="datetime1">
              <a:rPr lang="es-CO" smtClean="0"/>
              <a:t>5/02/2024</a:t>
            </a:fld>
            <a:endParaRPr lang="es-CO"/>
          </a:p>
        </p:txBody>
      </p:sp>
      <p:sp>
        <p:nvSpPr>
          <p:cNvPr id="6" name="Footer Placeholder 5">
            <a:extLst>
              <a:ext uri="{FF2B5EF4-FFF2-40B4-BE49-F238E27FC236}">
                <a16:creationId xmlns:a16="http://schemas.microsoft.com/office/drawing/2014/main" id="{EA7B6133-2D1D-E790-4DDE-7395DFC8676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C9BF1898-6810-39C6-47F1-6755DC9F13FE}"/>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18651876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F60D-FE8E-B604-321D-814F3C43B427}"/>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A556C2D-1AC2-529C-5AED-15921C67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E7130-CA20-6B3B-C022-E7A972105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7A9147EC-7C64-2805-52B8-CA48B4DF1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48C54-CC43-2E7F-1BE5-70544BEA8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EA9D7755-6602-4D22-4BFF-BCADE4D58C6F}"/>
              </a:ext>
            </a:extLst>
          </p:cNvPr>
          <p:cNvSpPr>
            <a:spLocks noGrp="1"/>
          </p:cNvSpPr>
          <p:nvPr>
            <p:ph type="dt" sz="half" idx="10"/>
          </p:nvPr>
        </p:nvSpPr>
        <p:spPr/>
        <p:txBody>
          <a:bodyPr/>
          <a:lstStyle/>
          <a:p>
            <a:fld id="{B5050BE0-39B4-4DBF-B450-56A903CE2C0F}" type="datetime1">
              <a:rPr lang="es-CO" smtClean="0"/>
              <a:t>5/02/2024</a:t>
            </a:fld>
            <a:endParaRPr lang="es-CO"/>
          </a:p>
        </p:txBody>
      </p:sp>
      <p:sp>
        <p:nvSpPr>
          <p:cNvPr id="8" name="Footer Placeholder 7">
            <a:extLst>
              <a:ext uri="{FF2B5EF4-FFF2-40B4-BE49-F238E27FC236}">
                <a16:creationId xmlns:a16="http://schemas.microsoft.com/office/drawing/2014/main" id="{1518E2E4-039A-513A-86B2-40F5E76BFE0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A441B077-B6F8-B912-6BF1-3EB0FDE73DE0}"/>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1596530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050-A36E-4B32-C611-E8DE52F33339}"/>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5A999DEA-B129-034E-F285-429F9B3ADF24}"/>
              </a:ext>
            </a:extLst>
          </p:cNvPr>
          <p:cNvSpPr>
            <a:spLocks noGrp="1"/>
          </p:cNvSpPr>
          <p:nvPr>
            <p:ph type="dt" sz="half" idx="10"/>
          </p:nvPr>
        </p:nvSpPr>
        <p:spPr/>
        <p:txBody>
          <a:bodyPr/>
          <a:lstStyle/>
          <a:p>
            <a:fld id="{E732E7D9-9584-4263-BF34-87EB70D186B0}" type="datetime1">
              <a:rPr lang="es-CO" smtClean="0"/>
              <a:t>5/02/2024</a:t>
            </a:fld>
            <a:endParaRPr lang="es-CO"/>
          </a:p>
        </p:txBody>
      </p:sp>
      <p:sp>
        <p:nvSpPr>
          <p:cNvPr id="4" name="Footer Placeholder 3">
            <a:extLst>
              <a:ext uri="{FF2B5EF4-FFF2-40B4-BE49-F238E27FC236}">
                <a16:creationId xmlns:a16="http://schemas.microsoft.com/office/drawing/2014/main" id="{B4C924C2-869A-B1D3-8151-0896C9ED534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5796EFAE-BA01-6377-22DB-9789557CFB46}"/>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8385250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A7B18-299F-1201-4DD2-E854DF51A4B5}"/>
              </a:ext>
            </a:extLst>
          </p:cNvPr>
          <p:cNvSpPr>
            <a:spLocks noGrp="1"/>
          </p:cNvSpPr>
          <p:nvPr>
            <p:ph type="dt" sz="half" idx="10"/>
          </p:nvPr>
        </p:nvSpPr>
        <p:spPr/>
        <p:txBody>
          <a:bodyPr/>
          <a:lstStyle/>
          <a:p>
            <a:fld id="{C1B419CE-4BB7-4BA0-A69A-DDC81632CE43}" type="datetime1">
              <a:rPr lang="es-CO" smtClean="0"/>
              <a:t>5/02/2024</a:t>
            </a:fld>
            <a:endParaRPr lang="es-CO"/>
          </a:p>
        </p:txBody>
      </p:sp>
      <p:sp>
        <p:nvSpPr>
          <p:cNvPr id="3" name="Footer Placeholder 2">
            <a:extLst>
              <a:ext uri="{FF2B5EF4-FFF2-40B4-BE49-F238E27FC236}">
                <a16:creationId xmlns:a16="http://schemas.microsoft.com/office/drawing/2014/main" id="{5E1B1DC8-45F0-4BAA-8349-21E1119A9A95}"/>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0AF5BA70-04B3-A1CB-7568-0DF6054CBC20}"/>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19282401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0D-E458-EB1B-10FD-C79F5483C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75B95F28-5453-7FEA-77FA-2E7CDD73E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DFF32097-1981-5181-DAFF-61518766D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2455C-9FB8-76B1-6077-3DF346176A09}"/>
              </a:ext>
            </a:extLst>
          </p:cNvPr>
          <p:cNvSpPr>
            <a:spLocks noGrp="1"/>
          </p:cNvSpPr>
          <p:nvPr>
            <p:ph type="dt" sz="half" idx="10"/>
          </p:nvPr>
        </p:nvSpPr>
        <p:spPr/>
        <p:txBody>
          <a:bodyPr/>
          <a:lstStyle/>
          <a:p>
            <a:fld id="{9BE77B75-FC5C-48FB-BB8D-81E23BAA5BCB}" type="datetime1">
              <a:rPr lang="es-CO" smtClean="0"/>
              <a:t>5/02/2024</a:t>
            </a:fld>
            <a:endParaRPr lang="es-CO"/>
          </a:p>
        </p:txBody>
      </p:sp>
      <p:sp>
        <p:nvSpPr>
          <p:cNvPr id="6" name="Footer Placeholder 5">
            <a:extLst>
              <a:ext uri="{FF2B5EF4-FFF2-40B4-BE49-F238E27FC236}">
                <a16:creationId xmlns:a16="http://schemas.microsoft.com/office/drawing/2014/main" id="{B0EE413E-B06C-261C-30C8-3B3E15D4615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CC0603B-F013-BCF4-47C1-5F2CEB57B95A}"/>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22131839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82B2-1658-305C-3776-37E4B7C68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CF6C3365-1D1F-8BA5-410F-7B87E7B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0B8D1B46-7761-95EB-4702-54B631D34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279F4-C46B-66D0-404C-C73FF63A13A8}"/>
              </a:ext>
            </a:extLst>
          </p:cNvPr>
          <p:cNvSpPr>
            <a:spLocks noGrp="1"/>
          </p:cNvSpPr>
          <p:nvPr>
            <p:ph type="dt" sz="half" idx="10"/>
          </p:nvPr>
        </p:nvSpPr>
        <p:spPr/>
        <p:txBody>
          <a:bodyPr/>
          <a:lstStyle/>
          <a:p>
            <a:fld id="{E5E8B902-D757-4EEC-A7D8-747D6421FC79}" type="datetime1">
              <a:rPr lang="es-CO" smtClean="0"/>
              <a:t>5/02/2024</a:t>
            </a:fld>
            <a:endParaRPr lang="es-CO"/>
          </a:p>
        </p:txBody>
      </p:sp>
      <p:sp>
        <p:nvSpPr>
          <p:cNvPr id="6" name="Footer Placeholder 5">
            <a:extLst>
              <a:ext uri="{FF2B5EF4-FFF2-40B4-BE49-F238E27FC236}">
                <a16:creationId xmlns:a16="http://schemas.microsoft.com/office/drawing/2014/main" id="{B7E68FF5-05F1-E8E2-FE2B-FA3835F646A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5DECE66-6E0A-13DA-5941-59DF23E15E0A}"/>
              </a:ext>
            </a:extLst>
          </p:cNvPr>
          <p:cNvSpPr>
            <a:spLocks noGrp="1"/>
          </p:cNvSpPr>
          <p:nvPr>
            <p:ph type="sldNum" sz="quarter" idx="12"/>
          </p:nvPr>
        </p:nvSpPr>
        <p:spPr/>
        <p:txBody>
          <a:bodyPr/>
          <a:lstStyle/>
          <a:p>
            <a:fld id="{3B4B2521-7AA7-484A-8C73-FCF5781523F0}" type="slidenum">
              <a:rPr lang="es-CO" smtClean="0"/>
              <a:t>‹Nº›</a:t>
            </a:fld>
            <a:endParaRPr lang="es-CO"/>
          </a:p>
        </p:txBody>
      </p:sp>
    </p:spTree>
    <p:extLst>
      <p:ext uri="{BB962C8B-B14F-4D97-AF65-F5344CB8AC3E}">
        <p14:creationId xmlns:p14="http://schemas.microsoft.com/office/powerpoint/2010/main" val="28024657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112261"/>
            </a:gs>
            <a:gs pos="42000">
              <a:srgbClr val="1A3184"/>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17AC9-1D5D-0623-5A1A-FD0D22D1B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F2B14B8-356F-45D6-DFAA-298C7FEF3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7FBDBD0-6667-005E-0A1D-75514A3CF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C1E5C-02C0-48FB-90D7-AF28776D854A}" type="datetime1">
              <a:rPr lang="es-CO" smtClean="0"/>
              <a:t>5/02/2024</a:t>
            </a:fld>
            <a:endParaRPr lang="es-CO"/>
          </a:p>
        </p:txBody>
      </p:sp>
      <p:sp>
        <p:nvSpPr>
          <p:cNvPr id="5" name="Footer Placeholder 4">
            <a:extLst>
              <a:ext uri="{FF2B5EF4-FFF2-40B4-BE49-F238E27FC236}">
                <a16:creationId xmlns:a16="http://schemas.microsoft.com/office/drawing/2014/main" id="{991DD5A9-3F36-4838-DEFC-8B15E2498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C1E7B515-5E4C-4FD0-3818-AB3865C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B2521-7AA7-484A-8C73-FCF5781523F0}" type="slidenum">
              <a:rPr lang="es-CO" smtClean="0"/>
              <a:t>‹Nº›</a:t>
            </a:fld>
            <a:endParaRPr lang="es-CO"/>
          </a:p>
        </p:txBody>
      </p:sp>
    </p:spTree>
    <p:extLst>
      <p:ext uri="{BB962C8B-B14F-4D97-AF65-F5344CB8AC3E}">
        <p14:creationId xmlns:p14="http://schemas.microsoft.com/office/powerpoint/2010/main" val="92005278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11.png"/><Relationship Id="rId4" Type="http://schemas.openxmlformats.org/officeDocument/2006/relationships/image" Target="../media/image2.png"/><Relationship Id="rId9" Type="http://schemas.microsoft.com/office/2007/relationships/hdphoto" Target="../media/hdphoto13.wdp"/></Relationships>
</file>

<file path=ppt/slides/_rels/slide14.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2.png"/><Relationship Id="rId4" Type="http://schemas.microsoft.com/office/2007/relationships/hdphoto" Target="../media/hdphoto10.wdp"/></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4.png"/><Relationship Id="rId4" Type="http://schemas.microsoft.com/office/2007/relationships/hdphoto" Target="../media/hdphoto11.wdp"/></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11.wdp"/><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png"/><Relationship Id="rId4" Type="http://schemas.microsoft.com/office/2007/relationships/hdphoto" Target="../media/hdphoto10.wdp"/></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microsoft.com/office/2007/relationships/hdphoto" Target="../media/hdphoto12.wdp"/><Relationship Id="rId11" Type="http://schemas.microsoft.com/office/2007/relationships/hdphoto" Target="../media/hdphoto14.wdp"/><Relationship Id="rId5" Type="http://schemas.openxmlformats.org/officeDocument/2006/relationships/image" Target="../media/image16.png"/><Relationship Id="rId10" Type="http://schemas.openxmlformats.org/officeDocument/2006/relationships/image" Target="../media/image22.png"/><Relationship Id="rId4" Type="http://schemas.microsoft.com/office/2007/relationships/hdphoto" Target="../media/hdphoto1.wdp"/><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microsoft.com/office/2007/relationships/hdphoto" Target="../media/hdphoto4.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10" Type="http://schemas.microsoft.com/office/2007/relationships/hdphoto" Target="../media/hdphoto15.wdp"/><Relationship Id="rId4" Type="http://schemas.microsoft.com/office/2007/relationships/hdphoto" Target="../media/hdphoto1.wdp"/><Relationship Id="rId9"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9.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4.wdp"/><Relationship Id="rId9" Type="http://schemas.microsoft.com/office/2007/relationships/hdphoto" Target="../media/hdphoto16.wdp"/></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microsoft.com/office/2007/relationships/hdphoto" Target="../media/hdphoto17.wdp"/><Relationship Id="rId5" Type="http://schemas.openxmlformats.org/officeDocument/2006/relationships/image" Target="../media/image25.png"/><Relationship Id="rId4" Type="http://schemas.microsoft.com/office/2007/relationships/hdphoto" Target="../media/hdphoto5.wdp"/><Relationship Id="rId9" Type="http://schemas.openxmlformats.org/officeDocument/2006/relationships/image" Target="../media/image27.emf"/></Relationships>
</file>

<file path=ppt/slides/_rels/slide2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microsoft.com/office/2007/relationships/hdphoto" Target="../media/hdphoto17.wdp"/><Relationship Id="rId5" Type="http://schemas.openxmlformats.org/officeDocument/2006/relationships/image" Target="../media/image25.png"/><Relationship Id="rId4" Type="http://schemas.microsoft.com/office/2007/relationships/hdphoto" Target="../media/hdphoto5.wdp"/><Relationship Id="rId9" Type="http://schemas.openxmlformats.org/officeDocument/2006/relationships/image" Target="../media/image29.emf"/></Relationships>
</file>

<file path=ppt/slides/_rels/slide2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9.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microsoft.com/office/2007/relationships/hdphoto" Target="../media/hdphoto7.wdp"/><Relationship Id="rId7"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2.png"/><Relationship Id="rId4" Type="http://schemas.microsoft.com/office/2007/relationships/hdphoto" Target="../media/hdphoto10.wdp"/></Relationships>
</file>

<file path=ppt/slides/_rels/slide2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4.png"/><Relationship Id="rId4" Type="http://schemas.microsoft.com/office/2007/relationships/hdphoto" Target="../media/hdphoto11.wdp"/></Relationships>
</file>

<file path=ppt/slides/_rels/slide2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10" Type="http://schemas.openxmlformats.org/officeDocument/2006/relationships/image" Target="../media/image35.png"/><Relationship Id="rId4" Type="http://schemas.microsoft.com/office/2007/relationships/hdphoto" Target="../media/hdphoto1.wdp"/><Relationship Id="rId9"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microsoft.com/office/2007/relationships/hdphoto" Target="../media/hdphoto6.wdp"/><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5.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wdp"/><Relationship Id="rId9" Type="http://schemas.openxmlformats.org/officeDocument/2006/relationships/image" Target="../media/image17.png"/></Relationships>
</file>

<file path=ppt/slides/_rels/slide31.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07/relationships/hdphoto" Target="../media/hdphoto1.wdp"/><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11.png"/><Relationship Id="rId10" Type="http://schemas.microsoft.com/office/2007/relationships/hdphoto" Target="../media/hdphoto18.wdp"/><Relationship Id="rId4" Type="http://schemas.openxmlformats.org/officeDocument/2006/relationships/image" Target="../media/image2.png"/><Relationship Id="rId9" Type="http://schemas.openxmlformats.org/officeDocument/2006/relationships/image" Target="../media/image38.png"/></Relationships>
</file>

<file path=ppt/slides/_rels/slide32.xml.rels><?xml version="1.0" encoding="UTF-8" standalone="yes"?>
<Relationships xmlns="http://schemas.openxmlformats.org/package/2006/relationships"><Relationship Id="rId8" Type="http://schemas.openxmlformats.org/officeDocument/2006/relationships/image" Target="../media/image17.png"/><Relationship Id="rId3" Type="http://schemas.microsoft.com/office/2007/relationships/hdphoto" Target="../media/hdphoto9.wdp"/><Relationship Id="rId7" Type="http://schemas.openxmlformats.org/officeDocument/2006/relationships/image" Target="../media/image39.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1.wdp"/><Relationship Id="rId10" Type="http://schemas.microsoft.com/office/2007/relationships/hdphoto" Target="../media/hdphoto19.wdp"/><Relationship Id="rId4" Type="http://schemas.openxmlformats.org/officeDocument/2006/relationships/image" Target="../media/image1.png"/><Relationship Id="rId9"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9.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2.png"/><Relationship Id="rId10" Type="http://schemas.microsoft.com/office/2007/relationships/hdphoto" Target="../media/hdphoto20.wdp"/><Relationship Id="rId4" Type="http://schemas.microsoft.com/office/2007/relationships/hdphoto" Target="../media/hdphoto10.wdp"/><Relationship Id="rId9" Type="http://schemas.openxmlformats.org/officeDocument/2006/relationships/image" Target="../media/image42.png"/></Relationships>
</file>

<file path=ppt/slides/_rels/slide35.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43.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png"/><Relationship Id="rId10" Type="http://schemas.openxmlformats.org/officeDocument/2006/relationships/image" Target="../media/image17.png"/><Relationship Id="rId4" Type="http://schemas.microsoft.com/office/2007/relationships/hdphoto" Target="../media/hdphoto21.wdp"/><Relationship Id="rId9"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43.png"/><Relationship Id="rId7" Type="http://schemas.openxmlformats.org/officeDocument/2006/relationships/image" Target="../media/image16.png"/><Relationship Id="rId12" Type="http://schemas.microsoft.com/office/2007/relationships/hdphoto" Target="../media/hdphoto22.wdp"/><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microsoft.com/office/2007/relationships/hdphoto" Target="../media/hdphoto1.wdp"/><Relationship Id="rId11" Type="http://schemas.openxmlformats.org/officeDocument/2006/relationships/image" Target="../media/image44.png"/><Relationship Id="rId5" Type="http://schemas.openxmlformats.org/officeDocument/2006/relationships/image" Target="../media/image1.png"/><Relationship Id="rId10" Type="http://schemas.openxmlformats.org/officeDocument/2006/relationships/image" Target="../media/image17.png"/><Relationship Id="rId4" Type="http://schemas.microsoft.com/office/2007/relationships/hdphoto" Target="../media/hdphoto21.wdp"/><Relationship Id="rId9" Type="http://schemas.openxmlformats.org/officeDocument/2006/relationships/image" Target="../media/image2.png"/></Relationships>
</file>

<file path=ppt/slides/_rels/slide37.xml.rels><?xml version="1.0" encoding="UTF-8" standalone="yes"?>
<Relationships xmlns="http://schemas.openxmlformats.org/package/2006/relationships"><Relationship Id="rId8" Type="http://schemas.openxmlformats.org/officeDocument/2006/relationships/image" Target="../media/image45.png"/><Relationship Id="rId3" Type="http://schemas.microsoft.com/office/2007/relationships/hdphoto" Target="../media/hdphoto1.wdp"/><Relationship Id="rId7"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11.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11.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2.png"/><Relationship Id="rId4" Type="http://schemas.microsoft.com/office/2007/relationships/hdphoto" Target="../media/hdphoto10.wdp"/></Relationships>
</file>

<file path=ppt/slides/_rels/slide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9.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4.png"/><Relationship Id="rId4" Type="http://schemas.microsoft.com/office/2007/relationships/hdphoto" Target="../media/hdphoto11.wdp"/><Relationship Id="rId9" Type="http://schemas.openxmlformats.org/officeDocument/2006/relationships/image" Target="../media/image48.jpeg"/></Relationships>
</file>

<file path=ppt/slides/_rels/slide4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4.png"/><Relationship Id="rId4" Type="http://schemas.microsoft.com/office/2007/relationships/hdphoto" Target="../media/hdphoto11.wdp"/><Relationship Id="rId9" Type="http://schemas.openxmlformats.org/officeDocument/2006/relationships/image" Target="../media/image48.jpeg"/></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4.png"/><Relationship Id="rId10" Type="http://schemas.openxmlformats.org/officeDocument/2006/relationships/image" Target="../media/image51.jpeg"/><Relationship Id="rId4" Type="http://schemas.microsoft.com/office/2007/relationships/hdphoto" Target="../media/hdphoto11.wdp"/><Relationship Id="rId9" Type="http://schemas.openxmlformats.org/officeDocument/2006/relationships/image" Target="../media/image48.jpeg"/></Relationships>
</file>

<file path=ppt/slides/_rels/slide43.xml.rels><?xml version="1.0" encoding="UTF-8" standalone="yes"?>
<Relationships xmlns="http://schemas.openxmlformats.org/package/2006/relationships"><Relationship Id="rId8" Type="http://schemas.openxmlformats.org/officeDocument/2006/relationships/image" Target="../media/image48.jpeg"/><Relationship Id="rId3" Type="http://schemas.openxmlformats.org/officeDocument/2006/relationships/image" Target="../media/image15.png"/><Relationship Id="rId7"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4.png"/><Relationship Id="rId4" Type="http://schemas.microsoft.com/office/2007/relationships/hdphoto" Target="../media/hdphoto11.wdp"/><Relationship Id="rId9" Type="http://schemas.openxmlformats.org/officeDocument/2006/relationships/image" Target="../media/image52.emf"/></Relationships>
</file>

<file path=ppt/slides/_rels/slide4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8" Type="http://schemas.openxmlformats.org/officeDocument/2006/relationships/image" Target="../media/image53.gif"/><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4.wdp"/></Relationships>
</file>

<file path=ppt/slides/_rels/slide4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4.png"/><Relationship Id="rId4" Type="http://schemas.microsoft.com/office/2007/relationships/hdphoto" Target="../media/hdphoto4.wdp"/><Relationship Id="rId9" Type="http://schemas.microsoft.com/office/2007/relationships/hdphoto" Target="../media/hdphoto23.wdp"/></Relationships>
</file>

<file path=ppt/slides/_rels/slide4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25.png"/><Relationship Id="rId7" Type="http://schemas.microsoft.com/office/2007/relationships/hdphoto" Target="../media/hdphoto5.wdp"/><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2.png"/><Relationship Id="rId4" Type="http://schemas.microsoft.com/office/2007/relationships/hdphoto" Target="../media/hdphoto17.wdp"/><Relationship Id="rId9" Type="http://schemas.microsoft.com/office/2007/relationships/hdphoto" Target="../media/hdphoto24.wdp"/></Relationships>
</file>

<file path=ppt/slides/_rels/slide48.xml.rels><?xml version="1.0" encoding="UTF-8" standalone="yes"?>
<Relationships xmlns="http://schemas.openxmlformats.org/package/2006/relationships"><Relationship Id="rId3" Type="http://schemas.microsoft.com/office/2007/relationships/hdphoto" Target="../media/hdphoto25.wdp"/><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emf"/><Relationship Id="rId3" Type="http://schemas.microsoft.com/office/2007/relationships/hdphoto" Target="../media/hdphoto1.wdp"/><Relationship Id="rId7" Type="http://schemas.microsoft.com/office/2007/relationships/hdphoto" Target="../media/hdphoto9.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microsoft.com/office/2007/relationships/hdphoto" Target="../media/hdphoto1.wdp"/><Relationship Id="rId7"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11.wdp"/><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png"/><Relationship Id="rId4" Type="http://schemas.microsoft.com/office/2007/relationships/hdphoto" Target="../media/hdphoto10.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microsoft.com/office/2007/relationships/hdphoto" Target="../media/hdphoto11.wdp"/><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2.png"/><Relationship Id="rId4" Type="http://schemas.microsoft.com/office/2007/relationships/hdphoto" Target="../media/hdphoto10.wdp"/></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12.wdp"/><Relationship Id="rId5" Type="http://schemas.openxmlformats.org/officeDocument/2006/relationships/image" Target="../media/image1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bstract Dark Halftone Background Design Png Image - Background Abstract  Design Png Clipart - Large Size Png Image - PikPng">
            <a:extLst>
              <a:ext uri="{FF2B5EF4-FFF2-40B4-BE49-F238E27FC236}">
                <a16:creationId xmlns:a16="http://schemas.microsoft.com/office/drawing/2014/main" id="{771DA0DB-36DC-720E-47F1-BC01C6D05F8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C84AC7-4969-8F02-9E74-3F14CFFD11D7}"/>
              </a:ext>
            </a:extLst>
          </p:cNvPr>
          <p:cNvSpPr txBox="1"/>
          <p:nvPr/>
        </p:nvSpPr>
        <p:spPr>
          <a:xfrm>
            <a:off x="3052618" y="2333492"/>
            <a:ext cx="8853436"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Interpolación de la curva de rendimientos por B-</a:t>
            </a:r>
            <a:r>
              <a:rPr kumimoji="0" lang="es-ES" sz="4800" b="1" i="0" u="none" strike="noStrike" kern="1200" cap="none" spc="0" normalizeH="0" baseline="0" noProof="0" dirty="0" err="1">
                <a:ln>
                  <a:noFill/>
                </a:ln>
                <a:solidFill>
                  <a:prstClr val="white"/>
                </a:solidFill>
                <a:effectLst/>
                <a:uLnTx/>
                <a:uFillTx/>
                <a:latin typeface="Aptos" panose="020B0004020202020204" pitchFamily="34" charset="0"/>
                <a:ea typeface="+mn-ea"/>
                <a:cs typeface="+mn-cs"/>
              </a:rPr>
              <a:t>Splines</a:t>
            </a:r>
            <a:endParaRPr kumimoji="0" lang="es-ES" sz="4800" b="1"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p:txBody>
      </p:sp>
      <p:sp>
        <p:nvSpPr>
          <p:cNvPr id="13" name="TextBox 12">
            <a:extLst>
              <a:ext uri="{FF2B5EF4-FFF2-40B4-BE49-F238E27FC236}">
                <a16:creationId xmlns:a16="http://schemas.microsoft.com/office/drawing/2014/main" id="{4181DA23-00DF-3053-7623-7E152713C390}"/>
              </a:ext>
            </a:extLst>
          </p:cNvPr>
          <p:cNvSpPr txBox="1"/>
          <p:nvPr/>
        </p:nvSpPr>
        <p:spPr>
          <a:xfrm>
            <a:off x="3052618" y="3943345"/>
            <a:ext cx="608676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C002"/>
                </a:solidFill>
                <a:effectLst/>
                <a:uLnTx/>
                <a:uFillTx/>
                <a:latin typeface="Aptos" panose="020B0004020202020204" pitchFamily="34" charset="0"/>
                <a:ea typeface="+mn-ea"/>
                <a:cs typeface="+mn-cs"/>
              </a:rPr>
              <a:t>BCRP – CEFA 2024</a:t>
            </a:r>
            <a:endParaRPr kumimoji="0" lang="es-CO" sz="2800" b="0" i="0" u="none" strike="noStrike" kern="1200" cap="none" spc="0" normalizeH="0" baseline="0" noProof="0" dirty="0">
              <a:ln>
                <a:noFill/>
              </a:ln>
              <a:solidFill>
                <a:srgbClr val="FFC002"/>
              </a:solidFill>
              <a:effectLst/>
              <a:uLnTx/>
              <a:uFillTx/>
              <a:latin typeface="Aptos" panose="020B0004020202020204" pitchFamily="34" charset="0"/>
              <a:ea typeface="+mn-ea"/>
              <a:cs typeface="+mn-cs"/>
            </a:endParaRPr>
          </a:p>
        </p:txBody>
      </p:sp>
      <p:cxnSp>
        <p:nvCxnSpPr>
          <p:cNvPr id="14" name="Straight Connector 13">
            <a:extLst>
              <a:ext uri="{FF2B5EF4-FFF2-40B4-BE49-F238E27FC236}">
                <a16:creationId xmlns:a16="http://schemas.microsoft.com/office/drawing/2014/main" id="{CC4C5C73-B906-6532-A410-AAEEBB0C5E2C}"/>
              </a:ext>
            </a:extLst>
          </p:cNvPr>
          <p:cNvCxnSpPr>
            <a:cxnSpLocks/>
          </p:cNvCxnSpPr>
          <p:nvPr/>
        </p:nvCxnSpPr>
        <p:spPr>
          <a:xfrm>
            <a:off x="3144982" y="3862958"/>
            <a:ext cx="5765716" cy="0"/>
          </a:xfrm>
          <a:prstGeom prst="line">
            <a:avLst/>
          </a:prstGeom>
          <a:noFill/>
          <a:ln w="9525" cap="flat">
            <a:solidFill>
              <a:srgbClr val="FFC002"/>
            </a:solidFill>
            <a:prstDash val="solid"/>
            <a:miter lim="800000"/>
          </a:ln>
          <a:effectLst/>
          <a:sp3d/>
        </p:spPr>
        <p:style>
          <a:lnRef idx="0">
            <a:scrgbClr r="0" g="0" b="0"/>
          </a:lnRef>
          <a:fillRef idx="0">
            <a:scrgbClr r="0" g="0" b="0"/>
          </a:fillRef>
          <a:effectRef idx="0">
            <a:scrgbClr r="0" g="0" b="0"/>
          </a:effectRef>
          <a:fontRef idx="none"/>
        </p:style>
      </p:cxn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3" name="Picture 2">
            <a:extLst>
              <a:ext uri="{FF2B5EF4-FFF2-40B4-BE49-F238E27FC236}">
                <a16:creationId xmlns:a16="http://schemas.microsoft.com/office/drawing/2014/main" id="{3C5284B2-0BCB-0114-AB71-CDFF4A19FE4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949869">
            <a:off x="5090226" y="-2831935"/>
            <a:ext cx="8772566" cy="8772566"/>
          </a:xfrm>
          <a:prstGeom prst="rect">
            <a:avLst/>
          </a:prstGeom>
        </p:spPr>
      </p:pic>
    </p:spTree>
    <p:extLst>
      <p:ext uri="{BB962C8B-B14F-4D97-AF65-F5344CB8AC3E}">
        <p14:creationId xmlns:p14="http://schemas.microsoft.com/office/powerpoint/2010/main" val="2560095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FB932-647A-C472-3E8A-235FA60A6A0A}"/>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F3705182-5874-356E-9CF1-671D4E0117BB}"/>
              </a:ext>
            </a:extLst>
          </p:cNvPr>
          <p:cNvPicPr>
            <a:picLocks noChangeAspect="1" noChangeArrowheads="1"/>
          </p:cNvPicPr>
          <p:nvPr/>
        </p:nvPicPr>
        <p:blipFill rotWithShape="1">
          <a:blip r:embed="rId3">
            <a:alphaModFix amt="6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20022AFA-6940-BFB6-C855-0726C474853B}"/>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C07CB334-1CA8-53A5-CA11-A5EF466D2119}"/>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2FF1874B-FE94-B158-CCB6-7422F15D8D13}"/>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0FCB9D66-B0FC-F927-4E97-128B2047D6C9}"/>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Ejemplo 2: curva descendente</a:t>
            </a:r>
          </a:p>
        </p:txBody>
      </p:sp>
      <p:cxnSp>
        <p:nvCxnSpPr>
          <p:cNvPr id="11" name="Straight Connector 10">
            <a:extLst>
              <a:ext uri="{FF2B5EF4-FFF2-40B4-BE49-F238E27FC236}">
                <a16:creationId xmlns:a16="http://schemas.microsoft.com/office/drawing/2014/main" id="{758F0FFC-2EE9-37D7-E0C1-30868FF087A1}"/>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1E8713-2E0B-838B-43A9-2F2AFE5B4872}"/>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F52FAD83-E4F0-C0E9-E802-B85528DB3001}"/>
              </a:ext>
            </a:extLst>
          </p:cNvPr>
          <p:cNvGrpSpPr/>
          <p:nvPr/>
        </p:nvGrpSpPr>
        <p:grpSpPr>
          <a:xfrm>
            <a:off x="6515837" y="3199678"/>
            <a:ext cx="5016047" cy="1736193"/>
            <a:chOff x="260688" y="3475225"/>
            <a:chExt cx="5016047" cy="1736193"/>
          </a:xfrm>
        </p:grpSpPr>
        <p:grpSp>
          <p:nvGrpSpPr>
            <p:cNvPr id="26" name="Group 34">
              <a:extLst>
                <a:ext uri="{FF2B5EF4-FFF2-40B4-BE49-F238E27FC236}">
                  <a16:creationId xmlns:a16="http://schemas.microsoft.com/office/drawing/2014/main" id="{9CBFDB86-C176-4522-B14E-06F7108038D9}"/>
                </a:ext>
              </a:extLst>
            </p:cNvPr>
            <p:cNvGrpSpPr/>
            <p:nvPr/>
          </p:nvGrpSpPr>
          <p:grpSpPr>
            <a:xfrm>
              <a:off x="673906" y="3663647"/>
              <a:ext cx="4602829" cy="1547771"/>
              <a:chOff x="4580735" y="3989401"/>
              <a:chExt cx="4233077" cy="1547771"/>
            </a:xfrm>
          </p:grpSpPr>
          <p:sp>
            <p:nvSpPr>
              <p:cNvPr id="30" name="TextBox 2">
                <a:extLst>
                  <a:ext uri="{FF2B5EF4-FFF2-40B4-BE49-F238E27FC236}">
                    <a16:creationId xmlns:a16="http://schemas.microsoft.com/office/drawing/2014/main" id="{5E3F938F-A162-65A2-D11F-6FFF1EBD2859}"/>
                  </a:ext>
                </a:extLst>
              </p:cNvPr>
              <p:cNvSpPr txBox="1"/>
              <p:nvPr/>
            </p:nvSpPr>
            <p:spPr>
              <a:xfrm>
                <a:off x="4983271" y="4105550"/>
                <a:ext cx="3830541" cy="1323439"/>
              </a:xfrm>
              <a:prstGeom prst="rect">
                <a:avLst/>
              </a:prstGeom>
              <a:noFill/>
            </p:spPr>
            <p:txBody>
              <a:bodyPr wrap="square" rtlCol="0">
                <a:spAutoFit/>
              </a:bodyPr>
              <a:lstStyle/>
              <a:p>
                <a:r>
                  <a:rPr lang="es-ES" sz="1600" dirty="0">
                    <a:solidFill>
                      <a:schemeClr val="bg1"/>
                    </a:solidFill>
                    <a:latin typeface="Aptos" panose="020B0004020202020204" pitchFamily="34" charset="0"/>
                  </a:rPr>
                  <a:t>Señala una expectativa de tasas de interés a la baja. Por lo tanto, los demandantes de dinero se orientan a contratar tasas de corto plazo asumiendo que en el futuro las tasas bajarán.</a:t>
                </a:r>
              </a:p>
            </p:txBody>
          </p:sp>
          <p:sp>
            <p:nvSpPr>
              <p:cNvPr id="31" name="Rectangle: Rounded Corners 27">
                <a:extLst>
                  <a:ext uri="{FF2B5EF4-FFF2-40B4-BE49-F238E27FC236}">
                    <a16:creationId xmlns:a16="http://schemas.microsoft.com/office/drawing/2014/main" id="{272B4D1E-E20B-E78C-2BC0-B8131179111C}"/>
                  </a:ext>
                </a:extLst>
              </p:cNvPr>
              <p:cNvSpPr/>
              <p:nvPr/>
            </p:nvSpPr>
            <p:spPr>
              <a:xfrm>
                <a:off x="4580735" y="3989401"/>
                <a:ext cx="4233077" cy="1547771"/>
              </a:xfrm>
              <a:prstGeom prst="roundRect">
                <a:avLst>
                  <a:gd name="adj" fmla="val 2359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0084E99A-7B19-7205-0536-E3AF35F84DB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0688" y="3475225"/>
              <a:ext cx="837902" cy="837902"/>
            </a:xfrm>
            <a:prstGeom prst="rect">
              <a:avLst/>
            </a:prstGeom>
          </p:spPr>
        </p:pic>
      </p:grpSp>
      <p:sp>
        <p:nvSpPr>
          <p:cNvPr id="12" name="CuadroTexto 11">
            <a:extLst>
              <a:ext uri="{FF2B5EF4-FFF2-40B4-BE49-F238E27FC236}">
                <a16:creationId xmlns:a16="http://schemas.microsoft.com/office/drawing/2014/main" id="{EC413219-DE33-9EB0-9C22-4E56A6D913B5}"/>
              </a:ext>
            </a:extLst>
          </p:cNvPr>
          <p:cNvSpPr txBox="1"/>
          <p:nvPr/>
        </p:nvSpPr>
        <p:spPr>
          <a:xfrm flipH="1">
            <a:off x="2255675" y="2474501"/>
            <a:ext cx="2908144" cy="461665"/>
          </a:xfrm>
          <a:prstGeom prst="rect">
            <a:avLst/>
          </a:prstGeom>
          <a:noFill/>
        </p:spPr>
        <p:txBody>
          <a:bodyPr wrap="square" lIns="91440" tIns="45720" rIns="91440" bIns="45720" rtlCol="0" anchor="t">
            <a:spAutoFit/>
          </a:bodyPr>
          <a:lstStyle/>
          <a:p>
            <a:r>
              <a:rPr lang="es-ES" sz="2400" b="1" dirty="0">
                <a:solidFill>
                  <a:srgbClr val="FFC000"/>
                </a:solidFill>
                <a:latin typeface="Aptos" panose="020B0004020202020204" pitchFamily="34" charset="0"/>
                <a:cs typeface="Arial" panose="020B0604020202020204" pitchFamily="34" charset="0"/>
              </a:rPr>
              <a:t>Abril 1980</a:t>
            </a:r>
          </a:p>
        </p:txBody>
      </p:sp>
      <p:grpSp>
        <p:nvGrpSpPr>
          <p:cNvPr id="13" name="17 Grupo">
            <a:extLst>
              <a:ext uri="{FF2B5EF4-FFF2-40B4-BE49-F238E27FC236}">
                <a16:creationId xmlns:a16="http://schemas.microsoft.com/office/drawing/2014/main" id="{5FAD5906-FB64-EE0D-22CE-714DE13724CB}"/>
              </a:ext>
            </a:extLst>
          </p:cNvPr>
          <p:cNvGrpSpPr/>
          <p:nvPr/>
        </p:nvGrpSpPr>
        <p:grpSpPr>
          <a:xfrm>
            <a:off x="660117" y="2674556"/>
            <a:ext cx="4824470" cy="3413354"/>
            <a:chOff x="1242275" y="1572406"/>
            <a:chExt cx="3972667" cy="2974762"/>
          </a:xfrm>
        </p:grpSpPr>
        <p:cxnSp>
          <p:nvCxnSpPr>
            <p:cNvPr id="14" name="18 Conector recto">
              <a:extLst>
                <a:ext uri="{FF2B5EF4-FFF2-40B4-BE49-F238E27FC236}">
                  <a16:creationId xmlns:a16="http://schemas.microsoft.com/office/drawing/2014/main" id="{61E4D063-2F49-6B6D-2412-EB6D8273069A}"/>
                </a:ext>
              </a:extLst>
            </p:cNvPr>
            <p:cNvCxnSpPr/>
            <p:nvPr/>
          </p:nvCxnSpPr>
          <p:spPr>
            <a:xfrm rot="5400000">
              <a:off x="464315" y="2821777"/>
              <a:ext cx="2500330" cy="1588"/>
            </a:xfrm>
            <a:prstGeom prst="line">
              <a:avLst/>
            </a:prstGeom>
            <a:noFill/>
            <a:ln w="28575" cap="flat" cmpd="sng" algn="ctr">
              <a:solidFill>
                <a:schemeClr val="bg1"/>
              </a:solidFill>
              <a:prstDash val="solid"/>
            </a:ln>
            <a:effectLst/>
          </p:spPr>
        </p:cxnSp>
        <p:cxnSp>
          <p:nvCxnSpPr>
            <p:cNvPr id="16" name="19 Conector recto">
              <a:extLst>
                <a:ext uri="{FF2B5EF4-FFF2-40B4-BE49-F238E27FC236}">
                  <a16:creationId xmlns:a16="http://schemas.microsoft.com/office/drawing/2014/main" id="{34AF2211-8B92-2C39-98A6-BF4099085F81}"/>
                </a:ext>
              </a:extLst>
            </p:cNvPr>
            <p:cNvCxnSpPr/>
            <p:nvPr/>
          </p:nvCxnSpPr>
          <p:spPr>
            <a:xfrm>
              <a:off x="1714480" y="4071942"/>
              <a:ext cx="3500462" cy="1588"/>
            </a:xfrm>
            <a:prstGeom prst="line">
              <a:avLst/>
            </a:prstGeom>
            <a:noFill/>
            <a:ln w="28575" cap="flat" cmpd="sng" algn="ctr">
              <a:solidFill>
                <a:schemeClr val="bg1"/>
              </a:solidFill>
              <a:prstDash val="solid"/>
            </a:ln>
            <a:effectLst/>
          </p:spPr>
        </p:cxnSp>
        <p:sp>
          <p:nvSpPr>
            <p:cNvPr id="17" name="20 Forma libre">
              <a:extLst>
                <a:ext uri="{FF2B5EF4-FFF2-40B4-BE49-F238E27FC236}">
                  <a16:creationId xmlns:a16="http://schemas.microsoft.com/office/drawing/2014/main" id="{27DDE2A5-A0D6-404A-5EEC-3848563798DD}"/>
                </a:ext>
              </a:extLst>
            </p:cNvPr>
            <p:cNvSpPr/>
            <p:nvPr/>
          </p:nvSpPr>
          <p:spPr>
            <a:xfrm>
              <a:off x="1700212" y="1957388"/>
              <a:ext cx="3300415" cy="1971678"/>
            </a:xfrm>
            <a:custGeom>
              <a:avLst/>
              <a:gdLst>
                <a:gd name="connsiteX0" fmla="*/ 0 w 3257550"/>
                <a:gd name="connsiteY0" fmla="*/ 0 h 2100262"/>
                <a:gd name="connsiteX1" fmla="*/ 1685925 w 3257550"/>
                <a:gd name="connsiteY1" fmla="*/ 757237 h 2100262"/>
                <a:gd name="connsiteX2" fmla="*/ 3257550 w 3257550"/>
                <a:gd name="connsiteY2" fmla="*/ 2100262 h 2100262"/>
              </a:gdLst>
              <a:ahLst/>
              <a:cxnLst>
                <a:cxn ang="0">
                  <a:pos x="connsiteX0" y="connsiteY0"/>
                </a:cxn>
                <a:cxn ang="0">
                  <a:pos x="connsiteX1" y="connsiteY1"/>
                </a:cxn>
                <a:cxn ang="0">
                  <a:pos x="connsiteX2" y="connsiteY2"/>
                </a:cxn>
              </a:cxnLst>
              <a:rect l="l" t="t" r="r" b="b"/>
              <a:pathLst>
                <a:path w="3257550" h="2100262">
                  <a:moveTo>
                    <a:pt x="0" y="0"/>
                  </a:moveTo>
                  <a:cubicBezTo>
                    <a:pt x="571500" y="203596"/>
                    <a:pt x="1143000" y="407193"/>
                    <a:pt x="1685925" y="757237"/>
                  </a:cubicBezTo>
                  <a:cubicBezTo>
                    <a:pt x="2228850" y="1107281"/>
                    <a:pt x="2743200" y="1603771"/>
                    <a:pt x="3257550" y="2100262"/>
                  </a:cubicBezTo>
                </a:path>
              </a:pathLst>
            </a:custGeom>
            <a:noFill/>
            <a:ln w="28575" cap="flat" cmpd="sng" algn="ctr">
              <a:solidFill>
                <a:schemeClr val="bg1"/>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schemeClr val="bg1"/>
                </a:solidFill>
                <a:effectLst/>
                <a:uLnTx/>
                <a:uFillTx/>
                <a:latin typeface="Verdana"/>
                <a:ea typeface="+mn-ea"/>
                <a:cs typeface="+mn-cs"/>
              </a:endParaRPr>
            </a:p>
          </p:txBody>
        </p:sp>
        <p:sp>
          <p:nvSpPr>
            <p:cNvPr id="18" name="21 CuadroTexto">
              <a:extLst>
                <a:ext uri="{FF2B5EF4-FFF2-40B4-BE49-F238E27FC236}">
                  <a16:creationId xmlns:a16="http://schemas.microsoft.com/office/drawing/2014/main" id="{9DABAC4C-C1DC-3636-C3C1-36287DEC7FE9}"/>
                </a:ext>
              </a:extLst>
            </p:cNvPr>
            <p:cNvSpPr txBox="1"/>
            <p:nvPr/>
          </p:nvSpPr>
          <p:spPr>
            <a:xfrm rot="16200000">
              <a:off x="472093" y="2874515"/>
              <a:ext cx="1863309" cy="322945"/>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chemeClr val="bg1"/>
                  </a:solidFill>
                  <a:effectLst/>
                  <a:uLnTx/>
                  <a:uFillTx/>
                  <a:latin typeface="Verdana"/>
                  <a:cs typeface="Arial" charset="0"/>
                </a:rPr>
                <a:t>Tasa de Interés</a:t>
              </a:r>
            </a:p>
          </p:txBody>
        </p:sp>
        <p:sp>
          <p:nvSpPr>
            <p:cNvPr id="19" name="22 CuadroTexto">
              <a:extLst>
                <a:ext uri="{FF2B5EF4-FFF2-40B4-BE49-F238E27FC236}">
                  <a16:creationId xmlns:a16="http://schemas.microsoft.com/office/drawing/2014/main" id="{C189C7FE-D9BF-8E3D-58D8-EBF2B7C0F4A9}"/>
                </a:ext>
              </a:extLst>
            </p:cNvPr>
            <p:cNvSpPr txBox="1"/>
            <p:nvPr/>
          </p:nvSpPr>
          <p:spPr>
            <a:xfrm>
              <a:off x="3044824" y="4202676"/>
              <a:ext cx="666074" cy="344492"/>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Plazo</a:t>
              </a:r>
            </a:p>
          </p:txBody>
        </p:sp>
      </p:grpSp>
    </p:spTree>
    <p:extLst>
      <p:ext uri="{BB962C8B-B14F-4D97-AF65-F5344CB8AC3E}">
        <p14:creationId xmlns:p14="http://schemas.microsoft.com/office/powerpoint/2010/main" val="10086808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E7066-335D-AE92-CD46-E461F2F78C3C}"/>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271F6747-044C-6241-2F93-304056AED7D9}"/>
              </a:ext>
            </a:extLst>
          </p:cNvPr>
          <p:cNvPicPr>
            <a:picLocks noChangeAspect="1" noChangeArrowheads="1"/>
          </p:cNvPicPr>
          <p:nvPr/>
        </p:nvPicPr>
        <p:blipFill rotWithShape="1">
          <a:blip r:embed="rId3">
            <a:alphaModFix amt="6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ACE106DA-9D94-4A2D-F02C-4C07FB95E9EE}"/>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47D1FB92-FF20-4455-41B0-22D4C643D6A5}"/>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768B773C-3845-7ABE-15F4-CD07AE596C7E}"/>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B8696377-D878-B2E0-1D37-3F5417468C4B}"/>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Ejemplo 3: curva plana</a:t>
            </a:r>
          </a:p>
        </p:txBody>
      </p:sp>
      <p:cxnSp>
        <p:nvCxnSpPr>
          <p:cNvPr id="11" name="Straight Connector 10">
            <a:extLst>
              <a:ext uri="{FF2B5EF4-FFF2-40B4-BE49-F238E27FC236}">
                <a16:creationId xmlns:a16="http://schemas.microsoft.com/office/drawing/2014/main" id="{B1BCFC8F-2FAD-0E97-FBA9-0C2FCD7DB45C}"/>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33DD37-9943-2B42-407C-E6E218525A28}"/>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307F36A9-655D-1A06-7D29-3FE5910067E9}"/>
              </a:ext>
            </a:extLst>
          </p:cNvPr>
          <p:cNvGrpSpPr/>
          <p:nvPr/>
        </p:nvGrpSpPr>
        <p:grpSpPr>
          <a:xfrm>
            <a:off x="6547303" y="3180821"/>
            <a:ext cx="5006522" cy="2210322"/>
            <a:chOff x="184488" y="3475225"/>
            <a:chExt cx="5006522" cy="2210322"/>
          </a:xfrm>
        </p:grpSpPr>
        <p:grpSp>
          <p:nvGrpSpPr>
            <p:cNvPr id="26" name="Group 34">
              <a:extLst>
                <a:ext uri="{FF2B5EF4-FFF2-40B4-BE49-F238E27FC236}">
                  <a16:creationId xmlns:a16="http://schemas.microsoft.com/office/drawing/2014/main" id="{A4859A1E-5F32-A14D-3DE6-F078F3C66C56}"/>
                </a:ext>
              </a:extLst>
            </p:cNvPr>
            <p:cNvGrpSpPr/>
            <p:nvPr/>
          </p:nvGrpSpPr>
          <p:grpSpPr>
            <a:xfrm>
              <a:off x="673906" y="3663646"/>
              <a:ext cx="4517104" cy="2021901"/>
              <a:chOff x="4580735" y="3989400"/>
              <a:chExt cx="4154238" cy="2021901"/>
            </a:xfrm>
          </p:grpSpPr>
          <p:sp>
            <p:nvSpPr>
              <p:cNvPr id="30" name="TextBox 2">
                <a:extLst>
                  <a:ext uri="{FF2B5EF4-FFF2-40B4-BE49-F238E27FC236}">
                    <a16:creationId xmlns:a16="http://schemas.microsoft.com/office/drawing/2014/main" id="{5C8189A0-3D8D-357F-CB2E-6D88261A3C39}"/>
                  </a:ext>
                </a:extLst>
              </p:cNvPr>
              <p:cNvSpPr txBox="1"/>
              <p:nvPr/>
            </p:nvSpPr>
            <p:spPr>
              <a:xfrm>
                <a:off x="4983271" y="4105550"/>
                <a:ext cx="3751702" cy="1815882"/>
              </a:xfrm>
              <a:prstGeom prst="rect">
                <a:avLst/>
              </a:prstGeom>
              <a:noFill/>
            </p:spPr>
            <p:txBody>
              <a:bodyPr wrap="square" rtlCol="0">
                <a:spAutoFit/>
              </a:bodyPr>
              <a:lstStyle/>
              <a:p>
                <a:r>
                  <a:rPr lang="es-ES" sz="1600" dirty="0">
                    <a:solidFill>
                      <a:schemeClr val="bg1"/>
                    </a:solidFill>
                    <a:latin typeface="Aptos" panose="020B0004020202020204" pitchFamily="34" charset="0"/>
                  </a:rPr>
                  <a:t>Esta modalidad se presenta cuando la confianza y el optimismo en materia económica es unánime entre los participantes en el mercado en el transcurso del tiempo, es decir se mantienen la expectativa de estabilidad de tasas de interés.</a:t>
                </a:r>
              </a:p>
            </p:txBody>
          </p:sp>
          <p:sp>
            <p:nvSpPr>
              <p:cNvPr id="31" name="Rectangle: Rounded Corners 27">
                <a:extLst>
                  <a:ext uri="{FF2B5EF4-FFF2-40B4-BE49-F238E27FC236}">
                    <a16:creationId xmlns:a16="http://schemas.microsoft.com/office/drawing/2014/main" id="{8756BAB3-0A5C-1076-F9C9-DF71AE9CD1BA}"/>
                  </a:ext>
                </a:extLst>
              </p:cNvPr>
              <p:cNvSpPr/>
              <p:nvPr/>
            </p:nvSpPr>
            <p:spPr>
              <a:xfrm>
                <a:off x="4580735" y="3989400"/>
                <a:ext cx="4053470" cy="2021901"/>
              </a:xfrm>
              <a:prstGeom prst="roundRect">
                <a:avLst>
                  <a:gd name="adj" fmla="val 1393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F96BAC0F-7B16-1BBE-8553-2D0FA302AA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88" y="3475225"/>
              <a:ext cx="837902" cy="837902"/>
            </a:xfrm>
            <a:prstGeom prst="rect">
              <a:avLst/>
            </a:prstGeom>
          </p:spPr>
        </p:pic>
      </p:grpSp>
      <p:sp>
        <p:nvSpPr>
          <p:cNvPr id="12" name="CuadroTexto 11">
            <a:extLst>
              <a:ext uri="{FF2B5EF4-FFF2-40B4-BE49-F238E27FC236}">
                <a16:creationId xmlns:a16="http://schemas.microsoft.com/office/drawing/2014/main" id="{15D2A57E-DEBB-822E-9A60-FE1F9DC4A6F9}"/>
              </a:ext>
            </a:extLst>
          </p:cNvPr>
          <p:cNvSpPr txBox="1"/>
          <p:nvPr/>
        </p:nvSpPr>
        <p:spPr>
          <a:xfrm flipH="1">
            <a:off x="1924079" y="2525788"/>
            <a:ext cx="2908144" cy="461665"/>
          </a:xfrm>
          <a:prstGeom prst="rect">
            <a:avLst/>
          </a:prstGeom>
          <a:noFill/>
        </p:spPr>
        <p:txBody>
          <a:bodyPr wrap="square" lIns="91440" tIns="45720" rIns="91440" bIns="45720" rtlCol="0" anchor="t">
            <a:spAutoFit/>
          </a:bodyPr>
          <a:lstStyle/>
          <a:p>
            <a:pPr algn="ctr"/>
            <a:r>
              <a:rPr lang="es-ES" sz="2400" b="1" dirty="0">
                <a:solidFill>
                  <a:srgbClr val="FFC000"/>
                </a:solidFill>
                <a:latin typeface="Aptos" panose="020B0004020202020204" pitchFamily="34" charset="0"/>
                <a:cs typeface="Arial" panose="020B0604020202020204" pitchFamily="34" charset="0"/>
              </a:rPr>
              <a:t>Junio 2000</a:t>
            </a:r>
          </a:p>
        </p:txBody>
      </p:sp>
      <p:grpSp>
        <p:nvGrpSpPr>
          <p:cNvPr id="4" name="12 Grupo">
            <a:extLst>
              <a:ext uri="{FF2B5EF4-FFF2-40B4-BE49-F238E27FC236}">
                <a16:creationId xmlns:a16="http://schemas.microsoft.com/office/drawing/2014/main" id="{4CA669E1-3CB8-45F8-2C71-F6DDC4ED33E0}"/>
              </a:ext>
            </a:extLst>
          </p:cNvPr>
          <p:cNvGrpSpPr/>
          <p:nvPr/>
        </p:nvGrpSpPr>
        <p:grpSpPr>
          <a:xfrm>
            <a:off x="747746" y="2584255"/>
            <a:ext cx="5060461" cy="3632007"/>
            <a:chOff x="1450834" y="1858158"/>
            <a:chExt cx="4049860" cy="2971781"/>
          </a:xfrm>
        </p:grpSpPr>
        <p:cxnSp>
          <p:nvCxnSpPr>
            <p:cNvPr id="5" name="13 Conector recto">
              <a:extLst>
                <a:ext uri="{FF2B5EF4-FFF2-40B4-BE49-F238E27FC236}">
                  <a16:creationId xmlns:a16="http://schemas.microsoft.com/office/drawing/2014/main" id="{63C1CE7D-3611-E410-1804-FA03911471CB}"/>
                </a:ext>
              </a:extLst>
            </p:cNvPr>
            <p:cNvCxnSpPr/>
            <p:nvPr/>
          </p:nvCxnSpPr>
          <p:spPr>
            <a:xfrm rot="5400000">
              <a:off x="678629" y="3107529"/>
              <a:ext cx="2500330" cy="1588"/>
            </a:xfrm>
            <a:prstGeom prst="line">
              <a:avLst/>
            </a:prstGeom>
            <a:noFill/>
            <a:ln w="28575" cap="flat" cmpd="sng" algn="ctr">
              <a:solidFill>
                <a:schemeClr val="bg1"/>
              </a:solidFill>
              <a:prstDash val="solid"/>
            </a:ln>
            <a:effectLst/>
          </p:spPr>
        </p:cxnSp>
        <p:cxnSp>
          <p:nvCxnSpPr>
            <p:cNvPr id="6" name="14 Conector recto">
              <a:extLst>
                <a:ext uri="{FF2B5EF4-FFF2-40B4-BE49-F238E27FC236}">
                  <a16:creationId xmlns:a16="http://schemas.microsoft.com/office/drawing/2014/main" id="{ADF3D4FF-DACB-496D-6343-914A7E20823B}"/>
                </a:ext>
              </a:extLst>
            </p:cNvPr>
            <p:cNvCxnSpPr/>
            <p:nvPr/>
          </p:nvCxnSpPr>
          <p:spPr>
            <a:xfrm>
              <a:off x="1928794" y="4357694"/>
              <a:ext cx="3500462" cy="1588"/>
            </a:xfrm>
            <a:prstGeom prst="line">
              <a:avLst/>
            </a:prstGeom>
            <a:noFill/>
            <a:ln w="28575" cap="flat" cmpd="sng" algn="ctr">
              <a:solidFill>
                <a:schemeClr val="bg1"/>
              </a:solidFill>
              <a:prstDash val="solid"/>
            </a:ln>
            <a:effectLst/>
          </p:spPr>
        </p:cxnSp>
        <p:sp>
          <p:nvSpPr>
            <p:cNvPr id="7" name="15 CuadroTexto">
              <a:extLst>
                <a:ext uri="{FF2B5EF4-FFF2-40B4-BE49-F238E27FC236}">
                  <a16:creationId xmlns:a16="http://schemas.microsoft.com/office/drawing/2014/main" id="{1C9DE026-EDAF-A3E6-0F2A-A43718E0B3F4}"/>
                </a:ext>
              </a:extLst>
            </p:cNvPr>
            <p:cNvSpPr txBox="1"/>
            <p:nvPr/>
          </p:nvSpPr>
          <p:spPr>
            <a:xfrm rot="16200000">
              <a:off x="786890" y="2861598"/>
              <a:ext cx="1653007" cy="325120"/>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Tasa de Interés</a:t>
              </a:r>
            </a:p>
          </p:txBody>
        </p:sp>
        <p:sp>
          <p:nvSpPr>
            <p:cNvPr id="9" name="16 CuadroTexto">
              <a:extLst>
                <a:ext uri="{FF2B5EF4-FFF2-40B4-BE49-F238E27FC236}">
                  <a16:creationId xmlns:a16="http://schemas.microsoft.com/office/drawing/2014/main" id="{2671C295-666F-D490-710D-0409F83F80B2}"/>
                </a:ext>
              </a:extLst>
            </p:cNvPr>
            <p:cNvSpPr txBox="1"/>
            <p:nvPr/>
          </p:nvSpPr>
          <p:spPr>
            <a:xfrm>
              <a:off x="3387354" y="4488428"/>
              <a:ext cx="670559" cy="341511"/>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Plazo</a:t>
              </a:r>
            </a:p>
          </p:txBody>
        </p:sp>
        <p:cxnSp>
          <p:nvCxnSpPr>
            <p:cNvPr id="10" name="24 Conector recto">
              <a:extLst>
                <a:ext uri="{FF2B5EF4-FFF2-40B4-BE49-F238E27FC236}">
                  <a16:creationId xmlns:a16="http://schemas.microsoft.com/office/drawing/2014/main" id="{EAE56EAB-3CDF-8512-0FAF-1A43E04E8F18}"/>
                </a:ext>
              </a:extLst>
            </p:cNvPr>
            <p:cNvCxnSpPr/>
            <p:nvPr/>
          </p:nvCxnSpPr>
          <p:spPr>
            <a:xfrm>
              <a:off x="1928794" y="3000372"/>
              <a:ext cx="3571900" cy="1588"/>
            </a:xfrm>
            <a:prstGeom prst="line">
              <a:avLst/>
            </a:prstGeom>
            <a:noFill/>
            <a:ln w="28575" cap="flat" cmpd="sng" algn="ctr">
              <a:solidFill>
                <a:schemeClr val="bg1"/>
              </a:solidFill>
              <a:prstDash val="solid"/>
            </a:ln>
            <a:effectLst/>
          </p:spPr>
        </p:cxnSp>
      </p:grpSp>
    </p:spTree>
    <p:extLst>
      <p:ext uri="{BB962C8B-B14F-4D97-AF65-F5344CB8AC3E}">
        <p14:creationId xmlns:p14="http://schemas.microsoft.com/office/powerpoint/2010/main" val="273975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15301-FAEF-B110-8F33-4814ED7D7025}"/>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F8CEABC3-A7B3-CC7A-7456-001E0147341E}"/>
              </a:ext>
            </a:extLst>
          </p:cNvPr>
          <p:cNvPicPr>
            <a:picLocks noChangeAspect="1" noChangeArrowheads="1"/>
          </p:cNvPicPr>
          <p:nvPr/>
        </p:nvPicPr>
        <p:blipFill rotWithShape="1">
          <a:blip r:embed="rId3">
            <a:alphaModFix amt="6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2B16FE5B-B7B6-B99E-BAC5-42950F704445}"/>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EE04C6E3-E3BC-9A1F-5D9C-F5712A16F3DC}"/>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7C18FB85-AB5D-D819-053A-E366832606E3}"/>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BE183EDB-6389-73C1-B74A-C8C8320BAEAB}"/>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Ejemplo 4: Curva abultada (</a:t>
            </a:r>
            <a:r>
              <a:rPr lang="es-ES" sz="2800" b="1" dirty="0" err="1">
                <a:solidFill>
                  <a:schemeClr val="tx1">
                    <a:lumMod val="85000"/>
                    <a:lumOff val="15000"/>
                  </a:schemeClr>
                </a:solidFill>
                <a:latin typeface="Aptos" panose="020B0004020202020204" pitchFamily="34" charset="0"/>
              </a:rPr>
              <a:t>butterfly</a:t>
            </a:r>
            <a:r>
              <a:rPr lang="es-ES" sz="2800" b="1" dirty="0">
                <a:solidFill>
                  <a:schemeClr val="tx1">
                    <a:lumMod val="85000"/>
                    <a:lumOff val="15000"/>
                  </a:schemeClr>
                </a:solidFill>
                <a:latin typeface="Aptos" panose="020B0004020202020204" pitchFamily="34" charset="0"/>
              </a:rPr>
              <a:t>)</a:t>
            </a:r>
          </a:p>
        </p:txBody>
      </p:sp>
      <p:cxnSp>
        <p:nvCxnSpPr>
          <p:cNvPr id="11" name="Straight Connector 10">
            <a:extLst>
              <a:ext uri="{FF2B5EF4-FFF2-40B4-BE49-F238E27FC236}">
                <a16:creationId xmlns:a16="http://schemas.microsoft.com/office/drawing/2014/main" id="{DD4A22BB-2860-48B4-AAF7-A23EB66DACCE}"/>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D281DC9-AE19-6A73-8436-DAAD8B2173E9}"/>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038E9A40-083C-E953-6662-693872C4D003}"/>
              </a:ext>
            </a:extLst>
          </p:cNvPr>
          <p:cNvGrpSpPr/>
          <p:nvPr/>
        </p:nvGrpSpPr>
        <p:grpSpPr>
          <a:xfrm>
            <a:off x="6547303" y="3180821"/>
            <a:ext cx="5063672" cy="2028894"/>
            <a:chOff x="184488" y="3475225"/>
            <a:chExt cx="5063672" cy="2028894"/>
          </a:xfrm>
        </p:grpSpPr>
        <p:grpSp>
          <p:nvGrpSpPr>
            <p:cNvPr id="26" name="Group 34">
              <a:extLst>
                <a:ext uri="{FF2B5EF4-FFF2-40B4-BE49-F238E27FC236}">
                  <a16:creationId xmlns:a16="http://schemas.microsoft.com/office/drawing/2014/main" id="{7E582ABD-5221-D5AC-D722-367373EBBFB8}"/>
                </a:ext>
              </a:extLst>
            </p:cNvPr>
            <p:cNvGrpSpPr/>
            <p:nvPr/>
          </p:nvGrpSpPr>
          <p:grpSpPr>
            <a:xfrm>
              <a:off x="673906" y="3663646"/>
              <a:ext cx="4574254" cy="1840473"/>
              <a:chOff x="4580735" y="3989400"/>
              <a:chExt cx="4206797" cy="1840473"/>
            </a:xfrm>
          </p:grpSpPr>
          <p:sp>
            <p:nvSpPr>
              <p:cNvPr id="30" name="TextBox 2">
                <a:extLst>
                  <a:ext uri="{FF2B5EF4-FFF2-40B4-BE49-F238E27FC236}">
                    <a16:creationId xmlns:a16="http://schemas.microsoft.com/office/drawing/2014/main" id="{8D5E829A-88A4-8F71-25C2-DAFDB4C9A90D}"/>
                  </a:ext>
                </a:extLst>
              </p:cNvPr>
              <p:cNvSpPr txBox="1"/>
              <p:nvPr/>
            </p:nvSpPr>
            <p:spPr>
              <a:xfrm>
                <a:off x="4983271" y="4086696"/>
                <a:ext cx="3664350" cy="1569660"/>
              </a:xfrm>
              <a:prstGeom prst="rect">
                <a:avLst/>
              </a:prstGeom>
              <a:noFill/>
            </p:spPr>
            <p:txBody>
              <a:bodyPr wrap="square" rtlCol="0">
                <a:spAutoFit/>
              </a:bodyPr>
              <a:lstStyle/>
              <a:p>
                <a:r>
                  <a:rPr lang="es-ES" sz="1600" dirty="0">
                    <a:solidFill>
                      <a:schemeClr val="bg1"/>
                    </a:solidFill>
                    <a:latin typeface="Aptos" panose="020B0004020202020204" pitchFamily="34" charset="0"/>
                  </a:rPr>
                  <a:t>Esta modalidad ocurre cuando los participantes en el mercado perciben cierta incertidumbre en períodos muy definidos en el corto plazo y largo plazo, razón por la cual contratan tasas de interés de plazo medio.</a:t>
                </a:r>
              </a:p>
            </p:txBody>
          </p:sp>
          <p:sp>
            <p:nvSpPr>
              <p:cNvPr id="31" name="Rectangle: Rounded Corners 27">
                <a:extLst>
                  <a:ext uri="{FF2B5EF4-FFF2-40B4-BE49-F238E27FC236}">
                    <a16:creationId xmlns:a16="http://schemas.microsoft.com/office/drawing/2014/main" id="{8B79D797-7FA9-6EEA-FA33-91E9E9BE08CE}"/>
                  </a:ext>
                </a:extLst>
              </p:cNvPr>
              <p:cNvSpPr/>
              <p:nvPr/>
            </p:nvSpPr>
            <p:spPr>
              <a:xfrm>
                <a:off x="4580735" y="3989400"/>
                <a:ext cx="4206797" cy="1840473"/>
              </a:xfrm>
              <a:prstGeom prst="roundRect">
                <a:avLst>
                  <a:gd name="adj" fmla="val 13938"/>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E1381994-5B2F-EC1B-BF7B-BE608A569E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88" y="3475225"/>
              <a:ext cx="837902" cy="837902"/>
            </a:xfrm>
            <a:prstGeom prst="rect">
              <a:avLst/>
            </a:prstGeom>
          </p:spPr>
        </p:pic>
      </p:grpSp>
      <p:sp>
        <p:nvSpPr>
          <p:cNvPr id="12" name="CuadroTexto 11">
            <a:extLst>
              <a:ext uri="{FF2B5EF4-FFF2-40B4-BE49-F238E27FC236}">
                <a16:creationId xmlns:a16="http://schemas.microsoft.com/office/drawing/2014/main" id="{1950829A-1BCC-683D-FB53-D4290923DA10}"/>
              </a:ext>
            </a:extLst>
          </p:cNvPr>
          <p:cNvSpPr txBox="1"/>
          <p:nvPr/>
        </p:nvSpPr>
        <p:spPr>
          <a:xfrm flipH="1">
            <a:off x="1924079" y="2525788"/>
            <a:ext cx="2908144" cy="461665"/>
          </a:xfrm>
          <a:prstGeom prst="rect">
            <a:avLst/>
          </a:prstGeom>
          <a:noFill/>
        </p:spPr>
        <p:txBody>
          <a:bodyPr wrap="square" lIns="91440" tIns="45720" rIns="91440" bIns="45720" rtlCol="0" anchor="t">
            <a:spAutoFit/>
          </a:bodyPr>
          <a:lstStyle/>
          <a:p>
            <a:pPr algn="ctr"/>
            <a:r>
              <a:rPr lang="es-ES" sz="2400" b="1" dirty="0">
                <a:solidFill>
                  <a:srgbClr val="FFC000"/>
                </a:solidFill>
                <a:latin typeface="Aptos" panose="020B0004020202020204" pitchFamily="34" charset="0"/>
                <a:cs typeface="Arial" panose="020B0604020202020204" pitchFamily="34" charset="0"/>
              </a:rPr>
              <a:t>Mayo 2000</a:t>
            </a:r>
          </a:p>
        </p:txBody>
      </p:sp>
      <p:grpSp>
        <p:nvGrpSpPr>
          <p:cNvPr id="13" name="17 Grupo">
            <a:extLst>
              <a:ext uri="{FF2B5EF4-FFF2-40B4-BE49-F238E27FC236}">
                <a16:creationId xmlns:a16="http://schemas.microsoft.com/office/drawing/2014/main" id="{4D49A7D6-C895-48EA-24BA-0D0DE6C9B19E}"/>
              </a:ext>
            </a:extLst>
          </p:cNvPr>
          <p:cNvGrpSpPr/>
          <p:nvPr/>
        </p:nvGrpSpPr>
        <p:grpSpPr>
          <a:xfrm>
            <a:off x="733156" y="2586332"/>
            <a:ext cx="4855540" cy="3477993"/>
            <a:chOff x="1454120" y="1858158"/>
            <a:chExt cx="3975136" cy="2958983"/>
          </a:xfrm>
        </p:grpSpPr>
        <p:cxnSp>
          <p:nvCxnSpPr>
            <p:cNvPr id="14" name="18 Conector recto">
              <a:extLst>
                <a:ext uri="{FF2B5EF4-FFF2-40B4-BE49-F238E27FC236}">
                  <a16:creationId xmlns:a16="http://schemas.microsoft.com/office/drawing/2014/main" id="{42836F3C-C18B-E8DA-05F6-D614A1239130}"/>
                </a:ext>
              </a:extLst>
            </p:cNvPr>
            <p:cNvCxnSpPr/>
            <p:nvPr/>
          </p:nvCxnSpPr>
          <p:spPr>
            <a:xfrm rot="5400000">
              <a:off x="678629" y="3107529"/>
              <a:ext cx="2500330" cy="1588"/>
            </a:xfrm>
            <a:prstGeom prst="line">
              <a:avLst/>
            </a:prstGeom>
            <a:noFill/>
            <a:ln w="28575" cap="flat" cmpd="sng" algn="ctr">
              <a:solidFill>
                <a:schemeClr val="bg1"/>
              </a:solidFill>
              <a:prstDash val="solid"/>
            </a:ln>
            <a:effectLst/>
          </p:spPr>
        </p:cxnSp>
        <p:cxnSp>
          <p:nvCxnSpPr>
            <p:cNvPr id="16" name="19 Conector recto">
              <a:extLst>
                <a:ext uri="{FF2B5EF4-FFF2-40B4-BE49-F238E27FC236}">
                  <a16:creationId xmlns:a16="http://schemas.microsoft.com/office/drawing/2014/main" id="{016CCBE7-7F76-9CE2-9EF4-83B9AD6396B3}"/>
                </a:ext>
              </a:extLst>
            </p:cNvPr>
            <p:cNvCxnSpPr/>
            <p:nvPr/>
          </p:nvCxnSpPr>
          <p:spPr>
            <a:xfrm>
              <a:off x="1928794" y="4357694"/>
              <a:ext cx="3500462" cy="1588"/>
            </a:xfrm>
            <a:prstGeom prst="line">
              <a:avLst/>
            </a:prstGeom>
            <a:noFill/>
            <a:ln w="28575" cap="flat" cmpd="sng" algn="ctr">
              <a:solidFill>
                <a:schemeClr val="bg1"/>
              </a:solidFill>
              <a:prstDash val="solid"/>
            </a:ln>
            <a:effectLst/>
          </p:spPr>
        </p:cxnSp>
        <p:sp>
          <p:nvSpPr>
            <p:cNvPr id="17" name="20 CuadroTexto">
              <a:extLst>
                <a:ext uri="{FF2B5EF4-FFF2-40B4-BE49-F238E27FC236}">
                  <a16:creationId xmlns:a16="http://schemas.microsoft.com/office/drawing/2014/main" id="{9407B4A9-9EF1-E23A-7DE0-C2D12FD7BD88}"/>
                </a:ext>
              </a:extLst>
            </p:cNvPr>
            <p:cNvSpPr txBox="1"/>
            <p:nvPr/>
          </p:nvSpPr>
          <p:spPr>
            <a:xfrm rot="16200000">
              <a:off x="779343" y="3000350"/>
              <a:ext cx="1668104" cy="318549"/>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chemeClr val="bg1"/>
                  </a:solidFill>
                  <a:effectLst/>
                  <a:uLnTx/>
                  <a:uFillTx/>
                  <a:latin typeface="Verdana"/>
                  <a:cs typeface="Arial" charset="0"/>
                </a:rPr>
                <a:t>Tasa de </a:t>
              </a:r>
              <a:r>
                <a:rPr kumimoji="0" lang="es-ES" sz="18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Interés</a:t>
              </a:r>
            </a:p>
          </p:txBody>
        </p:sp>
        <p:sp>
          <p:nvSpPr>
            <p:cNvPr id="18" name="21 CuadroTexto">
              <a:extLst>
                <a:ext uri="{FF2B5EF4-FFF2-40B4-BE49-F238E27FC236}">
                  <a16:creationId xmlns:a16="http://schemas.microsoft.com/office/drawing/2014/main" id="{0333C919-C544-332A-0423-8E833E74B826}"/>
                </a:ext>
              </a:extLst>
            </p:cNvPr>
            <p:cNvSpPr txBox="1"/>
            <p:nvPr/>
          </p:nvSpPr>
          <p:spPr>
            <a:xfrm>
              <a:off x="3237713" y="4488428"/>
              <a:ext cx="657007" cy="328713"/>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800" b="0"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Plazo</a:t>
              </a:r>
            </a:p>
          </p:txBody>
        </p:sp>
        <p:sp>
          <p:nvSpPr>
            <p:cNvPr id="19" name="22 Forma libre">
              <a:extLst>
                <a:ext uri="{FF2B5EF4-FFF2-40B4-BE49-F238E27FC236}">
                  <a16:creationId xmlns:a16="http://schemas.microsoft.com/office/drawing/2014/main" id="{48DCA437-3A2F-1DEF-B1D8-7ABB39FE02DE}"/>
                </a:ext>
              </a:extLst>
            </p:cNvPr>
            <p:cNvSpPr/>
            <p:nvPr/>
          </p:nvSpPr>
          <p:spPr>
            <a:xfrm>
              <a:off x="1928813" y="2438401"/>
              <a:ext cx="3457575" cy="962024"/>
            </a:xfrm>
            <a:custGeom>
              <a:avLst/>
              <a:gdLst>
                <a:gd name="connsiteX0" fmla="*/ 0 w 3457575"/>
                <a:gd name="connsiteY0" fmla="*/ 962024 h 962024"/>
                <a:gd name="connsiteX1" fmla="*/ 1700212 w 3457575"/>
                <a:gd name="connsiteY1" fmla="*/ 4762 h 962024"/>
                <a:gd name="connsiteX2" fmla="*/ 3457575 w 3457575"/>
                <a:gd name="connsiteY2" fmla="*/ 933449 h 962024"/>
              </a:gdLst>
              <a:ahLst/>
              <a:cxnLst>
                <a:cxn ang="0">
                  <a:pos x="connsiteX0" y="connsiteY0"/>
                </a:cxn>
                <a:cxn ang="0">
                  <a:pos x="connsiteX1" y="connsiteY1"/>
                </a:cxn>
                <a:cxn ang="0">
                  <a:pos x="connsiteX2" y="connsiteY2"/>
                </a:cxn>
              </a:cxnLst>
              <a:rect l="l" t="t" r="r" b="b"/>
              <a:pathLst>
                <a:path w="3457575" h="962024">
                  <a:moveTo>
                    <a:pt x="0" y="962024"/>
                  </a:moveTo>
                  <a:cubicBezTo>
                    <a:pt x="561975" y="485774"/>
                    <a:pt x="1123950" y="9524"/>
                    <a:pt x="1700212" y="4762"/>
                  </a:cubicBezTo>
                  <a:cubicBezTo>
                    <a:pt x="2276474" y="0"/>
                    <a:pt x="3176588" y="778668"/>
                    <a:pt x="3457575" y="933449"/>
                  </a:cubicBezTo>
                </a:path>
              </a:pathLst>
            </a:custGeom>
            <a:noFill/>
            <a:ln w="28575" cap="flat" cmpd="sng" algn="ctr">
              <a:solidFill>
                <a:schemeClr val="bg1"/>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schemeClr val="bg1"/>
                </a:solidFill>
                <a:effectLst/>
                <a:uLnTx/>
                <a:uFillTx/>
                <a:latin typeface="Verdana"/>
                <a:ea typeface="+mn-ea"/>
                <a:cs typeface="+mn-cs"/>
              </a:endParaRPr>
            </a:p>
          </p:txBody>
        </p:sp>
      </p:grpSp>
    </p:spTree>
    <p:extLst>
      <p:ext uri="{BB962C8B-B14F-4D97-AF65-F5344CB8AC3E}">
        <p14:creationId xmlns:p14="http://schemas.microsoft.com/office/powerpoint/2010/main" val="32710280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1422-4243-B4CB-36A4-2F1DE2AA91FD}"/>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9A03CD74-19A6-2384-77A8-46179E04BAEE}"/>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7DEC7C7-7DA7-9C9D-A617-3EDE9E4F7096}"/>
              </a:ext>
            </a:extLst>
          </p:cNvPr>
          <p:cNvSpPr/>
          <p:nvPr/>
        </p:nvSpPr>
        <p:spPr>
          <a:xfrm>
            <a:off x="-793631" y="657263"/>
            <a:ext cx="1058490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6E06EFF4-833E-606E-AC5C-D23F80DFA168}"/>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A89430AB-324E-A47B-45BC-613D6A081AEF}"/>
              </a:ext>
            </a:extLst>
          </p:cNvPr>
          <p:cNvSpPr txBox="1"/>
          <p:nvPr/>
        </p:nvSpPr>
        <p:spPr>
          <a:xfrm>
            <a:off x="722742" y="786706"/>
            <a:ext cx="8904144" cy="523220"/>
          </a:xfrm>
          <a:prstGeom prst="rect">
            <a:avLst/>
          </a:prstGeom>
          <a:noFill/>
        </p:spPr>
        <p:txBody>
          <a:bodyPr wrap="square" rtlCol="0">
            <a:spAutoFit/>
          </a:bodyPr>
          <a:lstStyle/>
          <a:p>
            <a:r>
              <a:rPr lang="es-ES" sz="2800" b="1" dirty="0">
                <a:solidFill>
                  <a:schemeClr val="tx1">
                    <a:lumMod val="85000"/>
                    <a:lumOff val="15000"/>
                  </a:schemeClr>
                </a:solidFill>
                <a:latin typeface="Aptos" panose="020B0004020202020204" pitchFamily="34" charset="0"/>
              </a:rPr>
              <a:t>Fundamentos de la Curva de Rendimiento</a:t>
            </a:r>
          </a:p>
        </p:txBody>
      </p:sp>
      <p:cxnSp>
        <p:nvCxnSpPr>
          <p:cNvPr id="11" name="Straight Connector 10">
            <a:extLst>
              <a:ext uri="{FF2B5EF4-FFF2-40B4-BE49-F238E27FC236}">
                <a16:creationId xmlns:a16="http://schemas.microsoft.com/office/drawing/2014/main" id="{F1C8BAD4-8F2C-1AC0-2912-BDBAD347322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F67DA6-5CA3-D1E2-6A15-3181F7F46678}"/>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7712E28D-7DEE-99A9-5DD9-2DEBFE3EDCB9}"/>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grpSp>
        <p:nvGrpSpPr>
          <p:cNvPr id="4" name="Grupo 3">
            <a:extLst>
              <a:ext uri="{FF2B5EF4-FFF2-40B4-BE49-F238E27FC236}">
                <a16:creationId xmlns:a16="http://schemas.microsoft.com/office/drawing/2014/main" id="{1BF48268-7F28-84BE-E5BD-A975090B3AAD}"/>
              </a:ext>
            </a:extLst>
          </p:cNvPr>
          <p:cNvGrpSpPr/>
          <p:nvPr/>
        </p:nvGrpSpPr>
        <p:grpSpPr>
          <a:xfrm>
            <a:off x="1042483" y="2344645"/>
            <a:ext cx="6222396" cy="3559250"/>
            <a:chOff x="271336" y="3440485"/>
            <a:chExt cx="6296842" cy="3989463"/>
          </a:xfrm>
        </p:grpSpPr>
        <p:grpSp>
          <p:nvGrpSpPr>
            <p:cNvPr id="5" name="Group 34">
              <a:extLst>
                <a:ext uri="{FF2B5EF4-FFF2-40B4-BE49-F238E27FC236}">
                  <a16:creationId xmlns:a16="http://schemas.microsoft.com/office/drawing/2014/main" id="{F99B24A7-BC14-CD29-9041-CBEF8C6ECA93}"/>
                </a:ext>
              </a:extLst>
            </p:cNvPr>
            <p:cNvGrpSpPr/>
            <p:nvPr/>
          </p:nvGrpSpPr>
          <p:grpSpPr>
            <a:xfrm>
              <a:off x="673906" y="3663645"/>
              <a:ext cx="5894272" cy="3766303"/>
              <a:chOff x="4580735" y="3989399"/>
              <a:chExt cx="5420776" cy="3766303"/>
            </a:xfrm>
          </p:grpSpPr>
          <p:sp>
            <p:nvSpPr>
              <p:cNvPr id="7" name="TextBox 2">
                <a:extLst>
                  <a:ext uri="{FF2B5EF4-FFF2-40B4-BE49-F238E27FC236}">
                    <a16:creationId xmlns:a16="http://schemas.microsoft.com/office/drawing/2014/main" id="{E9310C9A-DDCC-4D32-AC92-4530F629903C}"/>
                  </a:ext>
                </a:extLst>
              </p:cNvPr>
              <p:cNvSpPr txBox="1"/>
              <p:nvPr/>
            </p:nvSpPr>
            <p:spPr>
              <a:xfrm>
                <a:off x="4979941" y="4246184"/>
                <a:ext cx="5021570" cy="3415283"/>
              </a:xfrm>
              <a:prstGeom prst="rect">
                <a:avLst/>
              </a:prstGeom>
              <a:noFill/>
            </p:spPr>
            <p:txBody>
              <a:bodyPr wrap="square" rtlCol="0">
                <a:spAutoFit/>
              </a:bodyPr>
              <a:lstStyle/>
              <a:p>
                <a:r>
                  <a:rPr lang="es-ES" sz="1600" dirty="0">
                    <a:solidFill>
                      <a:schemeClr val="bg1"/>
                    </a:solidFill>
                    <a:latin typeface="Aptos" panose="020B0004020202020204" pitchFamily="34" charset="0"/>
                  </a:rPr>
                  <a:t>Cuatro teorías explican el cambio de la curva de rendimiento: expectativas; preferencia por la liquidez (prima de riesgo); preferencia por hábitat y segmentación de mercado.</a:t>
                </a:r>
              </a:p>
              <a:p>
                <a:endParaRPr lang="es-ES" sz="16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sz="1600" dirty="0">
                    <a:solidFill>
                      <a:schemeClr val="bg1"/>
                    </a:solidFill>
                    <a:latin typeface="Aptos" panose="020B0004020202020204" pitchFamily="34" charset="0"/>
                  </a:rPr>
                  <a:t>Teoría de expectativas</a:t>
                </a:r>
              </a:p>
              <a:p>
                <a:pPr marL="285750" indent="-285750">
                  <a:buClr>
                    <a:schemeClr val="accent4"/>
                  </a:buClr>
                  <a:buFont typeface="Arial" panose="020B0604020202020204" pitchFamily="34" charset="0"/>
                  <a:buChar char="•"/>
                </a:pPr>
                <a:endParaRPr lang="es-ES" sz="16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sz="1600" dirty="0">
                    <a:solidFill>
                      <a:schemeClr val="bg1"/>
                    </a:solidFill>
                    <a:latin typeface="Aptos" panose="020B0004020202020204" pitchFamily="34" charset="0"/>
                  </a:rPr>
                  <a:t>Teoría de la preferencia por liquidez</a:t>
                </a:r>
              </a:p>
              <a:p>
                <a:pPr marL="285750" indent="-285750">
                  <a:buClr>
                    <a:schemeClr val="accent4"/>
                  </a:buClr>
                  <a:buFont typeface="Arial" panose="020B0604020202020204" pitchFamily="34" charset="0"/>
                  <a:buChar char="•"/>
                </a:pPr>
                <a:endParaRPr lang="es-ES" sz="16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sz="1600" dirty="0">
                    <a:solidFill>
                      <a:schemeClr val="bg1"/>
                    </a:solidFill>
                    <a:latin typeface="Aptos" panose="020B0004020202020204" pitchFamily="34" charset="0"/>
                  </a:rPr>
                  <a:t>Teoría de la preferencia por hábitat</a:t>
                </a:r>
              </a:p>
              <a:p>
                <a:pPr marL="285750" indent="-285750">
                  <a:buClr>
                    <a:schemeClr val="accent4"/>
                  </a:buClr>
                  <a:buFont typeface="Arial" panose="020B0604020202020204" pitchFamily="34" charset="0"/>
                  <a:buChar char="•"/>
                </a:pPr>
                <a:endParaRPr lang="es-ES" sz="16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sz="1600" dirty="0">
                    <a:solidFill>
                      <a:schemeClr val="bg1"/>
                    </a:solidFill>
                    <a:latin typeface="Aptos" panose="020B0004020202020204" pitchFamily="34" charset="0"/>
                  </a:rPr>
                  <a:t>Teoría de Segmentación de mercado</a:t>
                </a:r>
              </a:p>
            </p:txBody>
          </p:sp>
          <p:sp>
            <p:nvSpPr>
              <p:cNvPr id="9" name="Rectangle: Rounded Corners 27">
                <a:extLst>
                  <a:ext uri="{FF2B5EF4-FFF2-40B4-BE49-F238E27FC236}">
                    <a16:creationId xmlns:a16="http://schemas.microsoft.com/office/drawing/2014/main" id="{3392FA5E-0511-5520-66E2-95B52E804B7E}"/>
                  </a:ext>
                </a:extLst>
              </p:cNvPr>
              <p:cNvSpPr/>
              <p:nvPr/>
            </p:nvSpPr>
            <p:spPr>
              <a:xfrm>
                <a:off x="4580735" y="3989399"/>
                <a:ext cx="5420776" cy="3766303"/>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6" name="Imagen 5" descr="Dibujo en blanco y negro&#10;&#10;Descripción generada automáticamente con confianza media">
              <a:extLst>
                <a:ext uri="{FF2B5EF4-FFF2-40B4-BE49-F238E27FC236}">
                  <a16:creationId xmlns:a16="http://schemas.microsoft.com/office/drawing/2014/main" id="{DE9F1F48-8793-25A0-5834-3325D98F50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13" name="Imagen 12">
            <a:extLst>
              <a:ext uri="{FF2B5EF4-FFF2-40B4-BE49-F238E27FC236}">
                <a16:creationId xmlns:a16="http://schemas.microsoft.com/office/drawing/2014/main" id="{CCD4032A-2F9E-FAF9-EC97-BEFA2F6BB8BD}"/>
              </a:ext>
            </a:extLst>
          </p:cNvPr>
          <p:cNvPicPr>
            <a:picLocks noChangeAspect="1"/>
          </p:cNvPicPr>
          <p:nvPr/>
        </p:nvPicPr>
        <p:blipFill>
          <a:blip r:embed="rId8">
            <a:alphaModFix amt="84000"/>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a:off x="7798699" y="2251428"/>
            <a:ext cx="3924160" cy="3924160"/>
          </a:xfrm>
          <a:prstGeom prst="rect">
            <a:avLst/>
          </a:prstGeom>
        </p:spPr>
      </p:pic>
    </p:spTree>
    <p:extLst>
      <p:ext uri="{BB962C8B-B14F-4D97-AF65-F5344CB8AC3E}">
        <p14:creationId xmlns:p14="http://schemas.microsoft.com/office/powerpoint/2010/main" val="7865500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B3F01-3939-F708-363E-1B39A5957A51}"/>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830B09CA-9C29-52AC-BBFA-D25B6FDACFF2}"/>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8CF39651-CCF2-E98F-92FD-B4C3804FF435}"/>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E092CC2D-2620-5B71-8526-856614BD23BD}"/>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2720FE2-3346-CC83-AFE6-1A9CC2675E57}"/>
              </a:ext>
            </a:extLst>
          </p:cNvPr>
          <p:cNvSpPr txBox="1"/>
          <p:nvPr/>
        </p:nvSpPr>
        <p:spPr>
          <a:xfrm>
            <a:off x="2225747" y="793674"/>
            <a:ext cx="774050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Teoría de expectativas (I)</a:t>
            </a:r>
          </a:p>
        </p:txBody>
      </p:sp>
      <p:cxnSp>
        <p:nvCxnSpPr>
          <p:cNvPr id="11" name="Straight Connector 10">
            <a:extLst>
              <a:ext uri="{FF2B5EF4-FFF2-40B4-BE49-F238E27FC236}">
                <a16:creationId xmlns:a16="http://schemas.microsoft.com/office/drawing/2014/main" id="{EC65228E-E5DD-5520-7A4B-E87F6F787589}"/>
              </a:ext>
            </a:extLst>
          </p:cNvPr>
          <p:cNvCxnSpPr>
            <a:cxnSpLocks/>
          </p:cNvCxnSpPr>
          <p:nvPr/>
        </p:nvCxnSpPr>
        <p:spPr>
          <a:xfrm flipH="1">
            <a:off x="1680276" y="17626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4CB7E3-91E2-2FEF-0852-54091AF762C3}"/>
              </a:ext>
            </a:extLst>
          </p:cNvPr>
          <p:cNvCxnSpPr>
            <a:cxnSpLocks/>
          </p:cNvCxnSpPr>
          <p:nvPr/>
        </p:nvCxnSpPr>
        <p:spPr>
          <a:xfrm flipH="1">
            <a:off x="735075" y="18374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FE76933-1157-BA37-94C3-34DFCF14B224}"/>
              </a:ext>
            </a:extLst>
          </p:cNvPr>
          <p:cNvGrpSpPr/>
          <p:nvPr/>
        </p:nvGrpSpPr>
        <p:grpSpPr>
          <a:xfrm>
            <a:off x="491507" y="1989826"/>
            <a:ext cx="11208980" cy="4625555"/>
            <a:chOff x="6377055" y="4514908"/>
            <a:chExt cx="11208980" cy="4625555"/>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F998F1A-94E4-AC00-0A06-F2BD3F9E69F4}"/>
                    </a:ext>
                  </a:extLst>
                </p:cNvPr>
                <p:cNvSpPr txBox="1"/>
                <p:nvPr/>
              </p:nvSpPr>
              <p:spPr>
                <a:xfrm>
                  <a:off x="6659022" y="4770036"/>
                  <a:ext cx="10870175" cy="4370427"/>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s-CO" sz="1600" dirty="0">
                      <a:solidFill>
                        <a:schemeClr val="bg1"/>
                      </a:solidFill>
                      <a:latin typeface="Aptos" panose="020B0004020202020204" pitchFamily="34" charset="0"/>
                    </a:rPr>
                    <a:t>No hay preferencia por vencimiento, pero si hay expectativas sobre el nivel de tasas en el futuro: </a:t>
                  </a:r>
                </a:p>
                <a:p>
                  <a:pPr marL="342900" indent="-342900">
                    <a:buFont typeface="Arial" panose="020B0604020202020204" pitchFamily="34" charset="0"/>
                    <a:buChar char="•"/>
                  </a:pPr>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Esto implica que si los inversionistas quieren invertir su dinero en algún plazo específico (2 años). Podrán hacerlo de dos formas:</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𝐴</m:t>
                        </m:r>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e>
                        </m:d>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𝐵</m:t>
                        </m:r>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400"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1400"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sz="1400"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e>
                        </m:d>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400"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400"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s-CO" sz="1400"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sz="1400" i="1">
                                    <a:solidFill>
                                      <a:schemeClr val="bg1"/>
                                    </a:solidFill>
                                    <a:latin typeface="Cambria Math" panose="02040503050406030204" pitchFamily="18" charset="0"/>
                                  </a:rPr>
                                </m:ctrlPr>
                              </m:dPr>
                              <m:e>
                                <m:sSub>
                                  <m:sSubPr>
                                    <m:ctrlPr>
                                      <a:rPr lang="es-CO" sz="1400"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e>
                            </m:d>
                          </m:e>
                        </m:d>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400"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CO"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Los inversionistas actúan racionalmente para maximizar retorno y minimizar costos.</a:t>
                  </a:r>
                </a:p>
                <a:p>
                  <a:endParaRPr lang="es-CO" sz="1600" dirty="0">
                    <a:solidFill>
                      <a:schemeClr val="bg1"/>
                    </a:solidFill>
                    <a:latin typeface="Aptos" panose="020B0004020202020204" pitchFamily="34" charset="0"/>
                  </a:endParaRPr>
                </a:p>
                <a:p>
                  <a:pPr marL="342900" indent="-342900">
                    <a:buClr>
                      <a:srgbClr val="FFC000"/>
                    </a:buClr>
                    <a:buFont typeface="Arial" panose="020B0604020202020204" pitchFamily="34" charset="0"/>
                    <a:buChar char="•"/>
                  </a:pPr>
                  <a:r>
                    <a:rPr lang="es-CO" sz="1600" dirty="0">
                      <a:solidFill>
                        <a:schemeClr val="bg1"/>
                      </a:solidFill>
                      <a:latin typeface="Aptos" panose="020B0004020202020204" pitchFamily="34" charset="0"/>
                    </a:rPr>
                    <a:t>Si los participantes del mercado piensan que las tasas de interés subirán. Los inversionistas demandarán mayores tasas de interés de largo plazo relativo a las tasas de corto plazo. Los deudores pagarán mayores tasas de largo plazo por su fondeo relativo a las tasas de corto plazo.</a:t>
                  </a:r>
                </a:p>
                <a:p>
                  <a:pPr marL="342900" indent="-342900">
                    <a:buClr>
                      <a:srgbClr val="FFC000"/>
                    </a:buClr>
                    <a:buFont typeface="Arial" panose="020B0604020202020204" pitchFamily="34" charset="0"/>
                    <a:buChar char="•"/>
                  </a:pPr>
                  <a:endParaRPr lang="es-CO" sz="1600" dirty="0">
                    <a:solidFill>
                      <a:schemeClr val="bg1"/>
                    </a:solidFill>
                    <a:latin typeface="Aptos" panose="020B0004020202020204" pitchFamily="34" charset="0"/>
                  </a:endParaRPr>
                </a:p>
                <a:p>
                  <a:pPr marL="342900" indent="-342900">
                    <a:buClr>
                      <a:srgbClr val="FFC000"/>
                    </a:buClr>
                    <a:buFont typeface="Arial" panose="020B0604020202020204" pitchFamily="34" charset="0"/>
                    <a:buChar char="•"/>
                  </a:pPr>
                  <a:r>
                    <a:rPr lang="es-CO" sz="1600" dirty="0">
                      <a:solidFill>
                        <a:schemeClr val="bg1"/>
                      </a:solidFill>
                      <a:latin typeface="Aptos" panose="020B0004020202020204" pitchFamily="34" charset="0"/>
                    </a:rPr>
                    <a:t>La oferta / demanda por instrumentos de corto / largo plazo causará un aumento en las tasas de largo plazo relativas al corto plazo.</a:t>
                  </a:r>
                </a:p>
              </p:txBody>
            </p:sp>
          </mc:Choice>
          <mc:Fallback>
            <p:sp>
              <p:nvSpPr>
                <p:cNvPr id="13" name="TextBox 12">
                  <a:extLst>
                    <a:ext uri="{FF2B5EF4-FFF2-40B4-BE49-F238E27FC236}">
                      <a16:creationId xmlns:a16="http://schemas.microsoft.com/office/drawing/2014/main" id="{2F998F1A-94E4-AC00-0A06-F2BD3F9E69F4}"/>
                    </a:ext>
                  </a:extLst>
                </p:cNvPr>
                <p:cNvSpPr txBox="1">
                  <a:spLocks noRot="1" noChangeAspect="1" noMove="1" noResize="1" noEditPoints="1" noAdjustHandles="1" noChangeArrowheads="1" noChangeShapeType="1" noTextEdit="1"/>
                </p:cNvSpPr>
                <p:nvPr/>
              </p:nvSpPr>
              <p:spPr>
                <a:xfrm>
                  <a:off x="6659022" y="4770036"/>
                  <a:ext cx="10870175" cy="4370427"/>
                </a:xfrm>
                <a:prstGeom prst="rect">
                  <a:avLst/>
                </a:prstGeom>
                <a:blipFill>
                  <a:blip r:embed="rId6"/>
                  <a:stretch>
                    <a:fillRect l="-337" t="-418" r="-617" b="-837"/>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C99F478A-CD18-6B40-C8EA-7C4645FA20BF}"/>
                </a:ext>
              </a:extLst>
            </p:cNvPr>
            <p:cNvGrpSpPr/>
            <p:nvPr/>
          </p:nvGrpSpPr>
          <p:grpSpPr>
            <a:xfrm>
              <a:off x="6377055" y="4514908"/>
              <a:ext cx="11208980" cy="4625543"/>
              <a:chOff x="743471" y="2734799"/>
              <a:chExt cx="11208980" cy="4625543"/>
            </a:xfrm>
          </p:grpSpPr>
          <p:sp>
            <p:nvSpPr>
              <p:cNvPr id="16" name="Rectangle: Rounded Corners 15">
                <a:extLst>
                  <a:ext uri="{FF2B5EF4-FFF2-40B4-BE49-F238E27FC236}">
                    <a16:creationId xmlns:a16="http://schemas.microsoft.com/office/drawing/2014/main" id="{948AB0B4-6AEA-DC09-3DDC-70C1F120A0C7}"/>
                  </a:ext>
                </a:extLst>
              </p:cNvPr>
              <p:cNvSpPr/>
              <p:nvPr/>
            </p:nvSpPr>
            <p:spPr>
              <a:xfrm>
                <a:off x="899887" y="2913846"/>
                <a:ext cx="11052564" cy="4446496"/>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42E8BF34-7E37-FF12-72AE-5EB35CC8E29A}"/>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E73BF198-59FA-9278-CC8C-22699FE5FB8B}"/>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EC7973B0-5F6D-7BDF-795E-297D334C2B0A}"/>
              </a:ext>
            </a:extLst>
          </p:cNvPr>
          <p:cNvPicPr>
            <a:picLocks noChangeAspect="1"/>
          </p:cNvPicPr>
          <p:nvPr/>
        </p:nvPicPr>
        <p:blipFill>
          <a:blip r:embed="rId7">
            <a:alphaModFix amt="4000"/>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11728" y="0"/>
            <a:ext cx="5154734" cy="5154734"/>
          </a:xfrm>
          <a:prstGeom prst="rect">
            <a:avLst/>
          </a:prstGeom>
        </p:spPr>
      </p:pic>
    </p:spTree>
    <p:extLst>
      <p:ext uri="{BB962C8B-B14F-4D97-AF65-F5344CB8AC3E}">
        <p14:creationId xmlns:p14="http://schemas.microsoft.com/office/powerpoint/2010/main" val="4484746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3C4B1-3CDD-1C59-EC7B-B3900CA472F4}"/>
            </a:ext>
          </a:extLst>
        </p:cNvPr>
        <p:cNvGrpSpPr/>
        <p:nvPr/>
      </p:nvGrpSpPr>
      <p:grpSpPr>
        <a:xfrm>
          <a:off x="0" y="0"/>
          <a:ext cx="0" cy="0"/>
          <a:chOff x="0" y="0"/>
          <a:chExt cx="0" cy="0"/>
        </a:xfrm>
      </p:grpSpPr>
      <p:pic>
        <p:nvPicPr>
          <p:cNvPr id="33" name="Picture 32" descr="A black background with a black square&#10;&#10;Description automatically generated with medium confidence">
            <a:extLst>
              <a:ext uri="{FF2B5EF4-FFF2-40B4-BE49-F238E27FC236}">
                <a16:creationId xmlns:a16="http://schemas.microsoft.com/office/drawing/2014/main" id="{DAA3E270-F29C-686B-E2D4-27AF43FBD95C}"/>
              </a:ext>
            </a:extLst>
          </p:cNvPr>
          <p:cNvPicPr>
            <a:picLocks noChangeAspect="1"/>
          </p:cNvPicPr>
          <p:nvPr/>
        </p:nvPicPr>
        <p:blipFill>
          <a:blip r:embed="rId3">
            <a:alphaModFix amt="4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11728" y="0"/>
            <a:ext cx="5154734" cy="5154734"/>
          </a:xfrm>
          <a:prstGeom prst="rect">
            <a:avLst/>
          </a:prstGeom>
        </p:spPr>
      </p:pic>
      <p:pic>
        <p:nvPicPr>
          <p:cNvPr id="35" name="Picture 34">
            <a:extLst>
              <a:ext uri="{FF2B5EF4-FFF2-40B4-BE49-F238E27FC236}">
                <a16:creationId xmlns:a16="http://schemas.microsoft.com/office/drawing/2014/main" id="{7E2C4879-80EA-0868-FB06-6711E9976AD7}"/>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EF1AD8FB-A4A5-695E-4D2D-210CFBF3E14E}"/>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71CB0B75-4860-815E-1520-EF1DFB226822}"/>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942A1ED-7C36-8E3B-BB43-80F0BECDA9AB}"/>
              </a:ext>
            </a:extLst>
          </p:cNvPr>
          <p:cNvSpPr txBox="1"/>
          <p:nvPr/>
        </p:nvSpPr>
        <p:spPr>
          <a:xfrm>
            <a:off x="2225747" y="793674"/>
            <a:ext cx="774050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Teoría de expectativas (II)</a:t>
            </a:r>
          </a:p>
        </p:txBody>
      </p:sp>
      <p:cxnSp>
        <p:nvCxnSpPr>
          <p:cNvPr id="11" name="Straight Connector 10">
            <a:extLst>
              <a:ext uri="{FF2B5EF4-FFF2-40B4-BE49-F238E27FC236}">
                <a16:creationId xmlns:a16="http://schemas.microsoft.com/office/drawing/2014/main" id="{E0BE7F59-857D-A719-522F-F8294FB8A7FD}"/>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DE98129-7512-8662-397A-0996814F2AB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9" name="Grupo 18">
            <a:extLst>
              <a:ext uri="{FF2B5EF4-FFF2-40B4-BE49-F238E27FC236}">
                <a16:creationId xmlns:a16="http://schemas.microsoft.com/office/drawing/2014/main" id="{B2D7EE02-4D14-784B-DF0F-6B2229EDDE09}"/>
              </a:ext>
            </a:extLst>
          </p:cNvPr>
          <p:cNvGrpSpPr/>
          <p:nvPr/>
        </p:nvGrpSpPr>
        <p:grpSpPr>
          <a:xfrm>
            <a:off x="2751748" y="2168875"/>
            <a:ext cx="6462158" cy="2344231"/>
            <a:chOff x="792657" y="2419236"/>
            <a:chExt cx="5107279" cy="2344231"/>
          </a:xfrm>
        </p:grpSpPr>
        <p:sp>
          <p:nvSpPr>
            <p:cNvPr id="3" name="TextBox 12">
              <a:extLst>
                <a:ext uri="{FF2B5EF4-FFF2-40B4-BE49-F238E27FC236}">
                  <a16:creationId xmlns:a16="http://schemas.microsoft.com/office/drawing/2014/main" id="{C6D89411-C27F-ADA3-1132-4D8E037490D3}"/>
                </a:ext>
              </a:extLst>
            </p:cNvPr>
            <p:cNvSpPr txBox="1"/>
            <p:nvPr/>
          </p:nvSpPr>
          <p:spPr>
            <a:xfrm>
              <a:off x="792657" y="2419236"/>
              <a:ext cx="4167044" cy="2344231"/>
            </a:xfrm>
            <a:prstGeom prst="rect">
              <a:avLst/>
            </a:prstGeom>
            <a:noFill/>
          </p:spPr>
          <p:txBody>
            <a:bodyPr wrap="square" rtlCol="0">
              <a:spAutoFit/>
            </a:bodyPr>
            <a:lstStyle/>
            <a:p>
              <a:r>
                <a:rPr lang="es-CO" sz="1600" dirty="0">
                  <a:solidFill>
                    <a:schemeClr val="bg1"/>
                  </a:solidFill>
                  <a:latin typeface="Aptos" panose="020B0004020202020204" pitchFamily="34" charset="0"/>
                </a:rPr>
                <a:t>La forma de la curva de rendimiento está relacionada a las expectativas</a:t>
              </a:r>
            </a:p>
            <a:p>
              <a:endParaRPr lang="es-CO" sz="1600" dirty="0">
                <a:solidFill>
                  <a:schemeClr val="bg1"/>
                </a:solidFill>
                <a:latin typeface="Aptos" panose="020B0004020202020204" pitchFamily="34" charset="0"/>
              </a:endParaRPr>
            </a:p>
            <a:p>
              <a:pPr marL="1045193" lvl="2" indent="-245172" algn="just">
                <a:lnSpc>
                  <a:spcPct val="100000"/>
                </a:lnSpc>
                <a:spcAft>
                  <a:spcPts val="1077"/>
                </a:spcAft>
                <a:buClr>
                  <a:srgbClr val="EFB810"/>
                </a:buClr>
                <a:buFontTx/>
                <a:buChar char="•"/>
              </a:pPr>
              <a:r>
                <a:rPr lang="es-ES" sz="1600" dirty="0">
                  <a:solidFill>
                    <a:schemeClr val="bg1"/>
                  </a:solidFill>
                  <a:latin typeface="Aptos" panose="020B0004020202020204" pitchFamily="34" charset="0"/>
                </a:rPr>
                <a:t>Tasas suben (Inflación / expansión) </a:t>
              </a:r>
            </a:p>
            <a:p>
              <a:pPr marL="1045193" lvl="2" indent="-245172" algn="just">
                <a:lnSpc>
                  <a:spcPct val="100000"/>
                </a:lnSpc>
                <a:spcAft>
                  <a:spcPts val="1077"/>
                </a:spcAft>
                <a:buClr>
                  <a:srgbClr val="EFB810"/>
                </a:buClr>
                <a:buFontTx/>
                <a:buChar char="•"/>
              </a:pPr>
              <a:r>
                <a:rPr lang="es-ES" sz="1600" dirty="0">
                  <a:solidFill>
                    <a:schemeClr val="bg1"/>
                  </a:solidFill>
                  <a:latin typeface="Aptos" panose="020B0004020202020204" pitchFamily="34" charset="0"/>
                </a:rPr>
                <a:t>Tasas bajan (Desinflación / recesión)</a:t>
              </a:r>
            </a:p>
            <a:p>
              <a:pPr marL="1045193" lvl="2" indent="-245172" algn="just">
                <a:lnSpc>
                  <a:spcPct val="100000"/>
                </a:lnSpc>
                <a:spcAft>
                  <a:spcPts val="1077"/>
                </a:spcAft>
                <a:buClr>
                  <a:srgbClr val="EFB810"/>
                </a:buClr>
                <a:buFontTx/>
                <a:buChar char="•"/>
              </a:pPr>
              <a:r>
                <a:rPr lang="es-ES" sz="1600" dirty="0">
                  <a:solidFill>
                    <a:schemeClr val="bg1"/>
                  </a:solidFill>
                  <a:latin typeface="Aptos" panose="020B0004020202020204" pitchFamily="34" charset="0"/>
                </a:rPr>
                <a:t>Tasas se mantienen</a:t>
              </a:r>
              <a:endParaRPr lang="es-CO" sz="1600" dirty="0">
                <a:solidFill>
                  <a:schemeClr val="bg1"/>
                </a:solidFill>
                <a:latin typeface="Aptos" panose="020B0004020202020204" pitchFamily="34" charset="0"/>
              </a:endParaRPr>
            </a:p>
          </p:txBody>
        </p:sp>
        <p:sp>
          <p:nvSpPr>
            <p:cNvPr id="4" name="16 Forma libre">
              <a:extLst>
                <a:ext uri="{FF2B5EF4-FFF2-40B4-BE49-F238E27FC236}">
                  <a16:creationId xmlns:a16="http://schemas.microsoft.com/office/drawing/2014/main" id="{7EBD6B23-453D-05BE-0C4E-D4FD7FBFF3E2}"/>
                </a:ext>
              </a:extLst>
            </p:cNvPr>
            <p:cNvSpPr/>
            <p:nvPr/>
          </p:nvSpPr>
          <p:spPr>
            <a:xfrm>
              <a:off x="5447880" y="3642293"/>
              <a:ext cx="414720" cy="227850"/>
            </a:xfrm>
            <a:custGeom>
              <a:avLst/>
              <a:gdLst>
                <a:gd name="connsiteX0" fmla="*/ 0 w 457200"/>
                <a:gd name="connsiteY0" fmla="*/ 0 h 257175"/>
                <a:gd name="connsiteX1" fmla="*/ 328613 w 457200"/>
                <a:gd name="connsiteY1" fmla="*/ 100013 h 257175"/>
                <a:gd name="connsiteX2" fmla="*/ 457200 w 457200"/>
                <a:gd name="connsiteY2" fmla="*/ 257175 h 257175"/>
              </a:gdLst>
              <a:ahLst/>
              <a:cxnLst>
                <a:cxn ang="0">
                  <a:pos x="connsiteX0" y="connsiteY0"/>
                </a:cxn>
                <a:cxn ang="0">
                  <a:pos x="connsiteX1" y="connsiteY1"/>
                </a:cxn>
                <a:cxn ang="0">
                  <a:pos x="connsiteX2" y="connsiteY2"/>
                </a:cxn>
              </a:cxnLst>
              <a:rect l="l" t="t" r="r" b="b"/>
              <a:pathLst>
                <a:path w="457200" h="257175">
                  <a:moveTo>
                    <a:pt x="0" y="0"/>
                  </a:moveTo>
                  <a:cubicBezTo>
                    <a:pt x="126206" y="28575"/>
                    <a:pt x="252413" y="57151"/>
                    <a:pt x="328613" y="100013"/>
                  </a:cubicBezTo>
                  <a:cubicBezTo>
                    <a:pt x="404813" y="142876"/>
                    <a:pt x="440531" y="233362"/>
                    <a:pt x="457200" y="257175"/>
                  </a:cubicBezTo>
                </a:path>
              </a:pathLst>
            </a:cu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lIns="82104" tIns="41052" rIns="82104" bIns="41052" rtlCol="0" anchor="ctr"/>
            <a:lstStyle/>
            <a:p>
              <a:pPr algn="ctr"/>
              <a:endParaRPr lang="es-ES" sz="2000"/>
            </a:p>
          </p:txBody>
        </p:sp>
        <p:sp>
          <p:nvSpPr>
            <p:cNvPr id="5" name="17 Forma libre">
              <a:extLst>
                <a:ext uri="{FF2B5EF4-FFF2-40B4-BE49-F238E27FC236}">
                  <a16:creationId xmlns:a16="http://schemas.microsoft.com/office/drawing/2014/main" id="{7B39C998-DF77-D702-0BB8-E2B2BD7781F2}"/>
                </a:ext>
              </a:extLst>
            </p:cNvPr>
            <p:cNvSpPr/>
            <p:nvPr/>
          </p:nvSpPr>
          <p:spPr>
            <a:xfrm>
              <a:off x="5451969" y="3064573"/>
              <a:ext cx="388800" cy="265824"/>
            </a:xfrm>
            <a:custGeom>
              <a:avLst/>
              <a:gdLst>
                <a:gd name="connsiteX0" fmla="*/ 0 w 428625"/>
                <a:gd name="connsiteY0" fmla="*/ 300037 h 300037"/>
                <a:gd name="connsiteX1" fmla="*/ 285750 w 428625"/>
                <a:gd name="connsiteY1" fmla="*/ 185737 h 300037"/>
                <a:gd name="connsiteX2" fmla="*/ 428625 w 428625"/>
                <a:gd name="connsiteY2" fmla="*/ 0 h 300037"/>
              </a:gdLst>
              <a:ahLst/>
              <a:cxnLst>
                <a:cxn ang="0">
                  <a:pos x="connsiteX0" y="connsiteY0"/>
                </a:cxn>
                <a:cxn ang="0">
                  <a:pos x="connsiteX1" y="connsiteY1"/>
                </a:cxn>
                <a:cxn ang="0">
                  <a:pos x="connsiteX2" y="connsiteY2"/>
                </a:cxn>
              </a:cxnLst>
              <a:rect l="l" t="t" r="r" b="b"/>
              <a:pathLst>
                <a:path w="428625" h="300037">
                  <a:moveTo>
                    <a:pt x="0" y="300037"/>
                  </a:moveTo>
                  <a:cubicBezTo>
                    <a:pt x="107156" y="267890"/>
                    <a:pt x="214312" y="235743"/>
                    <a:pt x="285750" y="185737"/>
                  </a:cubicBezTo>
                  <a:cubicBezTo>
                    <a:pt x="357188" y="135731"/>
                    <a:pt x="428625" y="0"/>
                    <a:pt x="428625" y="0"/>
                  </a:cubicBezTo>
                </a:path>
              </a:pathLst>
            </a:cu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lIns="82104" tIns="41052" rIns="82104" bIns="41052" rtlCol="0" anchor="ctr"/>
            <a:lstStyle/>
            <a:p>
              <a:pPr algn="ctr"/>
              <a:endParaRPr lang="es-ES" sz="2000"/>
            </a:p>
          </p:txBody>
        </p:sp>
        <p:cxnSp>
          <p:nvCxnSpPr>
            <p:cNvPr id="6" name="19 Conector recto">
              <a:extLst>
                <a:ext uri="{FF2B5EF4-FFF2-40B4-BE49-F238E27FC236}">
                  <a16:creationId xmlns:a16="http://schemas.microsoft.com/office/drawing/2014/main" id="{6B7C25F1-8DA2-A75B-D924-78570F53509E}"/>
                </a:ext>
              </a:extLst>
            </p:cNvPr>
            <p:cNvCxnSpPr/>
            <p:nvPr/>
          </p:nvCxnSpPr>
          <p:spPr>
            <a:xfrm>
              <a:off x="5446333" y="4105374"/>
              <a:ext cx="453603" cy="1407"/>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 name="Conector recto de flecha 6">
              <a:extLst>
                <a:ext uri="{FF2B5EF4-FFF2-40B4-BE49-F238E27FC236}">
                  <a16:creationId xmlns:a16="http://schemas.microsoft.com/office/drawing/2014/main" id="{15D5575D-02E2-EA0D-FDC4-A4ADE72412FF}"/>
                </a:ext>
              </a:extLst>
            </p:cNvPr>
            <p:cNvCxnSpPr/>
            <p:nvPr/>
          </p:nvCxnSpPr>
          <p:spPr>
            <a:xfrm>
              <a:off x="4391667" y="3330397"/>
              <a:ext cx="773723" cy="0"/>
            </a:xfrm>
            <a:prstGeom prst="straightConnector1">
              <a:avLst/>
            </a:prstGeom>
            <a:ln w="9525">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5AA40A9-B587-795F-74F4-C02FB3EDA9A2}"/>
                </a:ext>
              </a:extLst>
            </p:cNvPr>
            <p:cNvCxnSpPr/>
            <p:nvPr/>
          </p:nvCxnSpPr>
          <p:spPr>
            <a:xfrm>
              <a:off x="4479129" y="3727643"/>
              <a:ext cx="674077" cy="0"/>
            </a:xfrm>
            <a:prstGeom prst="straightConnector1">
              <a:avLst/>
            </a:prstGeom>
            <a:ln w="9525">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518DF246-367D-2080-9C2B-18EEB11B0C0A}"/>
                </a:ext>
              </a:extLst>
            </p:cNvPr>
            <p:cNvCxnSpPr/>
            <p:nvPr/>
          </p:nvCxnSpPr>
          <p:spPr>
            <a:xfrm>
              <a:off x="3124297" y="4105374"/>
              <a:ext cx="2127738" cy="0"/>
            </a:xfrm>
            <a:prstGeom prst="straightConnector1">
              <a:avLst/>
            </a:prstGeom>
            <a:ln w="9525">
              <a:solidFill>
                <a:schemeClr val="bg1">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1">
            <a:extLst>
              <a:ext uri="{FF2B5EF4-FFF2-40B4-BE49-F238E27FC236}">
                <a16:creationId xmlns:a16="http://schemas.microsoft.com/office/drawing/2014/main" id="{DAA9AC3F-0FF3-D4B4-E1BB-4972C3A0EB54}"/>
              </a:ext>
            </a:extLst>
          </p:cNvPr>
          <p:cNvGrpSpPr/>
          <p:nvPr/>
        </p:nvGrpSpPr>
        <p:grpSpPr>
          <a:xfrm>
            <a:off x="2133780" y="4002524"/>
            <a:ext cx="7541681" cy="2635320"/>
            <a:chOff x="6377055" y="4514908"/>
            <a:chExt cx="7541681" cy="2635320"/>
          </a:xfrm>
        </p:grpSpPr>
        <mc:AlternateContent xmlns:mc="http://schemas.openxmlformats.org/markup-compatibility/2006">
          <mc:Choice xmlns:a14="http://schemas.microsoft.com/office/drawing/2010/main" Requires="a14">
            <p:sp>
              <p:nvSpPr>
                <p:cNvPr id="21" name="TextBox 12">
                  <a:extLst>
                    <a:ext uri="{FF2B5EF4-FFF2-40B4-BE49-F238E27FC236}">
                      <a16:creationId xmlns:a16="http://schemas.microsoft.com/office/drawing/2014/main" id="{6E5B1E39-379B-742D-E2A9-781375B9547E}"/>
                    </a:ext>
                  </a:extLst>
                </p:cNvPr>
                <p:cNvSpPr txBox="1"/>
                <p:nvPr/>
              </p:nvSpPr>
              <p:spPr>
                <a:xfrm>
                  <a:off x="6659023" y="4770036"/>
                  <a:ext cx="7259713" cy="2208810"/>
                </a:xfrm>
                <a:prstGeom prst="rect">
                  <a:avLst/>
                </a:prstGeom>
                <a:noFill/>
              </p:spPr>
              <p:txBody>
                <a:bodyPr wrap="square" rtlCol="0">
                  <a:spAutoFit/>
                </a:bodyPr>
                <a:lstStyle/>
                <a:p>
                  <a:pPr lvl="0">
                    <a:buClr>
                      <a:srgbClr val="263A90">
                        <a:lumMod val="40000"/>
                        <a:lumOff val="60000"/>
                      </a:srgbClr>
                    </a:buClr>
                  </a:pPr>
                  <a:r>
                    <a:rPr lang="es-CO" sz="1600" dirty="0">
                      <a:solidFill>
                        <a:schemeClr val="bg1"/>
                      </a:solidFill>
                      <a:latin typeface="Aptos" panose="020B0004020202020204" pitchFamily="34" charset="0"/>
                    </a:rPr>
                    <a:t>De esta manera también se presenta un </a:t>
                  </a:r>
                  <a:r>
                    <a:rPr lang="es-CO" sz="1600" dirty="0" err="1">
                      <a:solidFill>
                        <a:schemeClr val="bg1"/>
                      </a:solidFill>
                      <a:latin typeface="Aptos" panose="020B0004020202020204" pitchFamily="34" charset="0"/>
                    </a:rPr>
                    <a:t>trade</a:t>
                  </a:r>
                  <a:r>
                    <a:rPr lang="es-CO" sz="1600" dirty="0">
                      <a:solidFill>
                        <a:schemeClr val="bg1"/>
                      </a:solidFill>
                      <a:latin typeface="Aptos" panose="020B0004020202020204" pitchFamily="34" charset="0"/>
                    </a:rPr>
                    <a:t>-off</a:t>
                  </a:r>
                </a:p>
                <a:p>
                  <a:pPr lvl="0">
                    <a:buClr>
                      <a:srgbClr val="263A90">
                        <a:lumMod val="40000"/>
                        <a:lumOff val="60000"/>
                      </a:srgbClr>
                    </a:buClr>
                  </a:pPr>
                  <a:endParaRPr lang="es-ES" sz="1600" dirty="0">
                    <a:solidFill>
                      <a:schemeClr val="bg1"/>
                    </a:solidFill>
                    <a:latin typeface="Aptos" panose="020B0004020202020204" pitchFamily="34" charset="0"/>
                  </a:endParaRPr>
                </a:p>
                <a:p>
                  <a:pPr marL="1045193" lvl="2" indent="-245172">
                    <a:lnSpc>
                      <a:spcPct val="110000"/>
                    </a:lnSpc>
                    <a:spcAft>
                      <a:spcPts val="1077"/>
                    </a:spcAft>
                    <a:buClr>
                      <a:schemeClr val="accent4"/>
                    </a:buClr>
                    <a:buFontTx/>
                    <a:buChar char="•"/>
                  </a:pPr>
                  <a:r>
                    <a:rPr lang="es-ES" sz="1600" dirty="0">
                      <a:solidFill>
                        <a:schemeClr val="bg1"/>
                      </a:solidFill>
                      <a:latin typeface="Aptos" panose="020B0004020202020204" pitchFamily="34" charset="0"/>
                    </a:rPr>
                    <a:t>Los bonos de corto plazo tienen riesgo de reinversión.</a:t>
                  </a:r>
                </a:p>
                <a:p>
                  <a:pPr marL="1045193" lvl="2" indent="-245172">
                    <a:lnSpc>
                      <a:spcPct val="110000"/>
                    </a:lnSpc>
                    <a:spcAft>
                      <a:spcPts val="1077"/>
                    </a:spcAft>
                    <a:buClr>
                      <a:schemeClr val="accent4"/>
                    </a:buClr>
                    <a:buFontTx/>
                    <a:buChar char="•"/>
                  </a:pPr>
                  <a:r>
                    <a:rPr lang="es-ES" sz="1600" dirty="0">
                      <a:solidFill>
                        <a:schemeClr val="bg1"/>
                      </a:solidFill>
                      <a:latin typeface="Aptos" panose="020B0004020202020204" pitchFamily="34" charset="0"/>
                    </a:rPr>
                    <a:t>Los bonos de corto plaza ofrecen liquidez en el periodo intermedio. </a:t>
                  </a:r>
                </a:p>
                <a:p>
                  <a:pPr/>
                  <a14:m>
                    <m:oMathPara xmlns:m="http://schemas.openxmlformats.org/officeDocument/2006/math">
                      <m:oMathParaPr>
                        <m:jc m:val="centerGroup"/>
                      </m:oMathParaPr>
                      <m:oMath xmlns:m="http://schemas.openxmlformats.org/officeDocument/2006/math">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𝐴</m:t>
                        </m:r>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e>
                        </m:d>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CO"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𝐵</m:t>
                        </m:r>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e>
                        </m:d>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𝐸</m:t>
                            </m:r>
                            <m:d>
                              <m:dPr>
                                <m:begChr m:val="["/>
                                <m:endChr m:val="]"/>
                                <m:ctrlPr>
                                  <a:rPr lang="es-CO" i="1">
                                    <a:solidFill>
                                      <a:schemeClr val="bg1"/>
                                    </a:solidFill>
                                    <a:latin typeface="Cambria Math" panose="02040503050406030204" pitchFamily="18" charset="0"/>
                                  </a:rPr>
                                </m:ctrlPr>
                              </m:dPr>
                              <m:e>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e>
                            </m:d>
                          </m:e>
                        </m:d>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𝐼</m:t>
                            </m:r>
                          </m:e>
                          <m:sub>
                            <m:r>
                              <a:rPr lang="es-CO"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oMath>
                    </m:oMathPara>
                  </a14:m>
                  <a:endParaRPr lang="es-CO" dirty="0">
                    <a:solidFill>
                      <a:schemeClr val="bg1"/>
                    </a:solidFill>
                    <a:latin typeface="Aptos" panose="020B0004020202020204" pitchFamily="34" charset="0"/>
                  </a:endParaRPr>
                </a:p>
              </p:txBody>
            </p:sp>
          </mc:Choice>
          <mc:Fallback>
            <p:sp>
              <p:nvSpPr>
                <p:cNvPr id="21" name="TextBox 12">
                  <a:extLst>
                    <a:ext uri="{FF2B5EF4-FFF2-40B4-BE49-F238E27FC236}">
                      <a16:creationId xmlns:a16="http://schemas.microsoft.com/office/drawing/2014/main" id="{6E5B1E39-379B-742D-E2A9-781375B9547E}"/>
                    </a:ext>
                  </a:extLst>
                </p:cNvPr>
                <p:cNvSpPr txBox="1">
                  <a:spLocks noRot="1" noChangeAspect="1" noMove="1" noResize="1" noEditPoints="1" noAdjustHandles="1" noChangeArrowheads="1" noChangeShapeType="1" noTextEdit="1"/>
                </p:cNvSpPr>
                <p:nvPr/>
              </p:nvSpPr>
              <p:spPr>
                <a:xfrm>
                  <a:off x="6659023" y="4770036"/>
                  <a:ext cx="7259713" cy="2208810"/>
                </a:xfrm>
                <a:prstGeom prst="rect">
                  <a:avLst/>
                </a:prstGeom>
                <a:blipFill>
                  <a:blip r:embed="rId8"/>
                  <a:stretch>
                    <a:fillRect l="-420" t="-826"/>
                  </a:stretch>
                </a:blipFill>
              </p:spPr>
              <p:txBody>
                <a:bodyPr/>
                <a:lstStyle/>
                <a:p>
                  <a:r>
                    <a:rPr lang="es-CO">
                      <a:noFill/>
                    </a:rPr>
                    <a:t> </a:t>
                  </a:r>
                </a:p>
              </p:txBody>
            </p:sp>
          </mc:Fallback>
        </mc:AlternateContent>
        <p:grpSp>
          <p:nvGrpSpPr>
            <p:cNvPr id="22" name="Group 13">
              <a:extLst>
                <a:ext uri="{FF2B5EF4-FFF2-40B4-BE49-F238E27FC236}">
                  <a16:creationId xmlns:a16="http://schemas.microsoft.com/office/drawing/2014/main" id="{039E7644-1F0B-E8FC-3E5C-0B38DE0A95E5}"/>
                </a:ext>
              </a:extLst>
            </p:cNvPr>
            <p:cNvGrpSpPr/>
            <p:nvPr/>
          </p:nvGrpSpPr>
          <p:grpSpPr>
            <a:xfrm>
              <a:off x="6377055" y="4514908"/>
              <a:ext cx="7541680" cy="2635320"/>
              <a:chOff x="743471" y="2734799"/>
              <a:chExt cx="7541680" cy="2635320"/>
            </a:xfrm>
          </p:grpSpPr>
          <p:sp>
            <p:nvSpPr>
              <p:cNvPr id="23" name="Rectangle: Rounded Corners 15">
                <a:extLst>
                  <a:ext uri="{FF2B5EF4-FFF2-40B4-BE49-F238E27FC236}">
                    <a16:creationId xmlns:a16="http://schemas.microsoft.com/office/drawing/2014/main" id="{4E4C86D2-75E8-F77B-6552-4B2FAA147DB5}"/>
                  </a:ext>
                </a:extLst>
              </p:cNvPr>
              <p:cNvSpPr/>
              <p:nvPr/>
            </p:nvSpPr>
            <p:spPr>
              <a:xfrm>
                <a:off x="899886" y="2913847"/>
                <a:ext cx="7385265" cy="2456272"/>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Oval 16">
                <a:extLst>
                  <a:ext uri="{FF2B5EF4-FFF2-40B4-BE49-F238E27FC236}">
                    <a16:creationId xmlns:a16="http://schemas.microsoft.com/office/drawing/2014/main" id="{9EA42F60-0CB4-1E3D-9AFE-2B4AA425E57A}"/>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Half Frame 17">
                <a:extLst>
                  <a:ext uri="{FF2B5EF4-FFF2-40B4-BE49-F238E27FC236}">
                    <a16:creationId xmlns:a16="http://schemas.microsoft.com/office/drawing/2014/main" id="{037B5270-C2FF-219F-4626-B602E2FE9FAA}"/>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spTree>
    <p:extLst>
      <p:ext uri="{BB962C8B-B14F-4D97-AF65-F5344CB8AC3E}">
        <p14:creationId xmlns:p14="http://schemas.microsoft.com/office/powerpoint/2010/main" val="39402248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D0DC-D161-69F2-3514-AFBBEE70F9B3}"/>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B9788659-BDFB-6532-DA2F-F818A0F38B58}"/>
              </a:ext>
            </a:extLst>
          </p:cNvPr>
          <p:cNvPicPr>
            <a:picLocks noChangeAspect="1" noChangeArrowheads="1"/>
          </p:cNvPicPr>
          <p:nvPr/>
        </p:nvPicPr>
        <p:blipFill rotWithShape="1">
          <a:blip r:embed="rId3">
            <a:alphaModFix amt="2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BE6247B0-5ED0-5C54-B623-E1825DD7E610}"/>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C24ACCB4-4D11-AB35-1937-D4570DFF45C3}"/>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3D36AF1A-1C45-B5BF-ED8A-26FB3BFE962A}"/>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20C0671-DFCD-37F3-F419-035608C5A719}"/>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Teoría de la preferencia por liquidez</a:t>
            </a:r>
          </a:p>
        </p:txBody>
      </p:sp>
      <p:cxnSp>
        <p:nvCxnSpPr>
          <p:cNvPr id="11" name="Straight Connector 10">
            <a:extLst>
              <a:ext uri="{FF2B5EF4-FFF2-40B4-BE49-F238E27FC236}">
                <a16:creationId xmlns:a16="http://schemas.microsoft.com/office/drawing/2014/main" id="{F77732C5-CE3C-958C-9C6A-94903F98E477}"/>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C09700-9BA0-232D-F983-4D71AB029358}"/>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AA870FF6-892D-8B23-FE02-0431647D89F0}"/>
              </a:ext>
            </a:extLst>
          </p:cNvPr>
          <p:cNvGrpSpPr/>
          <p:nvPr/>
        </p:nvGrpSpPr>
        <p:grpSpPr>
          <a:xfrm>
            <a:off x="799621" y="2754492"/>
            <a:ext cx="6887678" cy="2891450"/>
            <a:chOff x="271336" y="3440485"/>
            <a:chExt cx="6970084" cy="3240945"/>
          </a:xfrm>
        </p:grpSpPr>
        <p:grpSp>
          <p:nvGrpSpPr>
            <p:cNvPr id="26" name="Group 34">
              <a:extLst>
                <a:ext uri="{FF2B5EF4-FFF2-40B4-BE49-F238E27FC236}">
                  <a16:creationId xmlns:a16="http://schemas.microsoft.com/office/drawing/2014/main" id="{72128802-027A-4BFC-F9DD-63006BC4C80D}"/>
                </a:ext>
              </a:extLst>
            </p:cNvPr>
            <p:cNvGrpSpPr/>
            <p:nvPr/>
          </p:nvGrpSpPr>
          <p:grpSpPr>
            <a:xfrm>
              <a:off x="673905" y="3663645"/>
              <a:ext cx="6567515" cy="3017785"/>
              <a:chOff x="4580734" y="3989399"/>
              <a:chExt cx="6039937" cy="3017785"/>
            </a:xfrm>
          </p:grpSpPr>
          <p:sp>
            <p:nvSpPr>
              <p:cNvPr id="30" name="TextBox 2">
                <a:extLst>
                  <a:ext uri="{FF2B5EF4-FFF2-40B4-BE49-F238E27FC236}">
                    <a16:creationId xmlns:a16="http://schemas.microsoft.com/office/drawing/2014/main" id="{D209EEA2-8208-1390-4E54-188C41F8BFC5}"/>
                  </a:ext>
                </a:extLst>
              </p:cNvPr>
              <p:cNvSpPr txBox="1"/>
              <p:nvPr/>
            </p:nvSpPr>
            <p:spPr>
              <a:xfrm>
                <a:off x="5007741" y="4229833"/>
                <a:ext cx="5325765" cy="2587335"/>
              </a:xfrm>
              <a:prstGeom prst="rect">
                <a:avLst/>
              </a:prstGeom>
              <a:noFill/>
            </p:spPr>
            <p:txBody>
              <a:bodyPr wrap="square" rtlCol="0">
                <a:spAutoFit/>
              </a:bodyPr>
              <a:lstStyle/>
              <a:p>
                <a:pPr marL="285750" indent="-285750">
                  <a:buClr>
                    <a:srgbClr val="FFC000"/>
                  </a:buClr>
                  <a:buFont typeface="Arial" panose="020B0604020202020204" pitchFamily="34" charset="0"/>
                  <a:buChar char="•"/>
                </a:pPr>
                <a:r>
                  <a:rPr lang="es-ES" sz="1600" dirty="0">
                    <a:solidFill>
                      <a:schemeClr val="bg1"/>
                    </a:solidFill>
                    <a:latin typeface="Aptos" panose="020B0004020202020204" pitchFamily="34" charset="0"/>
                  </a:rPr>
                  <a:t>Las inversiones de largo plazo tienen mayor riesgo de precio debido a la incertidumbre de las tasas futuras. </a:t>
                </a:r>
              </a:p>
              <a:p>
                <a:pPr marL="285750" indent="-285750">
                  <a:buClr>
                    <a:srgbClr val="FFC000"/>
                  </a:buClr>
                  <a:buFont typeface="Arial" panose="020B0604020202020204" pitchFamily="34" charset="0"/>
                  <a:buChar char="•"/>
                </a:pPr>
                <a:endParaRPr lang="es-ES" sz="1600" dirty="0">
                  <a:solidFill>
                    <a:schemeClr val="bg1"/>
                  </a:solidFill>
                  <a:latin typeface="Aptos" panose="020B0004020202020204" pitchFamily="34" charset="0"/>
                </a:endParaRPr>
              </a:p>
              <a:p>
                <a:pPr marL="285750" indent="-285750">
                  <a:buClr>
                    <a:srgbClr val="FFC000"/>
                  </a:buClr>
                  <a:buFont typeface="Arial" panose="020B0604020202020204" pitchFamily="34" charset="0"/>
                  <a:buChar char="•"/>
                </a:pPr>
                <a:r>
                  <a:rPr lang="es-ES" sz="1600" dirty="0">
                    <a:solidFill>
                      <a:schemeClr val="bg1"/>
                    </a:solidFill>
                    <a:latin typeface="Aptos" panose="020B0004020202020204" pitchFamily="34" charset="0"/>
                  </a:rPr>
                  <a:t>Los inversionistas mantienen inversiones de largo plazo por una “prima de riesgo por liquidez”.</a:t>
                </a:r>
              </a:p>
              <a:p>
                <a:pPr marL="285750" indent="-285750">
                  <a:buClr>
                    <a:srgbClr val="FFC000"/>
                  </a:buClr>
                  <a:buFont typeface="Arial" panose="020B0604020202020204" pitchFamily="34" charset="0"/>
                  <a:buChar char="•"/>
                </a:pPr>
                <a:endParaRPr lang="es-ES" sz="1600" dirty="0">
                  <a:solidFill>
                    <a:schemeClr val="bg1"/>
                  </a:solidFill>
                  <a:latin typeface="Aptos" panose="020B0004020202020204" pitchFamily="34" charset="0"/>
                </a:endParaRPr>
              </a:p>
              <a:p>
                <a:pPr marL="285750" indent="-285750">
                  <a:buClr>
                    <a:srgbClr val="FFC000"/>
                  </a:buClr>
                  <a:buFont typeface="Arial" panose="020B0604020202020204" pitchFamily="34" charset="0"/>
                  <a:buChar char="•"/>
                </a:pPr>
                <a:r>
                  <a:rPr lang="es-ES" sz="1600" dirty="0">
                    <a:solidFill>
                      <a:schemeClr val="bg1"/>
                    </a:solidFill>
                    <a:latin typeface="Aptos" panose="020B0004020202020204" pitchFamily="34" charset="0"/>
                  </a:rPr>
                  <a:t>Si la inversión de largo plazo tiene “prima por liquidez”, los rendimientos de largo plazo son mayores a los rendimientos de corto plazo. Pendiente positiva </a:t>
                </a:r>
              </a:p>
            </p:txBody>
          </p:sp>
          <p:sp>
            <p:nvSpPr>
              <p:cNvPr id="31" name="Rectangle: Rounded Corners 27">
                <a:extLst>
                  <a:ext uri="{FF2B5EF4-FFF2-40B4-BE49-F238E27FC236}">
                    <a16:creationId xmlns:a16="http://schemas.microsoft.com/office/drawing/2014/main" id="{771DAF6D-094A-CF4A-F23A-0B49A058D7E8}"/>
                  </a:ext>
                </a:extLst>
              </p:cNvPr>
              <p:cNvSpPr/>
              <p:nvPr/>
            </p:nvSpPr>
            <p:spPr>
              <a:xfrm>
                <a:off x="4580734" y="3989399"/>
                <a:ext cx="6039937" cy="3017785"/>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15128AFC-EC67-C5CA-1CD9-2082C6E5FA8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grpSp>
        <p:nvGrpSpPr>
          <p:cNvPr id="4" name="7 Grupo">
            <a:extLst>
              <a:ext uri="{FF2B5EF4-FFF2-40B4-BE49-F238E27FC236}">
                <a16:creationId xmlns:a16="http://schemas.microsoft.com/office/drawing/2014/main" id="{FB039B21-4355-62A8-B95C-560A9F8E575B}"/>
              </a:ext>
            </a:extLst>
          </p:cNvPr>
          <p:cNvGrpSpPr/>
          <p:nvPr/>
        </p:nvGrpSpPr>
        <p:grpSpPr>
          <a:xfrm>
            <a:off x="8329117" y="2297963"/>
            <a:ext cx="2083042" cy="1559884"/>
            <a:chOff x="1642248" y="4572802"/>
            <a:chExt cx="2143934" cy="1572430"/>
          </a:xfrm>
        </p:grpSpPr>
        <p:cxnSp>
          <p:nvCxnSpPr>
            <p:cNvPr id="5" name="8 Conector recto">
              <a:extLst>
                <a:ext uri="{FF2B5EF4-FFF2-40B4-BE49-F238E27FC236}">
                  <a16:creationId xmlns:a16="http://schemas.microsoft.com/office/drawing/2014/main" id="{C490016D-74D8-1A86-E172-C0E4C8E38C04}"/>
                </a:ext>
              </a:extLst>
            </p:cNvPr>
            <p:cNvCxnSpPr/>
            <p:nvPr/>
          </p:nvCxnSpPr>
          <p:spPr>
            <a:xfrm rot="5400000">
              <a:off x="857224" y="5357826"/>
              <a:ext cx="1571636" cy="1588"/>
            </a:xfrm>
            <a:prstGeom prst="line">
              <a:avLst/>
            </a:prstGeom>
            <a:noFill/>
            <a:ln w="38100" cap="flat" cmpd="sng" algn="ctr">
              <a:solidFill>
                <a:schemeClr val="bg1"/>
              </a:solidFill>
              <a:prstDash val="solid"/>
            </a:ln>
            <a:effectLst/>
          </p:spPr>
        </p:cxnSp>
        <p:cxnSp>
          <p:nvCxnSpPr>
            <p:cNvPr id="6" name="9 Conector recto">
              <a:extLst>
                <a:ext uri="{FF2B5EF4-FFF2-40B4-BE49-F238E27FC236}">
                  <a16:creationId xmlns:a16="http://schemas.microsoft.com/office/drawing/2014/main" id="{1EE56A36-EAA7-1A03-2A8A-C388D95139DF}"/>
                </a:ext>
              </a:extLst>
            </p:cNvPr>
            <p:cNvCxnSpPr/>
            <p:nvPr/>
          </p:nvCxnSpPr>
          <p:spPr>
            <a:xfrm>
              <a:off x="1643042" y="6143644"/>
              <a:ext cx="2143140" cy="1588"/>
            </a:xfrm>
            <a:prstGeom prst="line">
              <a:avLst/>
            </a:prstGeom>
            <a:noFill/>
            <a:ln w="38100" cap="flat" cmpd="sng" algn="ctr">
              <a:solidFill>
                <a:schemeClr val="bg1"/>
              </a:solidFill>
              <a:prstDash val="solid"/>
            </a:ln>
            <a:effectLst/>
          </p:spPr>
        </p:cxnSp>
        <p:cxnSp>
          <p:nvCxnSpPr>
            <p:cNvPr id="7" name="10 Conector recto">
              <a:extLst>
                <a:ext uri="{FF2B5EF4-FFF2-40B4-BE49-F238E27FC236}">
                  <a16:creationId xmlns:a16="http://schemas.microsoft.com/office/drawing/2014/main" id="{491E30DB-F28A-D09F-7C44-5A98888CA1DD}"/>
                </a:ext>
              </a:extLst>
            </p:cNvPr>
            <p:cNvCxnSpPr/>
            <p:nvPr/>
          </p:nvCxnSpPr>
          <p:spPr>
            <a:xfrm flipV="1">
              <a:off x="1785918" y="4786322"/>
              <a:ext cx="1643074" cy="571504"/>
            </a:xfrm>
            <a:prstGeom prst="line">
              <a:avLst/>
            </a:prstGeom>
            <a:noFill/>
            <a:ln w="38100" cap="flat" cmpd="sng" algn="ctr">
              <a:solidFill>
                <a:schemeClr val="bg1"/>
              </a:solidFill>
              <a:prstDash val="solid"/>
            </a:ln>
            <a:effectLst/>
          </p:spPr>
        </p:cxnSp>
        <p:cxnSp>
          <p:nvCxnSpPr>
            <p:cNvPr id="9" name="13 Conector recto">
              <a:extLst>
                <a:ext uri="{FF2B5EF4-FFF2-40B4-BE49-F238E27FC236}">
                  <a16:creationId xmlns:a16="http://schemas.microsoft.com/office/drawing/2014/main" id="{9DC4C889-6291-9C53-8AD6-E48FD1D58DE3}"/>
                </a:ext>
              </a:extLst>
            </p:cNvPr>
            <p:cNvCxnSpPr/>
            <p:nvPr/>
          </p:nvCxnSpPr>
          <p:spPr>
            <a:xfrm flipV="1">
              <a:off x="1857356" y="5286388"/>
              <a:ext cx="1571636" cy="285752"/>
            </a:xfrm>
            <a:prstGeom prst="line">
              <a:avLst/>
            </a:prstGeom>
            <a:noFill/>
            <a:ln w="38100" cap="flat" cmpd="sng" algn="ctr">
              <a:solidFill>
                <a:schemeClr val="bg1"/>
              </a:solidFill>
              <a:prstDash val="dashDot"/>
            </a:ln>
            <a:effectLst/>
          </p:spPr>
        </p:cxnSp>
        <p:sp>
          <p:nvSpPr>
            <p:cNvPr id="10" name="14 Flecha arriba y abajo">
              <a:extLst>
                <a:ext uri="{FF2B5EF4-FFF2-40B4-BE49-F238E27FC236}">
                  <a16:creationId xmlns:a16="http://schemas.microsoft.com/office/drawing/2014/main" id="{C6547896-5F2C-F58F-2BB0-B996B30E2DE5}"/>
                </a:ext>
              </a:extLst>
            </p:cNvPr>
            <p:cNvSpPr/>
            <p:nvPr/>
          </p:nvSpPr>
          <p:spPr>
            <a:xfrm>
              <a:off x="3143240" y="4912886"/>
              <a:ext cx="214314" cy="357190"/>
            </a:xfrm>
            <a:prstGeom prst="upDownArrow">
              <a:avLst/>
            </a:prstGeom>
            <a:solidFill>
              <a:srgbClr val="FDB813"/>
            </a:solidFill>
            <a:ln w="25400" cap="flat" cmpd="sng" algn="ctr">
              <a:solidFill>
                <a:schemeClr val="bg1"/>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prstClr val="white"/>
                </a:solidFill>
                <a:effectLst/>
                <a:uLnTx/>
                <a:uFillTx/>
                <a:latin typeface="Verdana"/>
                <a:ea typeface="+mn-ea"/>
                <a:cs typeface="+mn-cs"/>
              </a:endParaRPr>
            </a:p>
          </p:txBody>
        </p:sp>
      </p:grpSp>
      <p:grpSp>
        <p:nvGrpSpPr>
          <p:cNvPr id="12" name="15 Grupo">
            <a:extLst>
              <a:ext uri="{FF2B5EF4-FFF2-40B4-BE49-F238E27FC236}">
                <a16:creationId xmlns:a16="http://schemas.microsoft.com/office/drawing/2014/main" id="{C217DDA5-4FE6-710F-4716-EDD0BEE1B771}"/>
              </a:ext>
            </a:extLst>
          </p:cNvPr>
          <p:cNvGrpSpPr/>
          <p:nvPr/>
        </p:nvGrpSpPr>
        <p:grpSpPr>
          <a:xfrm>
            <a:off x="8329116" y="4404144"/>
            <a:ext cx="2171540" cy="1505547"/>
            <a:chOff x="4856958" y="4642652"/>
            <a:chExt cx="2143934" cy="1572430"/>
          </a:xfrm>
        </p:grpSpPr>
        <p:cxnSp>
          <p:nvCxnSpPr>
            <p:cNvPr id="13" name="16 Conector recto">
              <a:extLst>
                <a:ext uri="{FF2B5EF4-FFF2-40B4-BE49-F238E27FC236}">
                  <a16:creationId xmlns:a16="http://schemas.microsoft.com/office/drawing/2014/main" id="{09BC39D7-7AF4-41B4-9923-B2F2FE2AD171}"/>
                </a:ext>
              </a:extLst>
            </p:cNvPr>
            <p:cNvCxnSpPr/>
            <p:nvPr/>
          </p:nvCxnSpPr>
          <p:spPr>
            <a:xfrm rot="5400000">
              <a:off x="4071934" y="5427676"/>
              <a:ext cx="1571636" cy="1588"/>
            </a:xfrm>
            <a:prstGeom prst="line">
              <a:avLst/>
            </a:prstGeom>
            <a:noFill/>
            <a:ln w="38100" cap="flat" cmpd="sng" algn="ctr">
              <a:solidFill>
                <a:schemeClr val="bg1"/>
              </a:solidFill>
              <a:prstDash val="solid"/>
            </a:ln>
            <a:effectLst/>
          </p:spPr>
        </p:cxnSp>
        <p:cxnSp>
          <p:nvCxnSpPr>
            <p:cNvPr id="14" name="17 Conector recto">
              <a:extLst>
                <a:ext uri="{FF2B5EF4-FFF2-40B4-BE49-F238E27FC236}">
                  <a16:creationId xmlns:a16="http://schemas.microsoft.com/office/drawing/2014/main" id="{E73A988A-C886-4C90-1F33-AA316A516BDB}"/>
                </a:ext>
              </a:extLst>
            </p:cNvPr>
            <p:cNvCxnSpPr/>
            <p:nvPr/>
          </p:nvCxnSpPr>
          <p:spPr>
            <a:xfrm>
              <a:off x="4857752" y="6213494"/>
              <a:ext cx="2143140" cy="1588"/>
            </a:xfrm>
            <a:prstGeom prst="line">
              <a:avLst/>
            </a:prstGeom>
            <a:noFill/>
            <a:ln w="38100" cap="flat" cmpd="sng" algn="ctr">
              <a:solidFill>
                <a:schemeClr val="bg1"/>
              </a:solidFill>
              <a:prstDash val="solid"/>
            </a:ln>
            <a:effectLst/>
          </p:spPr>
        </p:cxnSp>
        <p:cxnSp>
          <p:nvCxnSpPr>
            <p:cNvPr id="16" name="18 Conector recto">
              <a:extLst>
                <a:ext uri="{FF2B5EF4-FFF2-40B4-BE49-F238E27FC236}">
                  <a16:creationId xmlns:a16="http://schemas.microsoft.com/office/drawing/2014/main" id="{85AA1D23-47C2-1337-1E0D-5B86666CFC71}"/>
                </a:ext>
              </a:extLst>
            </p:cNvPr>
            <p:cNvCxnSpPr/>
            <p:nvPr/>
          </p:nvCxnSpPr>
          <p:spPr>
            <a:xfrm flipV="1">
              <a:off x="5000628" y="4856172"/>
              <a:ext cx="1643074" cy="571504"/>
            </a:xfrm>
            <a:prstGeom prst="line">
              <a:avLst/>
            </a:prstGeom>
            <a:noFill/>
            <a:ln w="38100" cap="flat" cmpd="sng" algn="ctr">
              <a:solidFill>
                <a:schemeClr val="bg1"/>
              </a:solidFill>
              <a:prstDash val="solid"/>
            </a:ln>
            <a:effectLst/>
          </p:spPr>
        </p:cxnSp>
        <p:cxnSp>
          <p:nvCxnSpPr>
            <p:cNvPr id="17" name="19 Conector recto">
              <a:extLst>
                <a:ext uri="{FF2B5EF4-FFF2-40B4-BE49-F238E27FC236}">
                  <a16:creationId xmlns:a16="http://schemas.microsoft.com/office/drawing/2014/main" id="{3D3B1324-75BF-72C7-77FA-9A30B06DF264}"/>
                </a:ext>
              </a:extLst>
            </p:cNvPr>
            <p:cNvCxnSpPr/>
            <p:nvPr/>
          </p:nvCxnSpPr>
          <p:spPr>
            <a:xfrm flipV="1">
              <a:off x="5072066" y="5572140"/>
              <a:ext cx="1643074" cy="69850"/>
            </a:xfrm>
            <a:prstGeom prst="line">
              <a:avLst/>
            </a:prstGeom>
            <a:noFill/>
            <a:ln w="38100" cap="flat" cmpd="sng" algn="ctr">
              <a:solidFill>
                <a:schemeClr val="bg1"/>
              </a:solidFill>
              <a:prstDash val="dashDot"/>
            </a:ln>
            <a:effectLst/>
          </p:spPr>
        </p:cxnSp>
        <p:sp>
          <p:nvSpPr>
            <p:cNvPr id="18" name="20 Flecha arriba y abajo">
              <a:extLst>
                <a:ext uri="{FF2B5EF4-FFF2-40B4-BE49-F238E27FC236}">
                  <a16:creationId xmlns:a16="http://schemas.microsoft.com/office/drawing/2014/main" id="{EFEBC44A-8FD6-6499-198B-1796243125FC}"/>
                </a:ext>
              </a:extLst>
            </p:cNvPr>
            <p:cNvSpPr/>
            <p:nvPr/>
          </p:nvSpPr>
          <p:spPr>
            <a:xfrm>
              <a:off x="6429388" y="5000636"/>
              <a:ext cx="285752" cy="500066"/>
            </a:xfrm>
            <a:prstGeom prst="upDownArrow">
              <a:avLst/>
            </a:prstGeom>
            <a:solidFill>
              <a:srgbClr val="FFC000"/>
            </a:solidFill>
            <a:ln w="25400" cap="flat" cmpd="sng" algn="ctr">
              <a:solidFill>
                <a:schemeClr val="bg1"/>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prstClr val="white"/>
                </a:solidFill>
                <a:effectLst/>
                <a:uLnTx/>
                <a:uFillTx/>
                <a:latin typeface="Verdana"/>
                <a:ea typeface="+mn-ea"/>
                <a:cs typeface="+mn-cs"/>
              </a:endParaRPr>
            </a:p>
          </p:txBody>
        </p:sp>
      </p:grpSp>
    </p:spTree>
    <p:extLst>
      <p:ext uri="{BB962C8B-B14F-4D97-AF65-F5344CB8AC3E}">
        <p14:creationId xmlns:p14="http://schemas.microsoft.com/office/powerpoint/2010/main" val="7425957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ACFDF-0E70-1CA8-10A4-616F5D667616}"/>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721BA824-8BE5-D66A-FD87-C434F4A206FF}"/>
              </a:ext>
            </a:extLst>
          </p:cNvPr>
          <p:cNvPicPr>
            <a:picLocks noChangeAspect="1"/>
          </p:cNvPicPr>
          <p:nvPr/>
        </p:nvPicPr>
        <p:blipFill>
          <a:blip r:embed="rId2">
            <a:alphaModFix amt="2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19585714">
            <a:off x="6816186" y="-318409"/>
            <a:ext cx="5912058" cy="5912058"/>
          </a:xfrm>
          <a:prstGeom prst="rect">
            <a:avLst/>
          </a:prstGeom>
        </p:spPr>
      </p:pic>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F70A69A1-7D54-8C64-4B14-1194C53F2463}"/>
              </a:ext>
            </a:extLst>
          </p:cNvPr>
          <p:cNvPicPr>
            <a:picLocks noChangeAspect="1" noChangeArrowheads="1"/>
          </p:cNvPicPr>
          <p:nvPr/>
        </p:nvPicPr>
        <p:blipFill rotWithShape="1">
          <a:blip r:embed="rId4">
            <a:alphaModFix amt="3000"/>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470AC0DD-F0F3-BF6C-45CC-F7108C47B485}"/>
              </a:ext>
            </a:extLst>
          </p:cNvPr>
          <p:cNvSpPr/>
          <p:nvPr/>
        </p:nvSpPr>
        <p:spPr>
          <a:xfrm>
            <a:off x="-793631" y="657263"/>
            <a:ext cx="1171326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D916C8A6-2E05-B3DE-2573-2D7B02C48AC2}"/>
              </a:ext>
            </a:extLst>
          </p:cNvPr>
          <p:cNvPicPr>
            <a:picLocks noChangeAspect="1"/>
          </p:cNvPicPr>
          <p:nvPr/>
        </p:nvPicPr>
        <p:blipFill>
          <a:blip r:embed="rId6">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36FA9A1C-147E-DFB6-2B7F-23F258223991}"/>
              </a:ext>
            </a:extLst>
          </p:cNvPr>
          <p:cNvSpPr txBox="1"/>
          <p:nvPr/>
        </p:nvSpPr>
        <p:spPr>
          <a:xfrm>
            <a:off x="743291" y="787325"/>
            <a:ext cx="10015925" cy="523220"/>
          </a:xfrm>
          <a:prstGeom prst="rect">
            <a:avLst/>
          </a:prstGeom>
          <a:noFill/>
        </p:spPr>
        <p:txBody>
          <a:bodyPr wrap="square" rtlCol="0">
            <a:spAutoFit/>
          </a:bodyPr>
          <a:lstStyle/>
          <a:p>
            <a:r>
              <a:rPr lang="es-ES" sz="2800" b="1" dirty="0">
                <a:solidFill>
                  <a:schemeClr val="tx1">
                    <a:lumMod val="85000"/>
                    <a:lumOff val="15000"/>
                  </a:schemeClr>
                </a:solidFill>
                <a:latin typeface="Aptos" panose="020B0004020202020204" pitchFamily="34" charset="0"/>
              </a:rPr>
              <a:t>Teoría de Segmentación de mercado</a:t>
            </a:r>
          </a:p>
        </p:txBody>
      </p:sp>
      <p:cxnSp>
        <p:nvCxnSpPr>
          <p:cNvPr id="11" name="Straight Connector 10">
            <a:extLst>
              <a:ext uri="{FF2B5EF4-FFF2-40B4-BE49-F238E27FC236}">
                <a16:creationId xmlns:a16="http://schemas.microsoft.com/office/drawing/2014/main" id="{4D077CC9-22C8-B964-9CA1-23C12FE66CA8}"/>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CE6C981-068D-06F3-CD85-49F164AB6D5F}"/>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A1E5FE10-F612-5F2A-EABE-D32D88EA0372}"/>
              </a:ext>
            </a:extLst>
          </p:cNvPr>
          <p:cNvGrpSpPr/>
          <p:nvPr/>
        </p:nvGrpSpPr>
        <p:grpSpPr>
          <a:xfrm>
            <a:off x="2360576" y="2124713"/>
            <a:ext cx="8126629" cy="1189433"/>
            <a:chOff x="743471" y="2734799"/>
            <a:chExt cx="9574704" cy="1189433"/>
          </a:xfrm>
        </p:grpSpPr>
        <p:sp>
          <p:nvSpPr>
            <p:cNvPr id="5" name="TextBox 4">
              <a:extLst>
                <a:ext uri="{FF2B5EF4-FFF2-40B4-BE49-F238E27FC236}">
                  <a16:creationId xmlns:a16="http://schemas.microsoft.com/office/drawing/2014/main" id="{6C573C6A-7109-FF9F-4C5E-E01D7AE52E05}"/>
                </a:ext>
              </a:extLst>
            </p:cNvPr>
            <p:cNvSpPr txBox="1"/>
            <p:nvPr/>
          </p:nvSpPr>
          <p:spPr>
            <a:xfrm>
              <a:off x="1112457" y="3012590"/>
              <a:ext cx="9205718" cy="830997"/>
            </a:xfrm>
            <a:prstGeom prst="rect">
              <a:avLst/>
            </a:prstGeom>
            <a:noFill/>
            <a:ln>
              <a:noFill/>
            </a:ln>
          </p:spPr>
          <p:txBody>
            <a:bodyPr wrap="square" rtlCol="0">
              <a:spAutoFit/>
            </a:bodyPr>
            <a:lstStyle/>
            <a:p>
              <a:pPr>
                <a:buClr>
                  <a:srgbClr val="FFC002"/>
                </a:buClr>
              </a:pPr>
              <a:r>
                <a:rPr lang="es-ES" sz="1600" dirty="0">
                  <a:solidFill>
                    <a:schemeClr val="bg1"/>
                  </a:solidFill>
                  <a:latin typeface="Aptos" panose="020B0004020202020204" pitchFamily="34" charset="0"/>
                </a:rPr>
                <a:t>Diferentes tipos de inversionistas tienen demanda predeterminada por títulos con vencimientos específicos.(ejemplos: Bancos, Compañías de seguros, fondos de pensiones, etc.).</a:t>
              </a:r>
            </a:p>
          </p:txBody>
        </p:sp>
        <p:grpSp>
          <p:nvGrpSpPr>
            <p:cNvPr id="17" name="Group 16">
              <a:extLst>
                <a:ext uri="{FF2B5EF4-FFF2-40B4-BE49-F238E27FC236}">
                  <a16:creationId xmlns:a16="http://schemas.microsoft.com/office/drawing/2014/main" id="{CCB9BBF2-89C1-9C2D-D37C-C1E40E64E840}"/>
                </a:ext>
              </a:extLst>
            </p:cNvPr>
            <p:cNvGrpSpPr/>
            <p:nvPr/>
          </p:nvGrpSpPr>
          <p:grpSpPr>
            <a:xfrm>
              <a:off x="743471" y="2734799"/>
              <a:ext cx="9139773" cy="1189433"/>
              <a:chOff x="743471" y="2734799"/>
              <a:chExt cx="9139773" cy="1189433"/>
            </a:xfrm>
          </p:grpSpPr>
          <p:sp>
            <p:nvSpPr>
              <p:cNvPr id="12" name="Rectangle: Rounded Corners 11">
                <a:extLst>
                  <a:ext uri="{FF2B5EF4-FFF2-40B4-BE49-F238E27FC236}">
                    <a16:creationId xmlns:a16="http://schemas.microsoft.com/office/drawing/2014/main" id="{0F5023EA-926B-9036-D9FE-ED82DD1FA95F}"/>
                  </a:ext>
                </a:extLst>
              </p:cNvPr>
              <p:cNvSpPr/>
              <p:nvPr/>
            </p:nvSpPr>
            <p:spPr>
              <a:xfrm>
                <a:off x="899885" y="2913847"/>
                <a:ext cx="8983359" cy="1010385"/>
              </a:xfrm>
              <a:prstGeom prst="roundRect">
                <a:avLst>
                  <a:gd name="adj" fmla="val 2997"/>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Oval 13">
                <a:extLst>
                  <a:ext uri="{FF2B5EF4-FFF2-40B4-BE49-F238E27FC236}">
                    <a16:creationId xmlns:a16="http://schemas.microsoft.com/office/drawing/2014/main" id="{66667B6E-CF20-3AE3-1566-DC9672CA2E11}"/>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Half Frame 15">
                <a:extLst>
                  <a:ext uri="{FF2B5EF4-FFF2-40B4-BE49-F238E27FC236}">
                    <a16:creationId xmlns:a16="http://schemas.microsoft.com/office/drawing/2014/main" id="{7DA397A3-8D7B-EEF8-3E35-73BE44BD9E16}"/>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grpSp>
        <p:nvGrpSpPr>
          <p:cNvPr id="4" name="7 Grupo">
            <a:extLst>
              <a:ext uri="{FF2B5EF4-FFF2-40B4-BE49-F238E27FC236}">
                <a16:creationId xmlns:a16="http://schemas.microsoft.com/office/drawing/2014/main" id="{408C7E8E-E366-8677-95B0-F675E378C3E4}"/>
              </a:ext>
            </a:extLst>
          </p:cNvPr>
          <p:cNvGrpSpPr/>
          <p:nvPr/>
        </p:nvGrpSpPr>
        <p:grpSpPr>
          <a:xfrm>
            <a:off x="2719912" y="3523795"/>
            <a:ext cx="7171561" cy="2820143"/>
            <a:chOff x="1643042" y="3357561"/>
            <a:chExt cx="5953294" cy="2357455"/>
          </a:xfrm>
        </p:grpSpPr>
        <p:sp>
          <p:nvSpPr>
            <p:cNvPr id="6" name="8 Rectángulo">
              <a:extLst>
                <a:ext uri="{FF2B5EF4-FFF2-40B4-BE49-F238E27FC236}">
                  <a16:creationId xmlns:a16="http://schemas.microsoft.com/office/drawing/2014/main" id="{954E9635-87B1-3B73-08C4-4B61C84338FC}"/>
                </a:ext>
              </a:extLst>
            </p:cNvPr>
            <p:cNvSpPr/>
            <p:nvPr/>
          </p:nvSpPr>
          <p:spPr>
            <a:xfrm>
              <a:off x="1643042" y="3357562"/>
              <a:ext cx="5857916" cy="2357454"/>
            </a:xfrm>
            <a:prstGeom prst="rect">
              <a:avLst/>
            </a:prstGeom>
            <a:solidFill>
              <a:sysClr val="window" lastClr="FFFFFF">
                <a:lumMod val="85000"/>
              </a:sysClr>
            </a:solidFill>
            <a:ln w="25400" cap="flat" cmpd="sng" algn="ctr">
              <a:solidFill>
                <a:srgbClr val="263A90">
                  <a:shade val="50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Verdana"/>
                <a:ea typeface="+mn-ea"/>
                <a:cs typeface="+mn-cs"/>
              </a:endParaRPr>
            </a:p>
          </p:txBody>
        </p:sp>
        <p:cxnSp>
          <p:nvCxnSpPr>
            <p:cNvPr id="7" name="9 Conector recto">
              <a:extLst>
                <a:ext uri="{FF2B5EF4-FFF2-40B4-BE49-F238E27FC236}">
                  <a16:creationId xmlns:a16="http://schemas.microsoft.com/office/drawing/2014/main" id="{C606923A-0947-5584-C82D-728BECD75E24}"/>
                </a:ext>
              </a:extLst>
            </p:cNvPr>
            <p:cNvCxnSpPr/>
            <p:nvPr/>
          </p:nvCxnSpPr>
          <p:spPr>
            <a:xfrm>
              <a:off x="2839820" y="3357561"/>
              <a:ext cx="0" cy="2357455"/>
            </a:xfrm>
            <a:prstGeom prst="line">
              <a:avLst/>
            </a:prstGeom>
            <a:noFill/>
            <a:ln w="25400" cap="flat" cmpd="sng" algn="ctr">
              <a:solidFill>
                <a:srgbClr val="FFC800"/>
              </a:solidFill>
              <a:prstDash val="solid"/>
            </a:ln>
            <a:effectLst/>
          </p:spPr>
        </p:cxnSp>
        <p:cxnSp>
          <p:nvCxnSpPr>
            <p:cNvPr id="9" name="10 Conector recto">
              <a:extLst>
                <a:ext uri="{FF2B5EF4-FFF2-40B4-BE49-F238E27FC236}">
                  <a16:creationId xmlns:a16="http://schemas.microsoft.com/office/drawing/2014/main" id="{5B70D41B-A618-098F-4601-3D9213413B66}"/>
                </a:ext>
              </a:extLst>
            </p:cNvPr>
            <p:cNvCxnSpPr/>
            <p:nvPr/>
          </p:nvCxnSpPr>
          <p:spPr>
            <a:xfrm>
              <a:off x="5170389" y="3357561"/>
              <a:ext cx="0" cy="2357455"/>
            </a:xfrm>
            <a:prstGeom prst="line">
              <a:avLst/>
            </a:prstGeom>
            <a:noFill/>
            <a:ln w="25400" cap="flat" cmpd="sng" algn="ctr">
              <a:solidFill>
                <a:srgbClr val="FFC800"/>
              </a:solidFill>
              <a:prstDash val="solid"/>
            </a:ln>
            <a:effectLst/>
          </p:spPr>
        </p:cxnSp>
        <p:sp>
          <p:nvSpPr>
            <p:cNvPr id="10" name="13 Forma libre">
              <a:extLst>
                <a:ext uri="{FF2B5EF4-FFF2-40B4-BE49-F238E27FC236}">
                  <a16:creationId xmlns:a16="http://schemas.microsoft.com/office/drawing/2014/main" id="{026604A0-63D3-1183-E223-A4C2D9536552}"/>
                </a:ext>
              </a:extLst>
            </p:cNvPr>
            <p:cNvSpPr/>
            <p:nvPr/>
          </p:nvSpPr>
          <p:spPr>
            <a:xfrm>
              <a:off x="1970597" y="3357561"/>
              <a:ext cx="5227996" cy="1944886"/>
            </a:xfrm>
            <a:custGeom>
              <a:avLst/>
              <a:gdLst>
                <a:gd name="connsiteX0" fmla="*/ 0 w 5929313"/>
                <a:gd name="connsiteY0" fmla="*/ 3300412 h 3300412"/>
                <a:gd name="connsiteX1" fmla="*/ 2228850 w 5929313"/>
                <a:gd name="connsiteY1" fmla="*/ 1028700 h 3300412"/>
                <a:gd name="connsiteX2" fmla="*/ 5929313 w 5929313"/>
                <a:gd name="connsiteY2" fmla="*/ 0 h 3300412"/>
              </a:gdLst>
              <a:ahLst/>
              <a:cxnLst>
                <a:cxn ang="0">
                  <a:pos x="connsiteX0" y="connsiteY0"/>
                </a:cxn>
                <a:cxn ang="0">
                  <a:pos x="connsiteX1" y="connsiteY1"/>
                </a:cxn>
                <a:cxn ang="0">
                  <a:pos x="connsiteX2" y="connsiteY2"/>
                </a:cxn>
              </a:cxnLst>
              <a:rect l="l" t="t" r="r" b="b"/>
              <a:pathLst>
                <a:path w="5929313" h="3300412">
                  <a:moveTo>
                    <a:pt x="0" y="3300412"/>
                  </a:moveTo>
                  <a:cubicBezTo>
                    <a:pt x="620315" y="2439590"/>
                    <a:pt x="1240631" y="1578769"/>
                    <a:pt x="2228850" y="1028700"/>
                  </a:cubicBezTo>
                  <a:cubicBezTo>
                    <a:pt x="3217069" y="478631"/>
                    <a:pt x="5929313" y="0"/>
                    <a:pt x="5929313" y="0"/>
                  </a:cubicBezTo>
                </a:path>
              </a:pathLst>
            </a:custGeom>
            <a:noFill/>
            <a:ln w="28575" cap="flat" cmpd="sng" algn="ctr">
              <a:solidFill>
                <a:srgbClr val="263A90">
                  <a:shade val="95000"/>
                  <a:satMod val="105000"/>
                </a:srgb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s-ES" sz="1800" b="0" i="0" u="none" strike="noStrike" kern="0" cap="none" spc="0" normalizeH="0" baseline="0" noProof="0">
                <a:ln>
                  <a:noFill/>
                </a:ln>
                <a:solidFill>
                  <a:srgbClr val="263A90"/>
                </a:solidFill>
                <a:effectLst/>
                <a:uLnTx/>
                <a:uFillTx/>
                <a:latin typeface="Verdana"/>
                <a:ea typeface="+mn-ea"/>
                <a:cs typeface="+mn-cs"/>
              </a:endParaRPr>
            </a:p>
          </p:txBody>
        </p:sp>
        <p:sp>
          <p:nvSpPr>
            <p:cNvPr id="13" name="14 Rectángulo">
              <a:extLst>
                <a:ext uri="{FF2B5EF4-FFF2-40B4-BE49-F238E27FC236}">
                  <a16:creationId xmlns:a16="http://schemas.microsoft.com/office/drawing/2014/main" id="{8562EB00-369A-1AEE-0E3D-C0345F7CF5A6}"/>
                </a:ext>
              </a:extLst>
            </p:cNvPr>
            <p:cNvSpPr/>
            <p:nvPr/>
          </p:nvSpPr>
          <p:spPr>
            <a:xfrm>
              <a:off x="1832007" y="5336139"/>
              <a:ext cx="908695" cy="347389"/>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263A90"/>
                  </a:solidFill>
                  <a:effectLst/>
                  <a:uLnTx/>
                  <a:uFillTx/>
                  <a:latin typeface="Verdana"/>
                  <a:cs typeface="Arial" panose="020B0604020202020204" pitchFamily="34" charset="0"/>
                </a:rPr>
                <a:t>Bancos</a:t>
              </a:r>
            </a:p>
          </p:txBody>
        </p:sp>
        <p:sp>
          <p:nvSpPr>
            <p:cNvPr id="18" name="15 Rectángulo">
              <a:extLst>
                <a:ext uri="{FF2B5EF4-FFF2-40B4-BE49-F238E27FC236}">
                  <a16:creationId xmlns:a16="http://schemas.microsoft.com/office/drawing/2014/main" id="{FA16C823-D320-EFFC-005B-D60E2EFCDAF5}"/>
                </a:ext>
              </a:extLst>
            </p:cNvPr>
            <p:cNvSpPr/>
            <p:nvPr/>
          </p:nvSpPr>
          <p:spPr>
            <a:xfrm>
              <a:off x="5170389" y="5336138"/>
              <a:ext cx="2425947" cy="347389"/>
            </a:xfrm>
            <a:prstGeom prst="rect">
              <a:avLst/>
            </a:prstGeom>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263A90"/>
                  </a:solidFill>
                  <a:effectLst/>
                  <a:uLnTx/>
                  <a:uFillTx/>
                  <a:latin typeface="Verdana"/>
                  <a:cs typeface="Arial" panose="020B0604020202020204" pitchFamily="34" charset="0"/>
                </a:rPr>
                <a:t>Fondos de Pensiones</a:t>
              </a:r>
            </a:p>
          </p:txBody>
        </p:sp>
        <p:sp>
          <p:nvSpPr>
            <p:cNvPr id="19" name="16 Rectángulo">
              <a:extLst>
                <a:ext uri="{FF2B5EF4-FFF2-40B4-BE49-F238E27FC236}">
                  <a16:creationId xmlns:a16="http://schemas.microsoft.com/office/drawing/2014/main" id="{07589F59-458F-FDF3-62DA-0F71A8A2C1CD}"/>
                </a:ext>
              </a:extLst>
            </p:cNvPr>
            <p:cNvSpPr/>
            <p:nvPr/>
          </p:nvSpPr>
          <p:spPr>
            <a:xfrm>
              <a:off x="2963797" y="5336139"/>
              <a:ext cx="2039561" cy="347389"/>
            </a:xfrm>
            <a:prstGeom prst="rect">
              <a:avLst/>
            </a:prstGeom>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ES" sz="1400" b="0" i="0" u="none" strike="noStrike" kern="0" cap="none" spc="0" normalizeH="0" baseline="0" noProof="0" dirty="0">
                  <a:ln>
                    <a:noFill/>
                  </a:ln>
                  <a:solidFill>
                    <a:srgbClr val="263A90"/>
                  </a:solidFill>
                  <a:effectLst/>
                  <a:uLnTx/>
                  <a:uFillTx/>
                  <a:latin typeface="Verdana"/>
                  <a:cs typeface="Arial" panose="020B0604020202020204" pitchFamily="34" charset="0"/>
                </a:rPr>
                <a:t>Comp. de Seguros</a:t>
              </a:r>
            </a:p>
          </p:txBody>
        </p:sp>
      </p:grpSp>
    </p:spTree>
    <p:extLst>
      <p:ext uri="{BB962C8B-B14F-4D97-AF65-F5344CB8AC3E}">
        <p14:creationId xmlns:p14="http://schemas.microsoft.com/office/powerpoint/2010/main" val="40062491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FD94D-4468-C64B-F72A-DA3C606B05E8}"/>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3BCA7D37-038A-8B1B-751D-BE17687AC94D}"/>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D5D06C76-B624-7176-407B-8A9538062558}"/>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526ACBA-5383-5048-1380-29588AB08352}"/>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E05A168-C9DF-9D74-3329-D971D60A4EB5}"/>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Preferencia por hábitat</a:t>
            </a:r>
          </a:p>
        </p:txBody>
      </p:sp>
      <p:cxnSp>
        <p:nvCxnSpPr>
          <p:cNvPr id="11" name="Straight Connector 10">
            <a:extLst>
              <a:ext uri="{FF2B5EF4-FFF2-40B4-BE49-F238E27FC236}">
                <a16:creationId xmlns:a16="http://schemas.microsoft.com/office/drawing/2014/main" id="{0F8841FB-FDBB-17C3-02E7-CAC97F58848F}"/>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028A99-1D5A-CAE5-64DD-536D3D68751A}"/>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C1936E34-C33A-846B-0607-871CDECDA649}"/>
              </a:ext>
            </a:extLst>
          </p:cNvPr>
          <p:cNvGrpSpPr/>
          <p:nvPr/>
        </p:nvGrpSpPr>
        <p:grpSpPr>
          <a:xfrm>
            <a:off x="1343320" y="2547853"/>
            <a:ext cx="9505352" cy="3285652"/>
            <a:chOff x="6377055" y="4514908"/>
            <a:chExt cx="9505352" cy="3285652"/>
          </a:xfrm>
        </p:grpSpPr>
        <p:sp>
          <p:nvSpPr>
            <p:cNvPr id="13" name="TextBox 12">
              <a:extLst>
                <a:ext uri="{FF2B5EF4-FFF2-40B4-BE49-F238E27FC236}">
                  <a16:creationId xmlns:a16="http://schemas.microsoft.com/office/drawing/2014/main" id="{8D3B81C8-AE5B-365A-2B08-EF14F448FFE3}"/>
                </a:ext>
              </a:extLst>
            </p:cNvPr>
            <p:cNvSpPr txBox="1"/>
            <p:nvPr/>
          </p:nvSpPr>
          <p:spPr>
            <a:xfrm>
              <a:off x="6878770" y="4873003"/>
              <a:ext cx="8761009" cy="2862322"/>
            </a:xfrm>
            <a:prstGeom prst="rect">
              <a:avLst/>
            </a:prstGeom>
            <a:noFill/>
          </p:spPr>
          <p:txBody>
            <a:bodyPr wrap="square" rtlCol="0">
              <a:spAutoFit/>
            </a:bodyPr>
            <a:lstStyle/>
            <a:p>
              <a:pPr marL="285750" indent="-285750">
                <a:buClr>
                  <a:srgbClr val="EFB810"/>
                </a:buClr>
                <a:buFont typeface="Arial" panose="020B0604020202020204" pitchFamily="34" charset="0"/>
                <a:buChar char="•"/>
              </a:pPr>
              <a:r>
                <a:rPr lang="es-ES" dirty="0">
                  <a:solidFill>
                    <a:schemeClr val="bg1"/>
                  </a:solidFill>
                  <a:latin typeface="Aptos" panose="020B0004020202020204" pitchFamily="34" charset="0"/>
                </a:rPr>
                <a:t>Diferentes tipos de inversionistas tienen demanda predeterminada por títulos con vencimientos específicos (ejemplos: instituciones, fondos de pensiones, estrategias de inmunización o indexación, etc.).</a:t>
              </a:r>
            </a:p>
            <a:p>
              <a:pPr marL="285750" indent="-285750">
                <a:buClr>
                  <a:srgbClr val="EFB810"/>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a:buClr>
                  <a:srgbClr val="EFB810"/>
                </a:buClr>
                <a:buFont typeface="Arial" panose="020B0604020202020204" pitchFamily="34" charset="0"/>
                <a:buChar char="•"/>
              </a:pPr>
              <a:r>
                <a:rPr lang="es-ES" dirty="0">
                  <a:solidFill>
                    <a:schemeClr val="bg1"/>
                  </a:solidFill>
                  <a:latin typeface="Aptos" panose="020B0004020202020204" pitchFamily="34" charset="0"/>
                </a:rPr>
                <a:t>Generalmente los inversionistas de este tipo tienden a concentrarse en sus respectivos sectores sin ser afectados por los movimientos de la curva.</a:t>
              </a:r>
            </a:p>
            <a:p>
              <a:pPr marL="285750" indent="-285750">
                <a:buClr>
                  <a:srgbClr val="EFB810"/>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a:buClr>
                  <a:srgbClr val="EFB810"/>
                </a:buClr>
                <a:buFont typeface="Arial" panose="020B0604020202020204" pitchFamily="34" charset="0"/>
                <a:buChar char="•"/>
              </a:pPr>
              <a:r>
                <a:rPr lang="es-ES" dirty="0">
                  <a:solidFill>
                    <a:schemeClr val="bg1"/>
                  </a:solidFill>
                  <a:latin typeface="Aptos" panose="020B0004020202020204" pitchFamily="34" charset="0"/>
                </a:rPr>
                <a:t>Esta teoría propone que la forma de la curva de rendimiento es determinada por expectativas y prima por liquidez (positiva o negativa) para inducir a los participantes del mercado a cambiar su hábitat natural o preferido.</a:t>
              </a:r>
            </a:p>
          </p:txBody>
        </p:sp>
        <p:grpSp>
          <p:nvGrpSpPr>
            <p:cNvPr id="14" name="Group 13">
              <a:extLst>
                <a:ext uri="{FF2B5EF4-FFF2-40B4-BE49-F238E27FC236}">
                  <a16:creationId xmlns:a16="http://schemas.microsoft.com/office/drawing/2014/main" id="{19AFF5A4-4BB6-DFDE-E2C4-4B6B915824A9}"/>
                </a:ext>
              </a:extLst>
            </p:cNvPr>
            <p:cNvGrpSpPr/>
            <p:nvPr/>
          </p:nvGrpSpPr>
          <p:grpSpPr>
            <a:xfrm>
              <a:off x="6377055" y="4514908"/>
              <a:ext cx="9505352" cy="3285652"/>
              <a:chOff x="743471" y="2734799"/>
              <a:chExt cx="9505352" cy="3285652"/>
            </a:xfrm>
          </p:grpSpPr>
          <p:sp>
            <p:nvSpPr>
              <p:cNvPr id="16" name="Rectangle: Rounded Corners 15">
                <a:extLst>
                  <a:ext uri="{FF2B5EF4-FFF2-40B4-BE49-F238E27FC236}">
                    <a16:creationId xmlns:a16="http://schemas.microsoft.com/office/drawing/2014/main" id="{EE6D0AF3-BE5C-BAEA-3F50-D700ED83A1D0}"/>
                  </a:ext>
                </a:extLst>
              </p:cNvPr>
              <p:cNvSpPr/>
              <p:nvPr/>
            </p:nvSpPr>
            <p:spPr>
              <a:xfrm>
                <a:off x="899886" y="2913847"/>
                <a:ext cx="9348937" cy="3106604"/>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23FEAA97-49F7-9482-CA25-31F07AAF1EFF}"/>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C7295961-38CF-8344-F6B0-7C7A5D0B374A}"/>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14B73152-C075-4A12-599E-A6B1EF8D292D}"/>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58393" y="0"/>
            <a:ext cx="5154734" cy="5154734"/>
          </a:xfrm>
          <a:prstGeom prst="rect">
            <a:avLst/>
          </a:prstGeom>
        </p:spPr>
      </p:pic>
    </p:spTree>
    <p:extLst>
      <p:ext uri="{BB962C8B-B14F-4D97-AF65-F5344CB8AC3E}">
        <p14:creationId xmlns:p14="http://schemas.microsoft.com/office/powerpoint/2010/main" val="6812109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B4B15-E32D-1D7D-32BE-42DB1D06B27A}"/>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C5843236-5AD5-7986-2D6A-8C063CD4A321}"/>
              </a:ext>
            </a:extLst>
          </p:cNvPr>
          <p:cNvPicPr>
            <a:picLocks noChangeAspect="1" noChangeArrowheads="1"/>
          </p:cNvPicPr>
          <p:nvPr/>
        </p:nvPicPr>
        <p:blipFill rotWithShape="1">
          <a:blip r:embed="rId3">
            <a:alphaModFix amt="6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B99AA258-C9A8-9C6B-2CFB-49300DD26E63}"/>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C13B61A2-FA88-0236-6782-494485636806}"/>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8DF083D8-B2DC-A812-88CC-42A905888DFA}"/>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093AFB1-031D-B4E6-2E78-F356A6C0630C}"/>
              </a:ext>
            </a:extLst>
          </p:cNvPr>
          <p:cNvSpPr txBox="1"/>
          <p:nvPr/>
        </p:nvSpPr>
        <p:spPr>
          <a:xfrm>
            <a:off x="3572540" y="793675"/>
            <a:ext cx="861946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Otras consideraciones (I)</a:t>
            </a:r>
          </a:p>
        </p:txBody>
      </p:sp>
      <p:cxnSp>
        <p:nvCxnSpPr>
          <p:cNvPr id="11" name="Straight Connector 10">
            <a:extLst>
              <a:ext uri="{FF2B5EF4-FFF2-40B4-BE49-F238E27FC236}">
                <a16:creationId xmlns:a16="http://schemas.microsoft.com/office/drawing/2014/main" id="{2D80104E-4703-1822-3504-26FF78211255}"/>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9452A66-E3DB-19A9-5AF6-FFF423845BCB}"/>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F79C8BEA-1FE3-CA16-F225-39A0EAEEC2AE}"/>
              </a:ext>
            </a:extLst>
          </p:cNvPr>
          <p:cNvGrpSpPr/>
          <p:nvPr/>
        </p:nvGrpSpPr>
        <p:grpSpPr>
          <a:xfrm>
            <a:off x="397953" y="2115655"/>
            <a:ext cx="11390188" cy="4353717"/>
            <a:chOff x="271336" y="3440486"/>
            <a:chExt cx="11526462" cy="4879958"/>
          </a:xfrm>
        </p:grpSpPr>
        <p:grpSp>
          <p:nvGrpSpPr>
            <p:cNvPr id="26" name="Group 34">
              <a:extLst>
                <a:ext uri="{FF2B5EF4-FFF2-40B4-BE49-F238E27FC236}">
                  <a16:creationId xmlns:a16="http://schemas.microsoft.com/office/drawing/2014/main" id="{98BF5E07-9D8A-196D-7A3A-FFC76EF62E28}"/>
                </a:ext>
              </a:extLst>
            </p:cNvPr>
            <p:cNvGrpSpPr/>
            <p:nvPr/>
          </p:nvGrpSpPr>
          <p:grpSpPr>
            <a:xfrm>
              <a:off x="673905" y="3663646"/>
              <a:ext cx="11123893" cy="4656798"/>
              <a:chOff x="4580734" y="3989400"/>
              <a:chExt cx="10230293" cy="4656798"/>
            </a:xfrm>
          </p:grpSpPr>
          <mc:AlternateContent xmlns:mc="http://schemas.openxmlformats.org/markup-compatibility/2006">
            <mc:Choice xmlns:a14="http://schemas.microsoft.com/office/drawing/2010/main" Requires="a14">
              <p:sp>
                <p:nvSpPr>
                  <p:cNvPr id="30" name="TextBox 2">
                    <a:extLst>
                      <a:ext uri="{FF2B5EF4-FFF2-40B4-BE49-F238E27FC236}">
                        <a16:creationId xmlns:a16="http://schemas.microsoft.com/office/drawing/2014/main" id="{1824C78E-5097-932D-D1EB-E66FA71E38A5}"/>
                      </a:ext>
                    </a:extLst>
                  </p:cNvPr>
                  <p:cNvSpPr txBox="1"/>
                  <p:nvPr/>
                </p:nvSpPr>
                <p:spPr>
                  <a:xfrm>
                    <a:off x="4966645" y="4159605"/>
                    <a:ext cx="9844382" cy="4359301"/>
                  </a:xfrm>
                  <a:prstGeom prst="rect">
                    <a:avLst/>
                  </a:prstGeom>
                  <a:noFill/>
                </p:spPr>
                <p:txBody>
                  <a:bodyPr wrap="square" rtlCol="0">
                    <a:spAutoFit/>
                  </a:bodyPr>
                  <a:lstStyle/>
                  <a:p>
                    <a:r>
                      <a:rPr lang="es-ES" dirty="0">
                        <a:solidFill>
                          <a:schemeClr val="bg1"/>
                        </a:solidFill>
                        <a:latin typeface="Aptos" panose="020B0004020202020204" pitchFamily="34" charset="0"/>
                      </a:rPr>
                      <a:t>En la valoración de instrumentos de deuda se necesitan tanto los flujos generados por los pagos de interés y de capital (principal) como la tasa de descuento para traer a valor presente estos flujos:</a:t>
                    </a:r>
                  </a:p>
                  <a:p>
                    <a:endParaRPr lang="es-CO" sz="2400" i="1"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𝑃</m:t>
                          </m:r>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naryPr>
                            <m:sub>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𝑖</m:t>
                              </m:r>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up>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𝑇</m:t>
                              </m:r>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p>
                            <m:e>
                              <m:f>
                                <m:fP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𝑐</m:t>
                                  </m:r>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𝐹</m:t>
                                  </m:r>
                                </m:num>
                                <m:den>
                                  <m:sSup>
                                    <m:sSupP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b>
                                          </m:sSub>
                                        </m:e>
                                      </m:d>
                                    </m:e>
                                    <m:sup>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p>
                                  </m:sSup>
                                </m:den>
                              </m:f>
                            </m:e>
                          </m:nary>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𝐹</m:t>
                              </m:r>
                            </m:num>
                            <m:den>
                              <m:sSup>
                                <m:sSupP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𝑆</m:t>
                                          </m:r>
                                        </m:e>
                                        <m:sub>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𝑇</m:t>
                                          </m:r>
                                        </m:sub>
                                      </m:sSub>
                                    </m:e>
                                  </m:d>
                                </m:e>
                                <m:sup>
                                  <m:r>
                                    <a:rPr lang="es-CO" sz="28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𝑇</m:t>
                                  </m:r>
                                </m:sup>
                              </m:sSup>
                            </m:den>
                          </m:f>
                        </m:oMath>
                      </m:oMathPara>
                    </a14:m>
                    <a:endParaRPr lang="es-CO" sz="2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endParaRPr lang="es-ES" dirty="0">
                      <a:solidFill>
                        <a:schemeClr val="bg1"/>
                      </a:solidFill>
                      <a:latin typeface="Aptos" panose="020B0004020202020204" pitchFamily="34" charset="0"/>
                    </a:endParaRPr>
                  </a:p>
                  <a:p>
                    <a:r>
                      <a:rPr lang="es-ES" dirty="0">
                        <a:solidFill>
                          <a:schemeClr val="bg1"/>
                        </a:solidFill>
                        <a:latin typeface="Aptos" panose="020B0004020202020204" pitchFamily="34" charset="0"/>
                      </a:rPr>
                      <a:t>Mientras que la tasa cupón c y el plazo de los flujos ti están determinados de manera contractual, la tasa de descuento es determinada por el mercado y cambia constantemente en el tiempo.</a:t>
                    </a:r>
                  </a:p>
                  <a:p>
                    <a:endParaRPr lang="es-ES" dirty="0">
                      <a:solidFill>
                        <a:schemeClr val="bg1"/>
                      </a:solidFill>
                      <a:latin typeface="Aptos" panose="020B0004020202020204" pitchFamily="34" charset="0"/>
                    </a:endParaRPr>
                  </a:p>
                  <a:p>
                    <a:r>
                      <a:rPr lang="es-ES" dirty="0">
                        <a:solidFill>
                          <a:schemeClr val="bg1"/>
                        </a:solidFill>
                        <a:latin typeface="Aptos" panose="020B0004020202020204" pitchFamily="34" charset="0"/>
                      </a:rPr>
                      <a:t>También se tiene que el rendimiento de cada instrumento depende de la estructura de pagos, el vencimiento y el cupón.</a:t>
                    </a:r>
                  </a:p>
                </p:txBody>
              </p:sp>
            </mc:Choice>
            <mc:Fallback>
              <p:sp>
                <p:nvSpPr>
                  <p:cNvPr id="30" name="TextBox 2">
                    <a:extLst>
                      <a:ext uri="{FF2B5EF4-FFF2-40B4-BE49-F238E27FC236}">
                        <a16:creationId xmlns:a16="http://schemas.microsoft.com/office/drawing/2014/main" id="{1824C78E-5097-932D-D1EB-E66FA71E38A5}"/>
                      </a:ext>
                    </a:extLst>
                  </p:cNvPr>
                  <p:cNvSpPr txBox="1">
                    <a:spLocks noRot="1" noChangeAspect="1" noMove="1" noResize="1" noEditPoints="1" noAdjustHandles="1" noChangeArrowheads="1" noChangeShapeType="1" noTextEdit="1"/>
                  </p:cNvSpPr>
                  <p:nvPr/>
                </p:nvSpPr>
                <p:spPr>
                  <a:xfrm>
                    <a:off x="4966645" y="4159605"/>
                    <a:ext cx="9844382" cy="4359301"/>
                  </a:xfrm>
                  <a:prstGeom prst="rect">
                    <a:avLst/>
                  </a:prstGeom>
                  <a:blipFill>
                    <a:blip r:embed="rId8"/>
                    <a:stretch>
                      <a:fillRect l="-519" t="-784" b="-1567"/>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EA1152FB-B5EE-D27E-A737-3018E6427464}"/>
                  </a:ext>
                </a:extLst>
              </p:cNvPr>
              <p:cNvSpPr/>
              <p:nvPr/>
            </p:nvSpPr>
            <p:spPr>
              <a:xfrm>
                <a:off x="4580734" y="3989400"/>
                <a:ext cx="10230293" cy="4656798"/>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1B30D6F0-ED7B-42E5-9685-0AC57B5ADC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1336" y="3440486"/>
              <a:ext cx="837902" cy="837902"/>
            </a:xfrm>
            <a:prstGeom prst="rect">
              <a:avLst/>
            </a:prstGeom>
          </p:spPr>
        </p:pic>
      </p:grpSp>
      <p:pic>
        <p:nvPicPr>
          <p:cNvPr id="5" name="Imagen 4">
            <a:extLst>
              <a:ext uri="{FF2B5EF4-FFF2-40B4-BE49-F238E27FC236}">
                <a16:creationId xmlns:a16="http://schemas.microsoft.com/office/drawing/2014/main" id="{16ED8D6C-9BA5-24A2-29F5-BFF35E78FB9F}"/>
              </a:ext>
            </a:extLst>
          </p:cNvPr>
          <p:cNvPicPr>
            <a:picLocks noChangeAspect="1"/>
          </p:cNvPicPr>
          <p:nvPr/>
        </p:nvPicPr>
        <p:blipFill>
          <a:blip r:embed="rId10">
            <a:alphaModFix amt="16000"/>
            <a:extLst>
              <a:ext uri="{BEBA8EAE-BF5A-486C-A8C5-ECC9F3942E4B}">
                <a14:imgProps xmlns:a14="http://schemas.microsoft.com/office/drawing/2010/main">
                  <a14:imgLayer r:embed="rId11">
                    <a14:imgEffect>
                      <a14:brightnessContrast bright="100000"/>
                    </a14:imgEffect>
                  </a14:imgLayer>
                </a14:imgProps>
              </a:ext>
            </a:extLst>
          </a:blip>
          <a:stretch>
            <a:fillRect/>
          </a:stretch>
        </p:blipFill>
        <p:spPr>
          <a:xfrm rot="1798908">
            <a:off x="9227290" y="2989579"/>
            <a:ext cx="2957572" cy="2957572"/>
          </a:xfrm>
          <a:prstGeom prst="rect">
            <a:avLst/>
          </a:prstGeom>
        </p:spPr>
      </p:pic>
    </p:spTree>
    <p:extLst>
      <p:ext uri="{BB962C8B-B14F-4D97-AF65-F5344CB8AC3E}">
        <p14:creationId xmlns:p14="http://schemas.microsoft.com/office/powerpoint/2010/main" val="415837286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61E73175-FC9A-FF3B-8F23-1202A6E7E862}"/>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9852843">
            <a:off x="6003307" y="-282882"/>
            <a:ext cx="6447205" cy="6447205"/>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793630" y="657263"/>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743471" y="704448"/>
            <a:ext cx="523623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Objetivos</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rcRect l="26213" t="25577" r="26092" b="26562"/>
          <a:stretch/>
        </p:blipFill>
        <p:spPr>
          <a:xfrm rot="9069590">
            <a:off x="-2012834" y="-2887948"/>
            <a:ext cx="6291847" cy="6313848"/>
          </a:xfrm>
          <a:prstGeom prst="rect">
            <a:avLst/>
          </a:prstGeom>
        </p:spPr>
      </p:pic>
      <p:sp>
        <p:nvSpPr>
          <p:cNvPr id="5" name="TextBox 4">
            <a:extLst>
              <a:ext uri="{FF2B5EF4-FFF2-40B4-BE49-F238E27FC236}">
                <a16:creationId xmlns:a16="http://schemas.microsoft.com/office/drawing/2014/main" id="{8837737F-D3B1-F27B-754C-5F7C5FF701F1}"/>
              </a:ext>
            </a:extLst>
          </p:cNvPr>
          <p:cNvSpPr txBox="1"/>
          <p:nvPr/>
        </p:nvSpPr>
        <p:spPr>
          <a:xfrm>
            <a:off x="917215" y="2370609"/>
            <a:ext cx="7150460" cy="378565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FFC002"/>
              </a:buClr>
              <a:buSzTx/>
              <a:buFontTx/>
              <a:buNone/>
              <a:tabLst/>
              <a:defRPr/>
            </a:pPr>
            <a:r>
              <a:rPr kumimoji="0" lang="es-ES" sz="2000" b="0" i="0" u="none" strike="noStrike" kern="1200" cap="none" spc="0" normalizeH="0" baseline="0" noProof="0" dirty="0">
                <a:ln>
                  <a:noFill/>
                </a:ln>
                <a:solidFill>
                  <a:srgbClr val="FFCC00"/>
                </a:solidFill>
                <a:effectLst/>
                <a:uLnTx/>
                <a:uFillTx/>
                <a:latin typeface="Aptos" panose="020B0004020202020204" pitchFamily="34" charset="0"/>
                <a:ea typeface="+mn-ea"/>
                <a:cs typeface="+mn-cs"/>
              </a:rPr>
              <a:t>OBJETIVO: </a:t>
            </a:r>
          </a:p>
          <a:p>
            <a:pPr marL="0" marR="0" lvl="0" indent="0" algn="l" defTabSz="914400" rtl="0" eaLnBrk="1" fontAlgn="auto" latinLnBrk="0" hangingPunct="1">
              <a:lnSpc>
                <a:spcPct val="100000"/>
              </a:lnSpc>
              <a:spcBef>
                <a:spcPts val="0"/>
              </a:spcBef>
              <a:spcAft>
                <a:spcPts val="0"/>
              </a:spcAft>
              <a:buClr>
                <a:srgbClr val="FFC002"/>
              </a:buClr>
              <a:buSzTx/>
              <a:buFontTx/>
              <a:buNone/>
              <a:tabLst/>
              <a:defRPr/>
            </a:pPr>
            <a:endParaRPr lang="es-ES" sz="2000" dirty="0">
              <a:solidFill>
                <a:srgbClr val="FFCC00"/>
              </a:solidFill>
              <a:latin typeface="Aptos" panose="020B0004020202020204" pitchFamily="34" charset="0"/>
            </a:endParaRPr>
          </a:p>
          <a:p>
            <a:pPr marL="0" marR="0" lvl="0" indent="0" algn="l" defTabSz="914400" rtl="0" eaLnBrk="1" fontAlgn="auto" latinLnBrk="0" hangingPunct="1">
              <a:lnSpc>
                <a:spcPct val="100000"/>
              </a:lnSpc>
              <a:spcBef>
                <a:spcPts val="0"/>
              </a:spcBef>
              <a:spcAft>
                <a:spcPts val="0"/>
              </a:spcAft>
              <a:buClr>
                <a:srgbClr val="FFC002"/>
              </a:buClr>
              <a:buSzTx/>
              <a:buFontTx/>
              <a:buNone/>
              <a:tabLst/>
              <a:defRPr/>
            </a:pPr>
            <a:r>
              <a:rPr kumimoji="0" lang="es-ES" sz="2000" b="0" i="0" u="none" strike="noStrike" kern="1200" cap="none" spc="0" normalizeH="0" baseline="0" noProof="0" dirty="0">
                <a:ln>
                  <a:noFill/>
                </a:ln>
                <a:solidFill>
                  <a:schemeClr val="bg1"/>
                </a:solidFill>
                <a:effectLst/>
                <a:uLnTx/>
                <a:uFillTx/>
                <a:latin typeface="Aptos" panose="020B0004020202020204" pitchFamily="34" charset="0"/>
                <a:ea typeface="+mn-ea"/>
                <a:cs typeface="+mn-cs"/>
              </a:rPr>
              <a:t>Conocer el método de B-</a:t>
            </a:r>
            <a:r>
              <a:rPr kumimoji="0" lang="es-ES" sz="2000" b="0" i="0" u="none" strike="noStrike" kern="1200" cap="none" spc="0" normalizeH="0" baseline="0" noProof="0" dirty="0" err="1">
                <a:ln>
                  <a:noFill/>
                </a:ln>
                <a:solidFill>
                  <a:schemeClr val="bg1"/>
                </a:solidFill>
                <a:effectLst/>
                <a:uLnTx/>
                <a:uFillTx/>
                <a:latin typeface="Aptos" panose="020B0004020202020204" pitchFamily="34" charset="0"/>
                <a:ea typeface="+mn-ea"/>
                <a:cs typeface="+mn-cs"/>
              </a:rPr>
              <a:t>Splines</a:t>
            </a:r>
            <a:r>
              <a:rPr kumimoji="0" lang="es-ES" sz="2000" b="0" i="0" u="none" strike="noStrike" kern="1200" cap="none" spc="0" normalizeH="0" baseline="0" noProof="0" dirty="0">
                <a:ln>
                  <a:noFill/>
                </a:ln>
                <a:solidFill>
                  <a:schemeClr val="bg1"/>
                </a:solidFill>
                <a:effectLst/>
                <a:uLnTx/>
                <a:uFillTx/>
                <a:latin typeface="Aptos" panose="020B0004020202020204" pitchFamily="34" charset="0"/>
                <a:ea typeface="+mn-ea"/>
                <a:cs typeface="+mn-cs"/>
              </a:rPr>
              <a:t> para interpolar la curva de rendimientos. </a:t>
            </a:r>
          </a:p>
          <a:p>
            <a:pPr marL="0" marR="0" lvl="0" indent="0" algn="l" defTabSz="914400" rtl="0" eaLnBrk="1" fontAlgn="auto" latinLnBrk="0" hangingPunct="1">
              <a:lnSpc>
                <a:spcPct val="100000"/>
              </a:lnSpc>
              <a:spcBef>
                <a:spcPts val="0"/>
              </a:spcBef>
              <a:spcAft>
                <a:spcPts val="0"/>
              </a:spcAft>
              <a:buClr>
                <a:srgbClr val="FFC002"/>
              </a:buClr>
              <a:buSzTx/>
              <a:buFontTx/>
              <a:buNone/>
              <a:tabLst/>
              <a:defRPr/>
            </a:pPr>
            <a:endParaRPr kumimoji="0" lang="es-ES" sz="2000" b="0" i="0" u="none" strike="noStrike" kern="1200" cap="none" spc="0" normalizeH="0" baseline="0" noProof="0" dirty="0">
              <a:ln>
                <a:noFill/>
              </a:ln>
              <a:solidFill>
                <a:srgbClr val="FFCC00"/>
              </a:solidFill>
              <a:effectLst/>
              <a:uLnTx/>
              <a:uFillTx/>
              <a:latin typeface="Aptos" panose="020B00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
                <a:srgbClr val="FFC002"/>
              </a:buClr>
              <a:buSzTx/>
              <a:buFontTx/>
              <a:buNone/>
              <a:tabLst/>
              <a:defRPr/>
            </a:pPr>
            <a:r>
              <a:rPr kumimoji="0" lang="es-ES" sz="2000" b="0" i="0" u="none" strike="noStrike" kern="1200" cap="none" spc="0" normalizeH="0" baseline="0" noProof="0" dirty="0">
                <a:ln>
                  <a:noFill/>
                </a:ln>
                <a:solidFill>
                  <a:srgbClr val="FFCC00"/>
                </a:solidFill>
                <a:effectLst/>
                <a:uLnTx/>
                <a:uFillTx/>
                <a:latin typeface="Aptos" panose="020B0004020202020204" pitchFamily="34" charset="0"/>
                <a:ea typeface="+mn-ea"/>
                <a:cs typeface="+mn-cs"/>
              </a:rPr>
              <a:t>OBJETIVOS ESPECÍFICOS: </a:t>
            </a:r>
          </a:p>
          <a:p>
            <a:pPr marL="0" marR="0" lvl="0" indent="0" algn="l" defTabSz="914400" rtl="0" eaLnBrk="1" fontAlgn="auto" latinLnBrk="0" hangingPunct="1">
              <a:lnSpc>
                <a:spcPct val="100000"/>
              </a:lnSpc>
              <a:spcBef>
                <a:spcPts val="0"/>
              </a:spcBef>
              <a:spcAft>
                <a:spcPts val="0"/>
              </a:spcAft>
              <a:buClr>
                <a:srgbClr val="FFC002"/>
              </a:buClr>
              <a:buSzTx/>
              <a:buFontTx/>
              <a:buNone/>
              <a:tabLst/>
              <a:defRPr/>
            </a:pPr>
            <a:endParaRPr kumimoji="0" lang="es-ES" sz="2000" b="0" i="0" u="none" strike="noStrike" kern="1200" cap="none" spc="0" normalizeH="0" baseline="0" noProof="0" dirty="0">
              <a:ln>
                <a:noFill/>
              </a:ln>
              <a:solidFill>
                <a:srgbClr val="FFCC00"/>
              </a:solidFill>
              <a:effectLst/>
              <a:uLnTx/>
              <a:uFillTx/>
              <a:latin typeface="Aptos" panose="020B00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
                <a:srgbClr val="FFC002"/>
              </a:buClr>
              <a:buSzTx/>
              <a:buFont typeface="Arial" panose="020B0604020202020204" pitchFamily="34" charset="0"/>
              <a:buChar char="•"/>
              <a:tabLst/>
              <a:defRPr/>
            </a:pPr>
            <a:r>
              <a:rPr kumimoji="0" lang="es-ES" sz="2000" b="0" i="0" u="none" strike="noStrike" kern="1200" cap="none" spc="0" normalizeH="0" baseline="0" noProof="0" dirty="0">
                <a:ln>
                  <a:noFill/>
                </a:ln>
                <a:solidFill>
                  <a:schemeClr val="bg1"/>
                </a:solidFill>
                <a:effectLst/>
                <a:uLnTx/>
                <a:uFillTx/>
                <a:latin typeface="Aptos" panose="020B0004020202020204" pitchFamily="34" charset="0"/>
                <a:ea typeface="+mn-ea"/>
                <a:cs typeface="+mn-cs"/>
              </a:rPr>
              <a:t>Entender cómo se interpola una curva de rendimientos con el método de B-</a:t>
            </a:r>
            <a:r>
              <a:rPr kumimoji="0" lang="es-ES" sz="2000" b="0" i="0" u="none" strike="noStrike" kern="1200" cap="none" spc="0" normalizeH="0" baseline="0" noProof="0" dirty="0" err="1">
                <a:ln>
                  <a:noFill/>
                </a:ln>
                <a:solidFill>
                  <a:schemeClr val="bg1"/>
                </a:solidFill>
                <a:effectLst/>
                <a:uLnTx/>
                <a:uFillTx/>
                <a:latin typeface="Aptos" panose="020B0004020202020204" pitchFamily="34" charset="0"/>
                <a:ea typeface="+mn-ea"/>
                <a:cs typeface="+mn-cs"/>
              </a:rPr>
              <a:t>Splines</a:t>
            </a:r>
            <a:r>
              <a:rPr kumimoji="0" lang="es-ES" sz="2000" b="0" i="0" u="none" strike="noStrike" kern="1200" cap="none" spc="0" normalizeH="0" baseline="0" noProof="0" dirty="0">
                <a:ln>
                  <a:noFill/>
                </a:ln>
                <a:solidFill>
                  <a:schemeClr val="bg1"/>
                </a:solidFill>
                <a:effectLst/>
                <a:uLnTx/>
                <a:uFillTx/>
                <a:latin typeface="Aptos" panose="020B0004020202020204" pitchFamily="34" charset="0"/>
                <a:ea typeface="+mn-ea"/>
                <a:cs typeface="+mn-cs"/>
              </a:rPr>
              <a:t>. </a:t>
            </a:r>
          </a:p>
          <a:p>
            <a:pPr marL="285750" marR="0" lvl="0" indent="-285750" algn="l" defTabSz="914400" rtl="0" eaLnBrk="1" fontAlgn="auto" latinLnBrk="0" hangingPunct="1">
              <a:lnSpc>
                <a:spcPct val="100000"/>
              </a:lnSpc>
              <a:spcBef>
                <a:spcPts val="0"/>
              </a:spcBef>
              <a:spcAft>
                <a:spcPts val="0"/>
              </a:spcAft>
              <a:buClr>
                <a:srgbClr val="FFC002"/>
              </a:buClr>
              <a:buSzTx/>
              <a:buFont typeface="Arial" panose="020B0604020202020204" pitchFamily="34" charset="0"/>
              <a:buChar char="•"/>
              <a:tabLst/>
              <a:defRPr/>
            </a:pPr>
            <a:endParaRPr kumimoji="0" lang="es-ES" sz="2000" b="0" i="0" u="none" strike="noStrike" kern="1200" cap="none" spc="0" normalizeH="0" baseline="0" noProof="0" dirty="0">
              <a:ln>
                <a:noFill/>
              </a:ln>
              <a:solidFill>
                <a:schemeClr val="bg1"/>
              </a:solidFill>
              <a:effectLst/>
              <a:uLnTx/>
              <a:uFillTx/>
              <a:latin typeface="Aptos" panose="020B00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
                <a:srgbClr val="FFC002"/>
              </a:buClr>
              <a:buSzTx/>
              <a:buFont typeface="Arial" panose="020B0604020202020204" pitchFamily="34" charset="0"/>
              <a:buChar char="•"/>
              <a:tabLst/>
              <a:defRPr/>
            </a:pPr>
            <a:r>
              <a:rPr kumimoji="0" lang="es-ES" sz="2000" b="0" i="0" u="none" strike="noStrike" kern="1200" cap="none" spc="0" normalizeH="0" baseline="0" noProof="0" dirty="0">
                <a:ln>
                  <a:noFill/>
                </a:ln>
                <a:solidFill>
                  <a:schemeClr val="bg1"/>
                </a:solidFill>
                <a:effectLst/>
                <a:uLnTx/>
                <a:uFillTx/>
                <a:latin typeface="Aptos" panose="020B0004020202020204" pitchFamily="34" charset="0"/>
                <a:ea typeface="+mn-ea"/>
                <a:cs typeface="+mn-cs"/>
              </a:rPr>
              <a:t>Mencionar las propiedades de un buen método de interpolación de curva de rendimientos.</a:t>
            </a:r>
          </a:p>
        </p:txBody>
      </p:sp>
    </p:spTree>
    <p:extLst>
      <p:ext uri="{BB962C8B-B14F-4D97-AF65-F5344CB8AC3E}">
        <p14:creationId xmlns:p14="http://schemas.microsoft.com/office/powerpoint/2010/main" val="880236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58AAA-0ADC-7DC8-2C10-DC7EDABEAB83}"/>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4B53E099-9F7E-BD0B-4B16-19D75CDFCFAF}"/>
              </a:ext>
            </a:extLst>
          </p:cNvPr>
          <p:cNvPicPr>
            <a:picLocks noChangeAspect="1" noChangeArrowheads="1"/>
          </p:cNvPicPr>
          <p:nvPr/>
        </p:nvPicPr>
        <p:blipFill rotWithShape="1">
          <a:blip r:embed="rId3">
            <a:alphaModFix amt="6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37B6B1B8-685F-52DF-6D3B-B8113711DA43}"/>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96877200-37F0-C4B4-1A3A-5B5381DBBD5D}"/>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DCA06D10-F9E2-B42C-391E-4643CA343FC3}"/>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F8382017-CE51-70CD-742B-756FBE8CD046}"/>
              </a:ext>
            </a:extLst>
          </p:cNvPr>
          <p:cNvSpPr txBox="1"/>
          <p:nvPr/>
        </p:nvSpPr>
        <p:spPr>
          <a:xfrm>
            <a:off x="3572540" y="793675"/>
            <a:ext cx="861946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Otras consideraciones (I)</a:t>
            </a:r>
          </a:p>
        </p:txBody>
      </p:sp>
      <p:cxnSp>
        <p:nvCxnSpPr>
          <p:cNvPr id="11" name="Straight Connector 10">
            <a:extLst>
              <a:ext uri="{FF2B5EF4-FFF2-40B4-BE49-F238E27FC236}">
                <a16:creationId xmlns:a16="http://schemas.microsoft.com/office/drawing/2014/main" id="{F34C156A-37AE-2A32-7043-01E474F11E47}"/>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6E89CDB-18C1-3157-9A78-352C329E8ECA}"/>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2B8A89B7-A31B-5FB9-E729-F0AD1731664E}"/>
              </a:ext>
            </a:extLst>
          </p:cNvPr>
          <p:cNvGrpSpPr/>
          <p:nvPr/>
        </p:nvGrpSpPr>
        <p:grpSpPr>
          <a:xfrm>
            <a:off x="4307153" y="2448477"/>
            <a:ext cx="7432762" cy="3584678"/>
            <a:chOff x="271336" y="3440486"/>
            <a:chExt cx="7521688" cy="4017963"/>
          </a:xfrm>
        </p:grpSpPr>
        <p:grpSp>
          <p:nvGrpSpPr>
            <p:cNvPr id="26" name="Group 34">
              <a:extLst>
                <a:ext uri="{FF2B5EF4-FFF2-40B4-BE49-F238E27FC236}">
                  <a16:creationId xmlns:a16="http://schemas.microsoft.com/office/drawing/2014/main" id="{95315D72-C7FD-C5F1-6703-8A6FA9C91563}"/>
                </a:ext>
              </a:extLst>
            </p:cNvPr>
            <p:cNvGrpSpPr/>
            <p:nvPr/>
          </p:nvGrpSpPr>
          <p:grpSpPr>
            <a:xfrm>
              <a:off x="673908" y="3663646"/>
              <a:ext cx="7119116" cy="3794803"/>
              <a:chOff x="4580736" y="3989400"/>
              <a:chExt cx="6547226" cy="3794803"/>
            </a:xfrm>
          </p:grpSpPr>
          <p:sp>
            <p:nvSpPr>
              <p:cNvPr id="30" name="TextBox 2">
                <a:extLst>
                  <a:ext uri="{FF2B5EF4-FFF2-40B4-BE49-F238E27FC236}">
                    <a16:creationId xmlns:a16="http://schemas.microsoft.com/office/drawing/2014/main" id="{D2C2A778-DEFD-F3BC-D384-04FF76A61763}"/>
                  </a:ext>
                </a:extLst>
              </p:cNvPr>
              <p:cNvSpPr txBox="1"/>
              <p:nvPr/>
            </p:nvSpPr>
            <p:spPr>
              <a:xfrm>
                <a:off x="4927060" y="4134794"/>
                <a:ext cx="6131852" cy="3518775"/>
              </a:xfrm>
              <a:prstGeom prst="rect">
                <a:avLst/>
              </a:prstGeom>
              <a:noFill/>
            </p:spPr>
            <p:txBody>
              <a:bodyPr wrap="square" rtlCol="0">
                <a:spAutoFit/>
              </a:bodyPr>
              <a:lstStyle/>
              <a:p>
                <a:r>
                  <a:rPr lang="es-ES" dirty="0">
                    <a:solidFill>
                      <a:schemeClr val="bg1"/>
                    </a:solidFill>
                    <a:latin typeface="Aptos" panose="020B0004020202020204" pitchFamily="34" charset="0"/>
                  </a:rPr>
                  <a:t>Si se quiere hacer un modelo de proyección de tasas de interés se tendría que proyectar cada nodo o plazo de la curva de rendimientos. Debido a que cada mercado tiene instrumentos con diferentes vencimientos, resulta dispendioso proyectar cada uno de los nodos de la curva; inclusive ignorando las correlaciones entre los diferentes plazos.</a:t>
                </a:r>
              </a:p>
              <a:p>
                <a:endParaRPr lang="es-ES" dirty="0">
                  <a:solidFill>
                    <a:schemeClr val="bg1"/>
                  </a:solidFill>
                  <a:latin typeface="Aptos" panose="020B0004020202020204" pitchFamily="34" charset="0"/>
                </a:endParaRPr>
              </a:p>
              <a:p>
                <a:r>
                  <a:rPr lang="es-ES" dirty="0">
                    <a:solidFill>
                      <a:schemeClr val="bg1"/>
                    </a:solidFill>
                    <a:latin typeface="Aptos" panose="020B0004020202020204" pitchFamily="34" charset="0"/>
                  </a:rPr>
                  <a:t>Por otro lado, solamente en el mercado de bonos de deuda de la tesorería de Estados Unidos se manejan 10 nodos de tiempo en la curva, por lo cual se tendría que proyectar 10 rendimientos diferentes.</a:t>
                </a:r>
              </a:p>
            </p:txBody>
          </p:sp>
          <p:sp>
            <p:nvSpPr>
              <p:cNvPr id="31" name="Rectangle: Rounded Corners 27">
                <a:extLst>
                  <a:ext uri="{FF2B5EF4-FFF2-40B4-BE49-F238E27FC236}">
                    <a16:creationId xmlns:a16="http://schemas.microsoft.com/office/drawing/2014/main" id="{D8FC2CA1-3DB2-176E-57BE-D0A82D345EC9}"/>
                  </a:ext>
                </a:extLst>
              </p:cNvPr>
              <p:cNvSpPr/>
              <p:nvPr/>
            </p:nvSpPr>
            <p:spPr>
              <a:xfrm>
                <a:off x="4580736" y="3989400"/>
                <a:ext cx="6547226" cy="3794803"/>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97EF7092-8D19-4797-E8CA-6072B76F37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6"/>
              <a:ext cx="837902" cy="837902"/>
            </a:xfrm>
            <a:prstGeom prst="rect">
              <a:avLst/>
            </a:prstGeom>
          </p:spPr>
        </p:pic>
      </p:grpSp>
      <p:pic>
        <p:nvPicPr>
          <p:cNvPr id="6" name="Imagen 5">
            <a:extLst>
              <a:ext uri="{FF2B5EF4-FFF2-40B4-BE49-F238E27FC236}">
                <a16:creationId xmlns:a16="http://schemas.microsoft.com/office/drawing/2014/main" id="{47F9F5F4-0FF6-D97A-7744-4240EAE06475}"/>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rot="1687131">
            <a:off x="-708051" y="2296275"/>
            <a:ext cx="4754725" cy="4754725"/>
          </a:xfrm>
          <a:prstGeom prst="rect">
            <a:avLst/>
          </a:prstGeom>
        </p:spPr>
      </p:pic>
    </p:spTree>
    <p:extLst>
      <p:ext uri="{BB962C8B-B14F-4D97-AF65-F5344CB8AC3E}">
        <p14:creationId xmlns:p14="http://schemas.microsoft.com/office/powerpoint/2010/main" val="35055556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243C8-09DB-DF39-76B5-011715D43B8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24D3035-5FFB-D720-E0FD-F9E2C42CA1CA}"/>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7820">
            <a:off x="-972441" y="-1540884"/>
            <a:ext cx="5192335" cy="5192335"/>
          </a:xfrm>
          <a:prstGeom prst="rect">
            <a:avLst/>
          </a:prstGeom>
        </p:spPr>
      </p:pic>
      <p:pic>
        <p:nvPicPr>
          <p:cNvPr id="17" name="Picture 16">
            <a:extLst>
              <a:ext uri="{FF2B5EF4-FFF2-40B4-BE49-F238E27FC236}">
                <a16:creationId xmlns:a16="http://schemas.microsoft.com/office/drawing/2014/main" id="{AB4C7D00-6E9B-09C7-BCDB-D4108509B2F3}"/>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6459038">
            <a:off x="-1841125" y="3282330"/>
            <a:ext cx="5192335" cy="5192335"/>
          </a:xfrm>
          <a:prstGeom prst="rect">
            <a:avLst/>
          </a:prstGeom>
        </p:spPr>
      </p:pic>
      <p:sp>
        <p:nvSpPr>
          <p:cNvPr id="8" name="Rectangle: Rounded Corners 7">
            <a:extLst>
              <a:ext uri="{FF2B5EF4-FFF2-40B4-BE49-F238E27FC236}">
                <a16:creationId xmlns:a16="http://schemas.microsoft.com/office/drawing/2014/main" id="{26ADEDA3-4A93-3BB5-D7BA-AF98F31AF153}"/>
              </a:ext>
            </a:extLst>
          </p:cNvPr>
          <p:cNvSpPr/>
          <p:nvPr/>
        </p:nvSpPr>
        <p:spPr>
          <a:xfrm>
            <a:off x="3893270" y="654158"/>
            <a:ext cx="9307863" cy="57540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8DFC8DF9-16B5-6D2F-502C-D036A7D1610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2" name="Picture 11">
            <a:extLst>
              <a:ext uri="{FF2B5EF4-FFF2-40B4-BE49-F238E27FC236}">
                <a16:creationId xmlns:a16="http://schemas.microsoft.com/office/drawing/2014/main" id="{8B13BFF0-7421-760F-2D1F-E6EC1FB606D9}"/>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703625">
            <a:off x="4056901" y="-559025"/>
            <a:ext cx="7313611" cy="7313611"/>
          </a:xfrm>
          <a:prstGeom prst="rect">
            <a:avLst/>
          </a:prstGeom>
        </p:spPr>
      </p:pic>
      <p:sp>
        <p:nvSpPr>
          <p:cNvPr id="2" name="TextBox 1">
            <a:extLst>
              <a:ext uri="{FF2B5EF4-FFF2-40B4-BE49-F238E27FC236}">
                <a16:creationId xmlns:a16="http://schemas.microsoft.com/office/drawing/2014/main" id="{2D223E81-7C8C-BC69-12AA-3DFD3BFA3F6B}"/>
              </a:ext>
            </a:extLst>
          </p:cNvPr>
          <p:cNvSpPr txBox="1"/>
          <p:nvPr/>
        </p:nvSpPr>
        <p:spPr>
          <a:xfrm>
            <a:off x="4972975" y="2274838"/>
            <a:ext cx="6405693" cy="2554545"/>
          </a:xfrm>
          <a:prstGeom prst="rect">
            <a:avLst/>
          </a:prstGeom>
          <a:noFill/>
        </p:spPr>
        <p:txBody>
          <a:bodyPr wrap="square" rtlCol="0">
            <a:spAutoFit/>
          </a:bodyPr>
          <a:lstStyle/>
          <a:p>
            <a:r>
              <a:rPr lang="es-ES" sz="8000" b="1" dirty="0">
                <a:solidFill>
                  <a:schemeClr val="tx1">
                    <a:lumMod val="85000"/>
                    <a:lumOff val="15000"/>
                  </a:schemeClr>
                </a:solidFill>
                <a:latin typeface="Aptos" panose="020B0004020202020204" pitchFamily="34" charset="0"/>
              </a:rPr>
              <a:t>Curva Cero Cupón</a:t>
            </a:r>
          </a:p>
        </p:txBody>
      </p:sp>
      <p:cxnSp>
        <p:nvCxnSpPr>
          <p:cNvPr id="11" name="Straight Connector 10">
            <a:extLst>
              <a:ext uri="{FF2B5EF4-FFF2-40B4-BE49-F238E27FC236}">
                <a16:creationId xmlns:a16="http://schemas.microsoft.com/office/drawing/2014/main" id="{FF49F89F-48CF-F02D-8F98-B93B7EAEF0CC}"/>
              </a:ext>
            </a:extLst>
          </p:cNvPr>
          <p:cNvCxnSpPr>
            <a:cxnSpLocks/>
          </p:cNvCxnSpPr>
          <p:nvPr/>
        </p:nvCxnSpPr>
        <p:spPr>
          <a:xfrm flipH="1">
            <a:off x="1233026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C0B28BF-788C-D031-A429-8961595EE957}"/>
              </a:ext>
            </a:extLst>
          </p:cNvPr>
          <p:cNvCxnSpPr>
            <a:cxnSpLocks/>
          </p:cNvCxnSpPr>
          <p:nvPr/>
        </p:nvCxnSpPr>
        <p:spPr>
          <a:xfrm flipH="1">
            <a:off x="-12283127"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08575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9069590">
            <a:off x="-2012834" y="-2887948"/>
            <a:ext cx="6291847" cy="6313848"/>
          </a:xfrm>
          <a:prstGeom prst="rect">
            <a:avLst/>
          </a:prstGeom>
        </p:spPr>
      </p:pic>
      <p:pic>
        <p:nvPicPr>
          <p:cNvPr id="38" name="Picture 37">
            <a:extLst>
              <a:ext uri="{FF2B5EF4-FFF2-40B4-BE49-F238E27FC236}">
                <a16:creationId xmlns:a16="http://schemas.microsoft.com/office/drawing/2014/main" id="{61E73175-FC9A-FF3B-8F23-1202A6E7E862}"/>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852843">
            <a:off x="6003307" y="-282882"/>
            <a:ext cx="6447205" cy="6447205"/>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793631" y="657263"/>
            <a:ext cx="88441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743471" y="738238"/>
            <a:ext cx="7172433" cy="1077218"/>
          </a:xfrm>
          <a:prstGeom prst="rect">
            <a:avLst/>
          </a:prstGeom>
          <a:noFill/>
        </p:spPr>
        <p:txBody>
          <a:bodyPr wrap="square" rtlCol="0">
            <a:spAutoFit/>
          </a:bodyPr>
          <a:lstStyle/>
          <a:p>
            <a:r>
              <a:rPr lang="es-ES" sz="3200" b="1" dirty="0">
                <a:solidFill>
                  <a:schemeClr val="tx1">
                    <a:lumMod val="85000"/>
                    <a:lumOff val="15000"/>
                  </a:schemeClr>
                </a:solidFill>
                <a:latin typeface="Aptos" panose="020B0004020202020204" pitchFamily="34" charset="0"/>
              </a:rPr>
              <a:t>¿Por qué usar la curva cero cupón?</a:t>
            </a:r>
          </a:p>
          <a:p>
            <a:endParaRPr lang="es-CO" sz="32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837737F-D3B1-F27B-754C-5F7C5FF701F1}"/>
              </a:ext>
            </a:extLst>
          </p:cNvPr>
          <p:cNvSpPr txBox="1"/>
          <p:nvPr/>
        </p:nvSpPr>
        <p:spPr>
          <a:xfrm>
            <a:off x="743471" y="2869548"/>
            <a:ext cx="6703276" cy="2554545"/>
          </a:xfrm>
          <a:prstGeom prst="rect">
            <a:avLst/>
          </a:prstGeom>
          <a:noFill/>
          <a:ln>
            <a:noFill/>
          </a:ln>
        </p:spPr>
        <p:txBody>
          <a:bodyPr wrap="square" rtlCol="0">
            <a:spAutoFit/>
          </a:bodyPr>
          <a:lstStyle/>
          <a:p>
            <a:pPr>
              <a:buClr>
                <a:srgbClr val="FFC002"/>
              </a:buClr>
            </a:pPr>
            <a:r>
              <a:rPr lang="es-ES" sz="2000" dirty="0">
                <a:solidFill>
                  <a:schemeClr val="bg1"/>
                </a:solidFill>
                <a:latin typeface="Aptos" panose="020B0004020202020204" pitchFamily="34" charset="0"/>
              </a:rPr>
              <a:t>La curva de rendimientos considera que el precio de un bono solo depende de movimientos paralelos de las tasas de interés, ignorando la estructura </a:t>
            </a:r>
            <a:r>
              <a:rPr lang="es-ES" sz="2000" dirty="0" err="1">
                <a:solidFill>
                  <a:schemeClr val="bg1"/>
                </a:solidFill>
                <a:latin typeface="Aptos" panose="020B0004020202020204" pitchFamily="34" charset="0"/>
              </a:rPr>
              <a:t>intertemporal</a:t>
            </a:r>
            <a:r>
              <a:rPr lang="es-ES" sz="2000" dirty="0">
                <a:solidFill>
                  <a:schemeClr val="bg1"/>
                </a:solidFill>
                <a:latin typeface="Aptos" panose="020B0004020202020204" pitchFamily="34" charset="0"/>
              </a:rPr>
              <a:t> de las mismas.</a:t>
            </a:r>
          </a:p>
          <a:p>
            <a:pPr>
              <a:buClr>
                <a:srgbClr val="FFC002"/>
              </a:buClr>
            </a:pPr>
            <a:endParaRPr lang="es-ES" sz="2000" dirty="0">
              <a:solidFill>
                <a:schemeClr val="bg1"/>
              </a:solidFill>
              <a:latin typeface="Aptos" panose="020B0004020202020204" pitchFamily="34" charset="0"/>
            </a:endParaRPr>
          </a:p>
          <a:p>
            <a:pPr>
              <a:buClr>
                <a:srgbClr val="FFC002"/>
              </a:buClr>
            </a:pPr>
            <a:r>
              <a:rPr lang="es-ES" sz="2000" dirty="0">
                <a:solidFill>
                  <a:schemeClr val="bg1"/>
                </a:solidFill>
                <a:latin typeface="Aptos" panose="020B0004020202020204" pitchFamily="34" charset="0"/>
              </a:rPr>
              <a:t> La curva cero cupón permite considerar movimientos no paralelos de la curva de interés, los cuales son más comunes que los movimientos paralelos.</a:t>
            </a:r>
          </a:p>
        </p:txBody>
      </p:sp>
      <p:pic>
        <p:nvPicPr>
          <p:cNvPr id="7" name="Imagen 6">
            <a:extLst>
              <a:ext uri="{FF2B5EF4-FFF2-40B4-BE49-F238E27FC236}">
                <a16:creationId xmlns:a16="http://schemas.microsoft.com/office/drawing/2014/main" id="{BA7B9D01-D3FB-2258-A5A5-DB4041692027}"/>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rot="645817">
            <a:off x="6971871" y="395711"/>
            <a:ext cx="5958323" cy="5958323"/>
          </a:xfrm>
          <a:prstGeom prst="rect">
            <a:avLst/>
          </a:prstGeom>
        </p:spPr>
      </p:pic>
    </p:spTree>
    <p:extLst>
      <p:ext uri="{BB962C8B-B14F-4D97-AF65-F5344CB8AC3E}">
        <p14:creationId xmlns:p14="http://schemas.microsoft.com/office/powerpoint/2010/main" val="30018654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pic>
        <p:nvPicPr>
          <p:cNvPr id="13" name="Picture 12">
            <a:extLst>
              <a:ext uri="{FF2B5EF4-FFF2-40B4-BE49-F238E27FC236}">
                <a16:creationId xmlns:a16="http://schemas.microsoft.com/office/drawing/2014/main" id="{014FECFD-623F-93BE-E909-19E15B1FD167}"/>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485678">
            <a:off x="-1321626" y="1353457"/>
            <a:ext cx="5465569" cy="5465569"/>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603739" y="812247"/>
            <a:ext cx="698452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Valoración de un bono con la curva cero cupón</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BFE028B-3E2C-2FCE-C97A-E67AD47C90AA}"/>
                  </a:ext>
                </a:extLst>
              </p:cNvPr>
              <p:cNvSpPr txBox="1"/>
              <p:nvPr/>
            </p:nvSpPr>
            <p:spPr>
              <a:xfrm>
                <a:off x="898636" y="3145956"/>
                <a:ext cx="5043655" cy="2031390"/>
              </a:xfrm>
              <a:prstGeom prst="rect">
                <a:avLst/>
              </a:prstGeom>
              <a:noFill/>
            </p:spPr>
            <p:txBody>
              <a:bodyPr wrap="square" rtlCol="0">
                <a:spAutoFit/>
              </a:bodyPr>
              <a:lstStyle/>
              <a:p>
                <a:r>
                  <a:rPr lang="es-CO" sz="1600" dirty="0">
                    <a:solidFill>
                      <a:schemeClr val="bg1"/>
                    </a:solidFill>
                    <a:latin typeface="Aptos" panose="020B0004020202020204" pitchFamily="34" charset="0"/>
                  </a:rPr>
                  <a:t>Recordemos que el precio de un bono cero cupón es:</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i="1">
                          <a:solidFill>
                            <a:schemeClr val="bg1"/>
                          </a:solidFill>
                          <a:latin typeface="Cambria Math"/>
                        </a:rPr>
                        <m:t>𝑃</m:t>
                      </m:r>
                      <m:r>
                        <a:rPr lang="es-CO" i="1">
                          <a:solidFill>
                            <a:schemeClr val="bg1"/>
                          </a:solidFill>
                          <a:latin typeface="Cambria Math"/>
                        </a:rPr>
                        <m:t>=100 </m:t>
                      </m:r>
                      <m:sSup>
                        <m:sSupPr>
                          <m:ctrlPr>
                            <a:rPr lang="es-CO" i="1">
                              <a:solidFill>
                                <a:schemeClr val="bg1"/>
                              </a:solidFill>
                              <a:latin typeface="Cambria Math" panose="02040503050406030204" pitchFamily="18" charset="0"/>
                            </a:rPr>
                          </m:ctrlPr>
                        </m:sSupPr>
                        <m:e>
                          <m:d>
                            <m:dPr>
                              <m:begChr m:val="["/>
                              <m:endChr m:val="]"/>
                              <m:ctrlPr>
                                <a:rPr lang="es-CO" i="1">
                                  <a:solidFill>
                                    <a:schemeClr val="bg1"/>
                                  </a:solidFill>
                                  <a:latin typeface="Cambria Math" panose="02040503050406030204" pitchFamily="18" charset="0"/>
                                </a:rPr>
                              </m:ctrlPr>
                            </m:dPr>
                            <m:e>
                              <m:r>
                                <a:rPr lang="es-CO" i="1">
                                  <a:solidFill>
                                    <a:schemeClr val="bg1"/>
                                  </a:solidFill>
                                  <a:latin typeface="Cambria Math"/>
                                </a:rPr>
                                <m:t>1+</m:t>
                              </m:r>
                              <m:sSub>
                                <m:sSubPr>
                                  <m:ctrlPr>
                                    <a:rPr lang="es-CO" i="1">
                                      <a:solidFill>
                                        <a:schemeClr val="bg1"/>
                                      </a:solidFill>
                                      <a:latin typeface="Cambria Math" panose="02040503050406030204" pitchFamily="18" charset="0"/>
                                    </a:rPr>
                                  </m:ctrlPr>
                                </m:sSubPr>
                                <m:e>
                                  <m:r>
                                    <a:rPr lang="es-CO" i="1">
                                      <a:solidFill>
                                        <a:schemeClr val="bg1"/>
                                      </a:solidFill>
                                      <a:latin typeface="Cambria Math" panose="02040503050406030204" pitchFamily="18" charset="0"/>
                                    </a:rPr>
                                    <m:t>𝑆</m:t>
                                  </m:r>
                                </m:e>
                                <m:sub>
                                  <m:r>
                                    <a:rPr lang="es-CO" i="1">
                                      <a:solidFill>
                                        <a:schemeClr val="bg1"/>
                                      </a:solidFill>
                                      <a:latin typeface="Cambria Math" panose="02040503050406030204" pitchFamily="18" charset="0"/>
                                    </a:rPr>
                                    <m:t>𝑇</m:t>
                                  </m:r>
                                </m:sub>
                              </m:sSub>
                            </m:e>
                          </m:d>
                        </m:e>
                        <m:sup>
                          <m:r>
                            <a:rPr lang="es-CO" i="1">
                              <a:solidFill>
                                <a:schemeClr val="bg1"/>
                              </a:solidFill>
                              <a:latin typeface="Cambria Math" panose="02040503050406030204" pitchFamily="18" charset="0"/>
                            </a:rPr>
                            <m:t>−</m:t>
                          </m:r>
                          <m:r>
                            <a:rPr lang="es-CO" i="1">
                              <a:solidFill>
                                <a:schemeClr val="bg1"/>
                              </a:solidFill>
                              <a:latin typeface="Cambria Math" panose="02040503050406030204" pitchFamily="18" charset="0"/>
                            </a:rPr>
                            <m:t>𝑇</m:t>
                          </m:r>
                        </m:sup>
                      </m:sSup>
                      <m:r>
                        <a:rPr lang="es-CO" i="1">
                          <a:solidFill>
                            <a:schemeClr val="bg1"/>
                          </a:solidFill>
                          <a:latin typeface="Cambria Math"/>
                        </a:rPr>
                        <m:t> = 100 </m:t>
                      </m:r>
                      <m:sSub>
                        <m:sSubPr>
                          <m:ctrlPr>
                            <a:rPr lang="es-CO" i="1">
                              <a:solidFill>
                                <a:schemeClr val="bg1"/>
                              </a:solidFill>
                              <a:latin typeface="Cambria Math" panose="02040503050406030204" pitchFamily="18" charset="0"/>
                              <a:ea typeface="Cambria Math"/>
                            </a:rPr>
                          </m:ctrlPr>
                        </m:sSubPr>
                        <m:e>
                          <m:r>
                            <a:rPr lang="es-CO" i="1">
                              <a:solidFill>
                                <a:schemeClr val="bg1"/>
                              </a:solidFill>
                              <a:latin typeface="Cambria Math"/>
                              <a:ea typeface="Cambria Math"/>
                            </a:rPr>
                            <m:t>𝛿</m:t>
                          </m:r>
                        </m:e>
                        <m:sub>
                          <m:r>
                            <a:rPr lang="es-CO" i="1">
                              <a:solidFill>
                                <a:schemeClr val="bg1"/>
                              </a:solidFill>
                              <a:latin typeface="Cambria Math" panose="02040503050406030204" pitchFamily="18" charset="0"/>
                              <a:ea typeface="Cambria Math"/>
                            </a:rPr>
                            <m:t>𝑡</m:t>
                          </m:r>
                        </m:sub>
                      </m:sSub>
                    </m:oMath>
                  </m:oMathPara>
                </a14:m>
                <a:endParaRPr lang="es-CO" dirty="0">
                  <a:solidFill>
                    <a:schemeClr val="bg1"/>
                  </a:solidFill>
                  <a:latin typeface="Aptos" panose="020B0004020202020204" pitchFamily="34" charset="0"/>
                  <a:ea typeface="Cambria Math"/>
                </a:endParaRPr>
              </a:p>
              <a:p>
                <a:pPr/>
                <a14:m>
                  <m:oMathPara xmlns:m="http://schemas.openxmlformats.org/officeDocument/2006/math">
                    <m:oMathParaPr>
                      <m:jc m:val="centerGroup"/>
                    </m:oMathParaPr>
                    <m:oMath xmlns:m="http://schemas.openxmlformats.org/officeDocument/2006/math">
                      <m:sSub>
                        <m:sSubPr>
                          <m:ctrlPr>
                            <a:rPr lang="es-CO" i="1">
                              <a:solidFill>
                                <a:schemeClr val="bg1"/>
                              </a:solidFill>
                              <a:latin typeface="Cambria Math" panose="02040503050406030204" pitchFamily="18" charset="0"/>
                              <a:ea typeface="Cambria Math"/>
                            </a:rPr>
                          </m:ctrlPr>
                        </m:sSubPr>
                        <m:e>
                          <m:r>
                            <a:rPr lang="es-CO" i="1">
                              <a:solidFill>
                                <a:schemeClr val="bg1"/>
                              </a:solidFill>
                              <a:latin typeface="Cambria Math"/>
                              <a:ea typeface="Cambria Math"/>
                            </a:rPr>
                            <m:t>𝛿</m:t>
                          </m:r>
                        </m:e>
                        <m:sub>
                          <m:r>
                            <a:rPr lang="es-CO" i="1">
                              <a:solidFill>
                                <a:schemeClr val="bg1"/>
                              </a:solidFill>
                              <a:latin typeface="Cambria Math" panose="02040503050406030204" pitchFamily="18" charset="0"/>
                              <a:ea typeface="Cambria Math"/>
                            </a:rPr>
                            <m:t>𝑡</m:t>
                          </m:r>
                        </m:sub>
                      </m:sSub>
                      <m:r>
                        <a:rPr lang="es-CO" i="1">
                          <a:solidFill>
                            <a:schemeClr val="bg1"/>
                          </a:solidFill>
                          <a:latin typeface="Cambria Math" panose="02040503050406030204" pitchFamily="18" charset="0"/>
                          <a:ea typeface="Cambria Math"/>
                        </a:rPr>
                        <m:t>=</m:t>
                      </m:r>
                      <m:sSup>
                        <m:sSupPr>
                          <m:ctrlPr>
                            <a:rPr lang="es-CO" i="1">
                              <a:solidFill>
                                <a:schemeClr val="bg1"/>
                              </a:solidFill>
                              <a:latin typeface="Cambria Math" panose="02040503050406030204" pitchFamily="18" charset="0"/>
                              <a:ea typeface="Cambria Math"/>
                            </a:rPr>
                          </m:ctrlPr>
                        </m:sSupPr>
                        <m:e>
                          <m:d>
                            <m:dPr>
                              <m:ctrlPr>
                                <a:rPr lang="es-CO" i="1">
                                  <a:solidFill>
                                    <a:schemeClr val="bg1"/>
                                  </a:solidFill>
                                  <a:latin typeface="Cambria Math" panose="02040503050406030204" pitchFamily="18" charset="0"/>
                                  <a:ea typeface="Cambria Math"/>
                                </a:rPr>
                              </m:ctrlPr>
                            </m:dPr>
                            <m:e>
                              <m:f>
                                <m:fPr>
                                  <m:ctrlPr>
                                    <a:rPr lang="es-CO" i="1">
                                      <a:solidFill>
                                        <a:schemeClr val="bg1"/>
                                      </a:solidFill>
                                      <a:latin typeface="Cambria Math" panose="02040503050406030204" pitchFamily="18" charset="0"/>
                                      <a:ea typeface="Cambria Math"/>
                                    </a:rPr>
                                  </m:ctrlPr>
                                </m:fPr>
                                <m:num>
                                  <m:r>
                                    <a:rPr lang="es-CO" i="1">
                                      <a:solidFill>
                                        <a:schemeClr val="bg1"/>
                                      </a:solidFill>
                                      <a:latin typeface="Cambria Math" panose="02040503050406030204" pitchFamily="18" charset="0"/>
                                      <a:ea typeface="Cambria Math"/>
                                    </a:rPr>
                                    <m:t>1</m:t>
                                  </m:r>
                                </m:num>
                                <m:den>
                                  <m:sSub>
                                    <m:sSubPr>
                                      <m:ctrlPr>
                                        <a:rPr lang="es-CO" i="1">
                                          <a:solidFill>
                                            <a:schemeClr val="bg1"/>
                                          </a:solidFill>
                                          <a:latin typeface="Cambria Math" panose="02040503050406030204" pitchFamily="18" charset="0"/>
                                          <a:ea typeface="Cambria Math"/>
                                        </a:rPr>
                                      </m:ctrlPr>
                                    </m:sSubPr>
                                    <m:e>
                                      <m:r>
                                        <a:rPr lang="es-CO" i="1">
                                          <a:solidFill>
                                            <a:schemeClr val="bg1"/>
                                          </a:solidFill>
                                          <a:latin typeface="Cambria Math" panose="02040503050406030204" pitchFamily="18" charset="0"/>
                                          <a:ea typeface="Cambria Math"/>
                                        </a:rPr>
                                        <m:t>1+</m:t>
                                      </m:r>
                                      <m:r>
                                        <a:rPr lang="es-CO" i="1">
                                          <a:solidFill>
                                            <a:schemeClr val="bg1"/>
                                          </a:solidFill>
                                          <a:latin typeface="Cambria Math" panose="02040503050406030204" pitchFamily="18" charset="0"/>
                                          <a:ea typeface="Cambria Math"/>
                                        </a:rPr>
                                        <m:t>𝑆</m:t>
                                      </m:r>
                                    </m:e>
                                    <m:sub>
                                      <m:r>
                                        <a:rPr lang="es-CO" i="1">
                                          <a:solidFill>
                                            <a:schemeClr val="bg1"/>
                                          </a:solidFill>
                                          <a:latin typeface="Cambria Math" panose="02040503050406030204" pitchFamily="18" charset="0"/>
                                          <a:ea typeface="Cambria Math"/>
                                        </a:rPr>
                                        <m:t>𝑡</m:t>
                                      </m:r>
                                    </m:sub>
                                  </m:sSub>
                                </m:den>
                              </m:f>
                            </m:e>
                          </m:d>
                        </m:e>
                        <m:sup>
                          <m:r>
                            <a:rPr lang="es-CO" i="1">
                              <a:solidFill>
                                <a:schemeClr val="bg1"/>
                              </a:solidFill>
                              <a:latin typeface="Cambria Math" panose="02040503050406030204" pitchFamily="18" charset="0"/>
                              <a:ea typeface="Cambria Math"/>
                            </a:rPr>
                            <m:t>−</m:t>
                          </m:r>
                          <m:r>
                            <a:rPr lang="es-CO" i="1">
                              <a:solidFill>
                                <a:schemeClr val="bg1"/>
                              </a:solidFill>
                              <a:latin typeface="Cambria Math" panose="02040503050406030204" pitchFamily="18" charset="0"/>
                              <a:ea typeface="Cambria Math"/>
                            </a:rPr>
                            <m:t>𝑇</m:t>
                          </m:r>
                        </m:sup>
                      </m:sSup>
                    </m:oMath>
                  </m:oMathPara>
                </a14:m>
                <a:endParaRPr lang="es-CO" sz="1600" dirty="0">
                  <a:solidFill>
                    <a:schemeClr val="bg1"/>
                  </a:solidFill>
                  <a:latin typeface="Aptos" panose="020B0004020202020204" pitchFamily="34" charset="0"/>
                  <a:cs typeface="Times New Roman" panose="02020603050405020304" pitchFamily="18" charset="0"/>
                </a:endParaRPr>
              </a:p>
              <a:p>
                <a:endParaRPr lang="es-CO" sz="1600" dirty="0">
                  <a:solidFill>
                    <a:schemeClr val="bg1"/>
                  </a:solidFill>
                  <a:latin typeface="Aptos" panose="020B0004020202020204" pitchFamily="34" charset="0"/>
                  <a:cs typeface="Times New Roman" panose="02020603050405020304" pitchFamily="18" charset="0"/>
                </a:endParaRPr>
              </a:p>
              <a:p>
                <a:r>
                  <a:rPr lang="es-CO" sz="1600" dirty="0">
                    <a:solidFill>
                      <a:schemeClr val="bg1"/>
                    </a:solidFill>
                    <a:latin typeface="Aptos" panose="020B0004020202020204" pitchFamily="34" charset="0"/>
                  </a:rPr>
                  <a:t>Donde </a:t>
                </a:r>
                <a14:m>
                  <m:oMath xmlns:m="http://schemas.openxmlformats.org/officeDocument/2006/math">
                    <m:r>
                      <a:rPr lang="es-CO" sz="1600" i="1">
                        <a:solidFill>
                          <a:schemeClr val="bg1"/>
                        </a:solidFill>
                        <a:latin typeface="Cambria Math"/>
                        <a:ea typeface="Cambria Math"/>
                      </a:rPr>
                      <m:t>𝛿</m:t>
                    </m:r>
                    <m:r>
                      <a:rPr lang="es-CO" sz="1600" i="1">
                        <a:solidFill>
                          <a:schemeClr val="bg1"/>
                        </a:solidFill>
                        <a:latin typeface="Cambria Math"/>
                        <a:ea typeface="Cambria Math"/>
                      </a:rPr>
                      <m:t>(</m:t>
                    </m:r>
                    <m:r>
                      <a:rPr lang="es-CO" sz="1600" i="1">
                        <a:solidFill>
                          <a:schemeClr val="bg1"/>
                        </a:solidFill>
                        <a:latin typeface="Cambria Math"/>
                        <a:ea typeface="Cambria Math"/>
                      </a:rPr>
                      <m:t>𝑡</m:t>
                    </m:r>
                    <m:r>
                      <a:rPr lang="es-CO" sz="1600" i="1">
                        <a:solidFill>
                          <a:schemeClr val="bg1"/>
                        </a:solidFill>
                        <a:latin typeface="Cambria Math"/>
                        <a:ea typeface="Cambria Math"/>
                      </a:rPr>
                      <m:t>)</m:t>
                    </m:r>
                  </m:oMath>
                </a14:m>
                <a:r>
                  <a:rPr lang="es-CO" sz="1600" dirty="0">
                    <a:solidFill>
                      <a:schemeClr val="bg1"/>
                    </a:solidFill>
                    <a:latin typeface="Aptos" panose="020B0004020202020204" pitchFamily="34" charset="0"/>
                  </a:rPr>
                  <a:t> se denomina factor de descuento.</a:t>
                </a:r>
              </a:p>
            </p:txBody>
          </p:sp>
        </mc:Choice>
        <mc:Fallback>
          <p:sp>
            <p:nvSpPr>
              <p:cNvPr id="9" name="TextBox 8">
                <a:extLst>
                  <a:ext uri="{FF2B5EF4-FFF2-40B4-BE49-F238E27FC236}">
                    <a16:creationId xmlns:a16="http://schemas.microsoft.com/office/drawing/2014/main" id="{CBFE028B-3E2C-2FCE-C97A-E67AD47C90AA}"/>
                  </a:ext>
                </a:extLst>
              </p:cNvPr>
              <p:cNvSpPr txBox="1">
                <a:spLocks noRot="1" noChangeAspect="1" noMove="1" noResize="1" noEditPoints="1" noAdjustHandles="1" noChangeArrowheads="1" noChangeShapeType="1" noTextEdit="1"/>
              </p:cNvSpPr>
              <p:nvPr/>
            </p:nvSpPr>
            <p:spPr>
              <a:xfrm>
                <a:off x="898636" y="3145956"/>
                <a:ext cx="5043655" cy="2031390"/>
              </a:xfrm>
              <a:prstGeom prst="rect">
                <a:avLst/>
              </a:prstGeom>
              <a:blipFill>
                <a:blip r:embed="rId8"/>
                <a:stretch>
                  <a:fillRect l="-604" t="-901" b="-3003"/>
                </a:stretch>
              </a:blipFill>
            </p:spPr>
            <p:txBody>
              <a:bodyPr/>
              <a:lstStyle/>
              <a:p>
                <a:r>
                  <a:rPr lang="es-CO">
                    <a:noFill/>
                  </a:rPr>
                  <a:t> </a:t>
                </a:r>
              </a:p>
            </p:txBody>
          </p:sp>
        </mc:Fallback>
      </mc:AlternateContent>
      <p:pic>
        <p:nvPicPr>
          <p:cNvPr id="3" name="Picture 2">
            <a:extLst>
              <a:ext uri="{FF2B5EF4-FFF2-40B4-BE49-F238E27FC236}">
                <a16:creationId xmlns:a16="http://schemas.microsoft.com/office/drawing/2014/main" id="{EB499F17-83F6-082D-2CC0-F53F34196374}"/>
              </a:ext>
            </a:extLst>
          </p:cNvPr>
          <p:cNvPicPr>
            <a:picLocks noChangeAspect="1" noChangeArrowheads="1"/>
          </p:cNvPicPr>
          <p:nvPr/>
        </p:nvPicPr>
        <p:blipFill>
          <a:blip r:embed="rId9"/>
          <a:srcRect/>
          <a:stretch>
            <a:fillRect/>
          </a:stretch>
        </p:blipFill>
        <p:spPr bwMode="auto">
          <a:xfrm>
            <a:off x="6096000" y="2308365"/>
            <a:ext cx="4939137" cy="3645759"/>
          </a:xfrm>
          <a:prstGeom prst="round2DiagRect">
            <a:avLst>
              <a:gd name="adj1" fmla="val 13617"/>
              <a:gd name="adj2" fmla="val 0"/>
            </a:avLst>
          </a:prstGeom>
          <a:noFill/>
          <a:ln w="9525">
            <a:noFill/>
            <a:miter lim="800000"/>
            <a:headEnd/>
            <a:tailEnd/>
          </a:ln>
          <a:effectLst/>
        </p:spPr>
      </p:pic>
    </p:spTree>
    <p:extLst>
      <p:ext uri="{BB962C8B-B14F-4D97-AF65-F5344CB8AC3E}">
        <p14:creationId xmlns:p14="http://schemas.microsoft.com/office/powerpoint/2010/main" val="2579719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1CED2-8AC9-040E-19EB-56D91571AA01}"/>
            </a:ext>
          </a:extLst>
        </p:cNvPr>
        <p:cNvGrpSpPr/>
        <p:nvPr/>
      </p:nvGrpSpPr>
      <p:grpSpPr>
        <a:xfrm>
          <a:off x="0" y="0"/>
          <a:ext cx="0" cy="0"/>
          <a:chOff x="0" y="0"/>
          <a:chExt cx="0" cy="0"/>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B82C1EF5-4AD0-BC84-0986-2111803F8CC3}"/>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pic>
        <p:nvPicPr>
          <p:cNvPr id="13" name="Picture 12">
            <a:extLst>
              <a:ext uri="{FF2B5EF4-FFF2-40B4-BE49-F238E27FC236}">
                <a16:creationId xmlns:a16="http://schemas.microsoft.com/office/drawing/2014/main" id="{56F31316-8480-CC0A-2CFD-1AD2F463597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485678">
            <a:off x="-1321626" y="1353457"/>
            <a:ext cx="5465569" cy="5465569"/>
          </a:xfrm>
          <a:prstGeom prst="rect">
            <a:avLst/>
          </a:prstGeom>
        </p:spPr>
      </p:pic>
      <p:sp>
        <p:nvSpPr>
          <p:cNvPr id="8" name="Rectangle: Rounded Corners 7">
            <a:extLst>
              <a:ext uri="{FF2B5EF4-FFF2-40B4-BE49-F238E27FC236}">
                <a16:creationId xmlns:a16="http://schemas.microsoft.com/office/drawing/2014/main" id="{3720744B-6F42-EF18-C0BA-FB6E662A6AC1}"/>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EC87A5F0-6A43-CFFC-5C71-7194219E9E73}"/>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15AC4823-71DD-03E9-F687-9609D0306933}"/>
              </a:ext>
            </a:extLst>
          </p:cNvPr>
          <p:cNvSpPr txBox="1"/>
          <p:nvPr/>
        </p:nvSpPr>
        <p:spPr>
          <a:xfrm>
            <a:off x="2603739" y="812247"/>
            <a:ext cx="698452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Valoración de un bono con la curva cero cupón</a:t>
            </a:r>
          </a:p>
        </p:txBody>
      </p:sp>
      <p:cxnSp>
        <p:nvCxnSpPr>
          <p:cNvPr id="11" name="Straight Connector 10">
            <a:extLst>
              <a:ext uri="{FF2B5EF4-FFF2-40B4-BE49-F238E27FC236}">
                <a16:creationId xmlns:a16="http://schemas.microsoft.com/office/drawing/2014/main" id="{D023D187-EA54-8CE6-0643-7827BDF3AEC6}"/>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DFD1CF-1120-37F3-0C5C-EFAD00946E35}"/>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542A073-02D0-7978-F4B7-406C26F243D1}"/>
                  </a:ext>
                </a:extLst>
              </p:cNvPr>
              <p:cNvSpPr txBox="1"/>
              <p:nvPr/>
            </p:nvSpPr>
            <p:spPr>
              <a:xfrm>
                <a:off x="1316833" y="3318099"/>
                <a:ext cx="4296894" cy="1363578"/>
              </a:xfrm>
              <a:prstGeom prst="rect">
                <a:avLst/>
              </a:prstGeom>
              <a:noFill/>
            </p:spPr>
            <p:txBody>
              <a:bodyPr wrap="square" rtlCol="0">
                <a:spAutoFit/>
              </a:bodyPr>
              <a:lstStyle/>
              <a:p>
                <a:r>
                  <a:rPr lang="es-CO" sz="1600" dirty="0">
                    <a:solidFill>
                      <a:schemeClr val="bg1"/>
                    </a:solidFill>
                    <a:latin typeface="Aptos" panose="020B0004020202020204" pitchFamily="34" charset="0"/>
                  </a:rPr>
                  <a:t>El precio de un bono sería:</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𝑃</m:t>
                      </m:r>
                      <m:r>
                        <a:rPr lang="es-ES" b="0" i="1" smtClean="0">
                          <a:solidFill>
                            <a:schemeClr val="bg1"/>
                          </a:solidFill>
                          <a:latin typeface="Cambria Math" panose="02040503050406030204" pitchFamily="18" charset="0"/>
                        </a:rPr>
                        <m:t>=</m:t>
                      </m:r>
                      <m:nary>
                        <m:naryPr>
                          <m:chr m:val="∑"/>
                          <m:ctrlPr>
                            <a:rPr lang="es-ES" b="0" i="1" smtClean="0">
                              <a:solidFill>
                                <a:schemeClr val="bg1"/>
                              </a:solidFill>
                              <a:latin typeface="Cambria Math" panose="02040503050406030204" pitchFamily="18" charset="0"/>
                            </a:rPr>
                          </m:ctrlPr>
                        </m:naryPr>
                        <m:sub>
                          <m:r>
                            <m:rPr>
                              <m:brk m:alnAt="23"/>
                            </m:rP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=1</m:t>
                          </m:r>
                        </m:sub>
                        <m:sup>
                          <m:r>
                            <a:rPr lang="es-ES" b="0" i="1" smtClean="0">
                              <a:solidFill>
                                <a:schemeClr val="bg1"/>
                              </a:solidFill>
                              <a:latin typeface="Cambria Math" panose="02040503050406030204" pitchFamily="18" charset="0"/>
                            </a:rPr>
                            <m:t>3</m:t>
                          </m:r>
                        </m:sup>
                        <m:e>
                          <m:f>
                            <m:fPr>
                              <m:ctrlPr>
                                <a:rPr lang="es-ES" b="0" i="1" smtClean="0">
                                  <a:solidFill>
                                    <a:schemeClr val="bg1"/>
                                  </a:solidFill>
                                  <a:latin typeface="Cambria Math" panose="02040503050406030204" pitchFamily="18" charset="0"/>
                                </a:rPr>
                              </m:ctrlPr>
                            </m:fPr>
                            <m:num>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𝐹</m:t>
                                  </m:r>
                                </m:e>
                                <m:sub>
                                  <m:r>
                                    <a:rPr lang="es-ES" i="1">
                                      <a:solidFill>
                                        <a:schemeClr val="bg1"/>
                                      </a:solidFill>
                                      <a:latin typeface="Cambria Math" panose="02040503050406030204" pitchFamily="18" charset="0"/>
                                    </a:rPr>
                                    <m:t>𝑖</m:t>
                                  </m:r>
                                </m:sub>
                              </m:sSub>
                            </m:num>
                            <m:den>
                              <m:r>
                                <a:rPr lang="es-ES" i="1">
                                  <a:solidFill>
                                    <a:schemeClr val="bg1"/>
                                  </a:solidFill>
                                  <a:latin typeface="Cambria Math" panose="02040503050406030204" pitchFamily="18" charset="0"/>
                                </a:rPr>
                                <m:t>(1+</m:t>
                              </m:r>
                              <m:r>
                                <a:rPr lang="es-ES" i="1">
                                  <a:solidFill>
                                    <a:schemeClr val="bg1"/>
                                  </a:solidFill>
                                  <a:latin typeface="Cambria Math" panose="02040503050406030204" pitchFamily="18" charset="0"/>
                                </a:rPr>
                                <m:t>𝑟</m:t>
                              </m:r>
                              <m:d>
                                <m:dPr>
                                  <m:ctrlPr>
                                    <a:rPr lang="es-ES" i="1">
                                      <a:solidFill>
                                        <a:schemeClr val="bg1"/>
                                      </a:solidFill>
                                      <a:latin typeface="Cambria Math" panose="02040503050406030204" pitchFamily="18" charset="0"/>
                                    </a:rPr>
                                  </m:ctrlPr>
                                </m:dPr>
                                <m:e>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𝑡</m:t>
                                      </m:r>
                                    </m:e>
                                    <m:sub>
                                      <m:r>
                                        <a:rPr lang="es-ES" i="1">
                                          <a:solidFill>
                                            <a:schemeClr val="bg1"/>
                                          </a:solidFill>
                                          <a:latin typeface="Cambria Math" panose="02040503050406030204" pitchFamily="18" charset="0"/>
                                        </a:rPr>
                                        <m:t>𝑖</m:t>
                                      </m:r>
                                    </m:sub>
                                  </m:sSub>
                                </m:e>
                              </m:d>
                              <m:sSup>
                                <m:sSupPr>
                                  <m:ctrlPr>
                                    <a:rPr lang="es-ES" i="1">
                                      <a:solidFill>
                                        <a:schemeClr val="bg1"/>
                                      </a:solidFill>
                                      <a:latin typeface="Cambria Math" panose="02040503050406030204" pitchFamily="18" charset="0"/>
                                    </a:rPr>
                                  </m:ctrlPr>
                                </m:sSupPr>
                                <m:e>
                                  <m:r>
                                    <a:rPr lang="es-ES" i="1">
                                      <a:solidFill>
                                        <a:schemeClr val="bg1"/>
                                      </a:solidFill>
                                      <a:latin typeface="Cambria Math" panose="02040503050406030204" pitchFamily="18" charset="0"/>
                                    </a:rPr>
                                    <m:t>)</m:t>
                                  </m:r>
                                </m:e>
                                <m:sup>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𝑡</m:t>
                                      </m:r>
                                    </m:e>
                                    <m:sub>
                                      <m:r>
                                        <a:rPr lang="es-ES" i="1">
                                          <a:solidFill>
                                            <a:schemeClr val="bg1"/>
                                          </a:solidFill>
                                          <a:latin typeface="Cambria Math" panose="02040503050406030204" pitchFamily="18" charset="0"/>
                                        </a:rPr>
                                        <m:t>𝑖</m:t>
                                      </m:r>
                                    </m:sub>
                                  </m:sSub>
                                </m:sup>
                              </m:sSup>
                            </m:den>
                          </m:f>
                          <m:r>
                            <a:rPr lang="es-ES" b="0" i="1" smtClean="0">
                              <a:solidFill>
                                <a:schemeClr val="bg1"/>
                              </a:solidFill>
                              <a:latin typeface="Cambria Math" panose="02040503050406030204" pitchFamily="18" charset="0"/>
                            </a:rPr>
                            <m:t>=</m:t>
                          </m:r>
                          <m:nary>
                            <m:naryPr>
                              <m:chr m:val="∑"/>
                              <m:ctrlPr>
                                <a:rPr lang="es-ES" b="0" i="1" smtClean="0">
                                  <a:solidFill>
                                    <a:schemeClr val="bg1"/>
                                  </a:solidFill>
                                  <a:latin typeface="Cambria Math" panose="02040503050406030204" pitchFamily="18" charset="0"/>
                                </a:rPr>
                              </m:ctrlPr>
                            </m:naryPr>
                            <m:sub>
                              <m:r>
                                <m:rPr>
                                  <m:brk m:alnAt="23"/>
                                </m:rP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=1</m:t>
                              </m:r>
                            </m:sub>
                            <m:sup>
                              <m:r>
                                <a:rPr lang="es-ES" b="0" i="1" smtClean="0">
                                  <a:solidFill>
                                    <a:schemeClr val="bg1"/>
                                  </a:solidFill>
                                  <a:latin typeface="Cambria Math" panose="02040503050406030204" pitchFamily="18" charset="0"/>
                                </a:rPr>
                                <m:t>3</m:t>
                              </m:r>
                            </m:sup>
                            <m:e>
                              <m:r>
                                <a:rPr lang="es-ES" b="0" i="1" smtClean="0">
                                  <a:solidFill>
                                    <a:schemeClr val="bg1"/>
                                  </a:solidFill>
                                  <a:latin typeface="Cambria Math" panose="02040503050406030204" pitchFamily="18" charset="0"/>
                                  <a:ea typeface="Cambria Math" panose="02040503050406030204" pitchFamily="18" charset="0"/>
                                </a:rPr>
                                <m:t>𝛿</m:t>
                              </m:r>
                              <m:r>
                                <a:rPr lang="es-ES" b="0" i="1" smtClean="0">
                                  <a:solidFill>
                                    <a:schemeClr val="bg1"/>
                                  </a:solidFill>
                                  <a:latin typeface="Cambria Math" panose="02040503050406030204" pitchFamily="18" charset="0"/>
                                  <a:ea typeface="Cambria Math" panose="02040503050406030204" pitchFamily="18" charset="0"/>
                                </a:rPr>
                                <m:t>(</m:t>
                              </m:r>
                              <m:sSub>
                                <m:sSubPr>
                                  <m:ctrlPr>
                                    <a:rPr lang="es-ES" b="0" i="1" smtClean="0">
                                      <a:solidFill>
                                        <a:schemeClr val="bg1"/>
                                      </a:solidFill>
                                      <a:latin typeface="Cambria Math" panose="02040503050406030204" pitchFamily="18" charset="0"/>
                                      <a:ea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𝑡</m:t>
                                  </m:r>
                                </m:e>
                                <m:sub>
                                  <m:r>
                                    <a:rPr lang="es-ES" b="0" i="1" smtClean="0">
                                      <a:solidFill>
                                        <a:schemeClr val="bg1"/>
                                      </a:solidFill>
                                      <a:latin typeface="Cambria Math" panose="02040503050406030204" pitchFamily="18" charset="0"/>
                                      <a:ea typeface="Cambria Math" panose="02040503050406030204" pitchFamily="18" charset="0"/>
                                    </a:rPr>
                                    <m:t>𝑖</m:t>
                                  </m:r>
                                </m:sub>
                              </m:sSub>
                              <m:r>
                                <a:rPr lang="es-ES" b="0" i="1" smtClean="0">
                                  <a:solidFill>
                                    <a:schemeClr val="bg1"/>
                                  </a:solidFill>
                                  <a:latin typeface="Cambria Math" panose="02040503050406030204" pitchFamily="18" charset="0"/>
                                  <a:ea typeface="Cambria Math" panose="02040503050406030204" pitchFamily="18" charset="0"/>
                                </a:rPr>
                                <m:t>)</m:t>
                              </m:r>
                              <m:sSub>
                                <m:sSubPr>
                                  <m:ctrlPr>
                                    <a:rPr lang="es-ES" b="0" i="1" smtClean="0">
                                      <a:solidFill>
                                        <a:schemeClr val="bg1"/>
                                      </a:solidFill>
                                      <a:latin typeface="Cambria Math" panose="02040503050406030204" pitchFamily="18" charset="0"/>
                                      <a:ea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𝐹</m:t>
                                  </m:r>
                                </m:e>
                                <m:sub>
                                  <m:r>
                                    <a:rPr lang="es-ES" b="0" i="1" smtClean="0">
                                      <a:solidFill>
                                        <a:schemeClr val="bg1"/>
                                      </a:solidFill>
                                      <a:latin typeface="Cambria Math" panose="02040503050406030204" pitchFamily="18" charset="0"/>
                                      <a:ea typeface="Cambria Math" panose="02040503050406030204" pitchFamily="18" charset="0"/>
                                    </a:rPr>
                                    <m:t>𝑖</m:t>
                                  </m:r>
                                </m:sub>
                              </m:sSub>
                            </m:e>
                          </m:nary>
                        </m:e>
                      </m:nary>
                    </m:oMath>
                  </m:oMathPara>
                </a14:m>
                <a:endParaRPr lang="es-CO" sz="1600" dirty="0">
                  <a:solidFill>
                    <a:schemeClr val="bg1"/>
                  </a:solidFill>
                  <a:latin typeface="Aptos" panose="020B0004020202020204" pitchFamily="34" charset="0"/>
                </a:endParaRPr>
              </a:p>
            </p:txBody>
          </p:sp>
        </mc:Choice>
        <mc:Fallback>
          <p:sp>
            <p:nvSpPr>
              <p:cNvPr id="9" name="TextBox 8">
                <a:extLst>
                  <a:ext uri="{FF2B5EF4-FFF2-40B4-BE49-F238E27FC236}">
                    <a16:creationId xmlns:a16="http://schemas.microsoft.com/office/drawing/2014/main" id="{0542A073-02D0-7978-F4B7-406C26F243D1}"/>
                  </a:ext>
                </a:extLst>
              </p:cNvPr>
              <p:cNvSpPr txBox="1">
                <a:spLocks noRot="1" noChangeAspect="1" noMove="1" noResize="1" noEditPoints="1" noAdjustHandles="1" noChangeArrowheads="1" noChangeShapeType="1" noTextEdit="1"/>
              </p:cNvSpPr>
              <p:nvPr/>
            </p:nvSpPr>
            <p:spPr>
              <a:xfrm>
                <a:off x="1316833" y="3318099"/>
                <a:ext cx="4296894" cy="1363578"/>
              </a:xfrm>
              <a:prstGeom prst="rect">
                <a:avLst/>
              </a:prstGeom>
              <a:blipFill>
                <a:blip r:embed="rId8"/>
                <a:stretch>
                  <a:fillRect l="-709" t="-1339"/>
                </a:stretch>
              </a:blipFill>
            </p:spPr>
            <p:txBody>
              <a:bodyPr/>
              <a:lstStyle/>
              <a:p>
                <a:r>
                  <a:rPr lang="es-CO">
                    <a:noFill/>
                  </a:rPr>
                  <a:t> </a:t>
                </a:r>
              </a:p>
            </p:txBody>
          </p:sp>
        </mc:Fallback>
      </mc:AlternateContent>
      <p:pic>
        <p:nvPicPr>
          <p:cNvPr id="6" name="Picture 2">
            <a:extLst>
              <a:ext uri="{FF2B5EF4-FFF2-40B4-BE49-F238E27FC236}">
                <a16:creationId xmlns:a16="http://schemas.microsoft.com/office/drawing/2014/main" id="{35377BFF-8CAB-F7B3-DFF9-531756942E1E}"/>
              </a:ext>
            </a:extLst>
          </p:cNvPr>
          <p:cNvPicPr>
            <a:picLocks noChangeAspect="1" noChangeArrowheads="1"/>
          </p:cNvPicPr>
          <p:nvPr/>
        </p:nvPicPr>
        <p:blipFill>
          <a:blip r:embed="rId9"/>
          <a:srcRect/>
          <a:stretch>
            <a:fillRect/>
          </a:stretch>
        </p:blipFill>
        <p:spPr bwMode="auto">
          <a:xfrm>
            <a:off x="6242331" y="2239095"/>
            <a:ext cx="4653526" cy="3825107"/>
          </a:xfrm>
          <a:prstGeom prst="rect">
            <a:avLst/>
          </a:prstGeom>
          <a:noFill/>
          <a:ln w="9525">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8071712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1275-FF3C-08AA-ABB7-01D62FB0BE5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63EBF64-B488-47FD-8EF2-E138A968EC97}"/>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7820">
            <a:off x="-972441" y="-1540884"/>
            <a:ext cx="5192335" cy="5192335"/>
          </a:xfrm>
          <a:prstGeom prst="rect">
            <a:avLst/>
          </a:prstGeom>
        </p:spPr>
      </p:pic>
      <p:pic>
        <p:nvPicPr>
          <p:cNvPr id="17" name="Picture 16">
            <a:extLst>
              <a:ext uri="{FF2B5EF4-FFF2-40B4-BE49-F238E27FC236}">
                <a16:creationId xmlns:a16="http://schemas.microsoft.com/office/drawing/2014/main" id="{A04E6A28-6662-C35C-6365-5640589919D6}"/>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6459038">
            <a:off x="-1841125" y="3282330"/>
            <a:ext cx="5192335" cy="5192335"/>
          </a:xfrm>
          <a:prstGeom prst="rect">
            <a:avLst/>
          </a:prstGeom>
        </p:spPr>
      </p:pic>
      <p:sp>
        <p:nvSpPr>
          <p:cNvPr id="8" name="Rectangle: Rounded Corners 7">
            <a:extLst>
              <a:ext uri="{FF2B5EF4-FFF2-40B4-BE49-F238E27FC236}">
                <a16:creationId xmlns:a16="http://schemas.microsoft.com/office/drawing/2014/main" id="{B38657B3-683C-1F65-033A-9E1E5A2CD1D8}"/>
              </a:ext>
            </a:extLst>
          </p:cNvPr>
          <p:cNvSpPr/>
          <p:nvPr/>
        </p:nvSpPr>
        <p:spPr>
          <a:xfrm>
            <a:off x="3893270" y="654158"/>
            <a:ext cx="9307863" cy="57540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7BDBBD92-D4FE-1D1F-F034-C4F128423D19}"/>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2" name="Picture 11">
            <a:extLst>
              <a:ext uri="{FF2B5EF4-FFF2-40B4-BE49-F238E27FC236}">
                <a16:creationId xmlns:a16="http://schemas.microsoft.com/office/drawing/2014/main" id="{2F967C3B-B4E8-F2A9-6C37-9AA8F3308753}"/>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703625">
            <a:off x="4056901" y="-559025"/>
            <a:ext cx="7313611" cy="7313611"/>
          </a:xfrm>
          <a:prstGeom prst="rect">
            <a:avLst/>
          </a:prstGeom>
        </p:spPr>
      </p:pic>
      <p:sp>
        <p:nvSpPr>
          <p:cNvPr id="2" name="TextBox 1">
            <a:extLst>
              <a:ext uri="{FF2B5EF4-FFF2-40B4-BE49-F238E27FC236}">
                <a16:creationId xmlns:a16="http://schemas.microsoft.com/office/drawing/2014/main" id="{B4504EF2-1F62-736A-A41C-89D81C14AD3D}"/>
              </a:ext>
            </a:extLst>
          </p:cNvPr>
          <p:cNvSpPr txBox="1"/>
          <p:nvPr/>
        </p:nvSpPr>
        <p:spPr>
          <a:xfrm>
            <a:off x="4972975" y="1823038"/>
            <a:ext cx="6405693" cy="3416320"/>
          </a:xfrm>
          <a:prstGeom prst="rect">
            <a:avLst/>
          </a:prstGeom>
          <a:noFill/>
        </p:spPr>
        <p:txBody>
          <a:bodyPr wrap="square" rtlCol="0">
            <a:spAutoFit/>
          </a:bodyPr>
          <a:lstStyle/>
          <a:p>
            <a:r>
              <a:rPr lang="es-ES" sz="7200" b="1" dirty="0">
                <a:solidFill>
                  <a:schemeClr val="tx1">
                    <a:lumMod val="85000"/>
                    <a:lumOff val="15000"/>
                  </a:schemeClr>
                </a:solidFill>
                <a:latin typeface="Aptos" panose="020B0004020202020204" pitchFamily="34" charset="0"/>
              </a:rPr>
              <a:t>Construcción de la Curva Cero Cupón</a:t>
            </a:r>
          </a:p>
        </p:txBody>
      </p:sp>
      <p:cxnSp>
        <p:nvCxnSpPr>
          <p:cNvPr id="11" name="Straight Connector 10">
            <a:extLst>
              <a:ext uri="{FF2B5EF4-FFF2-40B4-BE49-F238E27FC236}">
                <a16:creationId xmlns:a16="http://schemas.microsoft.com/office/drawing/2014/main" id="{F51A2BDF-6C53-AE6B-B560-8C8B735E959C}"/>
              </a:ext>
            </a:extLst>
          </p:cNvPr>
          <p:cNvCxnSpPr>
            <a:cxnSpLocks/>
          </p:cNvCxnSpPr>
          <p:nvPr/>
        </p:nvCxnSpPr>
        <p:spPr>
          <a:xfrm flipH="1">
            <a:off x="1233026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45C13D-75B4-65CD-7DF7-FAB49821214B}"/>
              </a:ext>
            </a:extLst>
          </p:cNvPr>
          <p:cNvCxnSpPr>
            <a:cxnSpLocks/>
          </p:cNvCxnSpPr>
          <p:nvPr/>
        </p:nvCxnSpPr>
        <p:spPr>
          <a:xfrm flipH="1">
            <a:off x="-12283127"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2775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F51BC1-5D3B-AD62-054D-74EB1BC11E31}"/>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7820">
            <a:off x="-972441" y="-1540884"/>
            <a:ext cx="5192335" cy="5192335"/>
          </a:xfrm>
          <a:prstGeom prst="rect">
            <a:avLst/>
          </a:prstGeom>
        </p:spPr>
      </p:pic>
      <p:pic>
        <p:nvPicPr>
          <p:cNvPr id="17" name="Picture 16">
            <a:extLst>
              <a:ext uri="{FF2B5EF4-FFF2-40B4-BE49-F238E27FC236}">
                <a16:creationId xmlns:a16="http://schemas.microsoft.com/office/drawing/2014/main" id="{47553B56-A412-3E88-F3A3-741500C22C83}"/>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6459038">
            <a:off x="-1841125" y="3282330"/>
            <a:ext cx="5192335" cy="5192335"/>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4016181" y="654157"/>
            <a:ext cx="8910632"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4183117" y="793675"/>
            <a:ext cx="8008883"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Métodos de construcción</a:t>
            </a:r>
          </a:p>
        </p:txBody>
      </p:sp>
      <p:grpSp>
        <p:nvGrpSpPr>
          <p:cNvPr id="34" name="Group 33">
            <a:extLst>
              <a:ext uri="{FF2B5EF4-FFF2-40B4-BE49-F238E27FC236}">
                <a16:creationId xmlns:a16="http://schemas.microsoft.com/office/drawing/2014/main" id="{F1C435B6-C85E-AFE5-B330-211F814E91BE}"/>
              </a:ext>
            </a:extLst>
          </p:cNvPr>
          <p:cNvGrpSpPr/>
          <p:nvPr/>
        </p:nvGrpSpPr>
        <p:grpSpPr>
          <a:xfrm>
            <a:off x="1712785" y="2900635"/>
            <a:ext cx="8571226" cy="2573417"/>
            <a:chOff x="547607" y="2307901"/>
            <a:chExt cx="8571226" cy="2573417"/>
          </a:xfrm>
        </p:grpSpPr>
        <p:sp>
          <p:nvSpPr>
            <p:cNvPr id="27" name="Rectangle: Rounded Corners 26">
              <a:extLst>
                <a:ext uri="{FF2B5EF4-FFF2-40B4-BE49-F238E27FC236}">
                  <a16:creationId xmlns:a16="http://schemas.microsoft.com/office/drawing/2014/main" id="{81CB76B6-AAC8-3C07-CA09-FB0C60073B52}"/>
                </a:ext>
              </a:extLst>
            </p:cNvPr>
            <p:cNvSpPr/>
            <p:nvPr/>
          </p:nvSpPr>
          <p:spPr>
            <a:xfrm>
              <a:off x="909799" y="2617360"/>
              <a:ext cx="8209034" cy="2263958"/>
            </a:xfrm>
            <a:prstGeom prst="roundRect">
              <a:avLst>
                <a:gd name="adj" fmla="val 12791"/>
              </a:avLst>
            </a:prstGeom>
            <a:noFill/>
            <a:ln>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6" name="Picture 25" descr="A blue and white dollar bill&#10;&#10;Description automatically generated">
              <a:extLst>
                <a:ext uri="{FF2B5EF4-FFF2-40B4-BE49-F238E27FC236}">
                  <a16:creationId xmlns:a16="http://schemas.microsoft.com/office/drawing/2014/main" id="{956E8824-9F7C-B2A3-63CE-D958DA9D359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70268">
              <a:off x="547607" y="2307901"/>
              <a:ext cx="1033609" cy="1033609"/>
            </a:xfrm>
            <a:prstGeom prst="rect">
              <a:avLst/>
            </a:prstGeom>
          </p:spPr>
        </p:pic>
        <p:sp>
          <p:nvSpPr>
            <p:cNvPr id="7" name="TextBox 6">
              <a:extLst>
                <a:ext uri="{FF2B5EF4-FFF2-40B4-BE49-F238E27FC236}">
                  <a16:creationId xmlns:a16="http://schemas.microsoft.com/office/drawing/2014/main" id="{F37B15BE-06EF-72C4-CFE2-31F1550C1D59}"/>
                </a:ext>
              </a:extLst>
            </p:cNvPr>
            <p:cNvSpPr txBox="1"/>
            <p:nvPr/>
          </p:nvSpPr>
          <p:spPr>
            <a:xfrm>
              <a:off x="1501087" y="2698393"/>
              <a:ext cx="7484395" cy="2062103"/>
            </a:xfrm>
            <a:prstGeom prst="rect">
              <a:avLst/>
            </a:prstGeom>
            <a:noFill/>
            <a:effectLst/>
          </p:spPr>
          <p:txBody>
            <a:bodyPr wrap="square" rtlCol="0">
              <a:spAutoFit/>
            </a:bodyPr>
            <a:lstStyle/>
            <a:p>
              <a:pPr marL="285750" indent="-285750">
                <a:buClr>
                  <a:schemeClr val="accent4"/>
                </a:buClr>
                <a:buFont typeface="Arial" panose="020B0604020202020204" pitchFamily="34" charset="0"/>
                <a:buChar char="•"/>
              </a:pPr>
              <a:r>
                <a:rPr lang="es-ES" sz="1600" dirty="0">
                  <a:solidFill>
                    <a:schemeClr val="bg1"/>
                  </a:solidFill>
                  <a:latin typeface="Aptos" panose="020B0004020202020204" pitchFamily="34" charset="0"/>
                </a:rPr>
                <a:t>Si se tiene la curva Forward la tasa cero cupón del plazo t simplemente es la suma compuesta las tasas Forward hasta el plazo t.</a:t>
              </a:r>
            </a:p>
            <a:p>
              <a:pPr marL="285750" indent="-285750">
                <a:buClr>
                  <a:schemeClr val="accent4"/>
                </a:buClr>
                <a:buFont typeface="Arial" panose="020B0604020202020204" pitchFamily="34" charset="0"/>
                <a:buChar char="•"/>
              </a:pPr>
              <a:endParaRPr lang="es-ES" sz="16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sz="1600" dirty="0">
                  <a:solidFill>
                    <a:schemeClr val="bg1"/>
                  </a:solidFill>
                  <a:latin typeface="Aptos" panose="020B0004020202020204" pitchFamily="34" charset="0"/>
                </a:rPr>
                <a:t> Por otro lado se puede derivar la curva cero cupón de la curva de rendimiento usando </a:t>
              </a:r>
              <a:r>
                <a:rPr lang="es-ES" sz="1600" dirty="0" err="1">
                  <a:solidFill>
                    <a:schemeClr val="bg1"/>
                  </a:solidFill>
                  <a:latin typeface="Aptos" panose="020B0004020202020204" pitchFamily="34" charset="0"/>
                </a:rPr>
                <a:t>bootstrapping</a:t>
              </a:r>
              <a:r>
                <a:rPr lang="es-ES" sz="1600" dirty="0">
                  <a:solidFill>
                    <a:schemeClr val="bg1"/>
                  </a:solidFill>
                  <a:latin typeface="Aptos" panose="020B0004020202020204" pitchFamily="34" charset="0"/>
                </a:rPr>
                <a:t>.</a:t>
              </a:r>
            </a:p>
            <a:p>
              <a:pPr marL="285750" indent="-285750">
                <a:buClr>
                  <a:schemeClr val="accent4"/>
                </a:buClr>
                <a:buFont typeface="Arial" panose="020B0604020202020204" pitchFamily="34" charset="0"/>
                <a:buChar char="•"/>
              </a:pPr>
              <a:endParaRPr lang="es-ES" sz="1600"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sz="1600" dirty="0">
                  <a:solidFill>
                    <a:schemeClr val="bg1"/>
                  </a:solidFill>
                  <a:latin typeface="Aptos" panose="020B0004020202020204" pitchFamily="34" charset="0"/>
                </a:rPr>
                <a:t> Para este método se necesita tener igual número de flujos de caja como nodos de la curva cero cupón.</a:t>
              </a:r>
            </a:p>
          </p:txBody>
        </p:sp>
      </p:gr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0DF1DE4-D493-23CF-3349-80AB80B40F5F}"/>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703625">
            <a:off x="6492425" y="-971025"/>
            <a:ext cx="5417638" cy="5417638"/>
          </a:xfrm>
          <a:prstGeom prst="rect">
            <a:avLst/>
          </a:prstGeom>
        </p:spPr>
      </p:pic>
    </p:spTree>
    <p:extLst>
      <p:ext uri="{BB962C8B-B14F-4D97-AF65-F5344CB8AC3E}">
        <p14:creationId xmlns:p14="http://schemas.microsoft.com/office/powerpoint/2010/main" val="40910360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0A228112-B219-9CBA-E92E-06089A628E75}"/>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603738" y="793675"/>
            <a:ext cx="6984521" cy="523220"/>
          </a:xfrm>
          <a:prstGeom prst="rect">
            <a:avLst/>
          </a:prstGeom>
          <a:noFill/>
        </p:spPr>
        <p:txBody>
          <a:bodyPr wrap="square" rtlCol="0">
            <a:spAutoFit/>
          </a:bodyPr>
          <a:lstStyle/>
          <a:p>
            <a:pPr algn="ctr"/>
            <a:r>
              <a:rPr lang="es-MX" sz="2800" b="1" dirty="0" err="1">
                <a:solidFill>
                  <a:schemeClr val="tx1">
                    <a:lumMod val="85000"/>
                    <a:lumOff val="15000"/>
                  </a:schemeClr>
                </a:solidFill>
                <a:latin typeface="Aptos" panose="020B0004020202020204" pitchFamily="34" charset="0"/>
              </a:rPr>
              <a:t>Bootstrapping</a:t>
            </a:r>
            <a:r>
              <a:rPr lang="es-MX" sz="2800" b="1" dirty="0">
                <a:solidFill>
                  <a:schemeClr val="tx1">
                    <a:lumMod val="85000"/>
                    <a:lumOff val="15000"/>
                  </a:schemeClr>
                </a:solidFill>
                <a:latin typeface="Aptos" panose="020B0004020202020204" pitchFamily="34" charset="0"/>
              </a:rPr>
              <a:t> (I)</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4F9D13-F47F-5AC8-D9AA-A252142CFA3F}"/>
              </a:ext>
            </a:extLst>
          </p:cNvPr>
          <p:cNvGrpSpPr/>
          <p:nvPr/>
        </p:nvGrpSpPr>
        <p:grpSpPr>
          <a:xfrm>
            <a:off x="1995085" y="2144782"/>
            <a:ext cx="8201830" cy="4274913"/>
            <a:chOff x="6377055" y="4514908"/>
            <a:chExt cx="8201830" cy="4274913"/>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C62F465-1FB9-450B-3935-2EC4B61CAFF5}"/>
                    </a:ext>
                  </a:extLst>
                </p:cNvPr>
                <p:cNvSpPr txBox="1"/>
                <p:nvPr/>
              </p:nvSpPr>
              <p:spPr>
                <a:xfrm>
                  <a:off x="6798466" y="4908301"/>
                  <a:ext cx="7402835" cy="3785652"/>
                </a:xfrm>
                <a:prstGeom prst="rect">
                  <a:avLst/>
                </a:prstGeom>
                <a:noFill/>
              </p:spPr>
              <p:txBody>
                <a:bodyPr wrap="square" rtlCol="0">
                  <a:spAutoFit/>
                </a:bodyPr>
                <a:lstStyle/>
                <a:p>
                  <a:pPr algn="just"/>
                  <a:r>
                    <a:rPr lang="es-CO" sz="1600" b="1" dirty="0">
                      <a:solidFill>
                        <a:schemeClr val="bg1"/>
                      </a:solidFill>
                      <a:latin typeface="Aptos" panose="020B0004020202020204" pitchFamily="34" charset="0"/>
                    </a:rPr>
                    <a:t>Ejemplo:</a:t>
                  </a:r>
                  <a:r>
                    <a:rPr lang="es-CO" sz="1600" dirty="0">
                      <a:solidFill>
                        <a:schemeClr val="bg1"/>
                      </a:solidFill>
                      <a:latin typeface="Aptos" panose="020B0004020202020204" pitchFamily="34" charset="0"/>
                    </a:rPr>
                    <a:t> tres bonos con vencimientos de 1, 2 y 3 años con pagos de cupón anual.</a:t>
                  </a:r>
                </a:p>
                <a:p>
                  <a:pPr algn="just"/>
                  <a:endParaRPr lang="es-CO" sz="16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𝑃</m:t>
                            </m:r>
                          </m:e>
                          <m:sub>
                            <m:r>
                              <a:rPr lang="es-ES" sz="1600" b="0" i="1" smtClean="0">
                                <a:solidFill>
                                  <a:schemeClr val="bg1"/>
                                </a:solidFill>
                                <a:latin typeface="Cambria Math" panose="02040503050406030204" pitchFamily="18" charset="0"/>
                              </a:rPr>
                              <m:t>𝑖</m:t>
                            </m:r>
                          </m:sub>
                        </m:sSub>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𝑝𝑟𝑒𝑐𝑖𝑜</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𝑑𝑒𝑙</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𝑏𝑜𝑛𝑜</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 </m:t>
                        </m:r>
                        <m:d>
                          <m:dPr>
                            <m:ctrlPr>
                              <a:rPr lang="es-ES" sz="1600" b="0" i="1" smtClean="0">
                                <a:solidFill>
                                  <a:schemeClr val="bg1"/>
                                </a:solidFill>
                                <a:latin typeface="Cambria Math" panose="02040503050406030204" pitchFamily="18" charset="0"/>
                              </a:rPr>
                            </m:ctrlPr>
                          </m:dPr>
                          <m:e>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m:t>
                            </m:r>
                            <m:d>
                              <m:dPr>
                                <m:begChr m:val="{"/>
                                <m:endChr m:val="}"/>
                                <m:ctrlPr>
                                  <a:rPr lang="es-ES" sz="1600" b="0" i="1" smtClean="0">
                                    <a:solidFill>
                                      <a:schemeClr val="bg1"/>
                                    </a:solidFill>
                                    <a:latin typeface="Cambria Math" panose="02040503050406030204" pitchFamily="18" charset="0"/>
                                  </a:rPr>
                                </m:ctrlPr>
                              </m:dPr>
                              <m:e>
                                <m:r>
                                  <a:rPr lang="es-ES" sz="1600" b="0" i="1" smtClean="0">
                                    <a:solidFill>
                                      <a:schemeClr val="bg1"/>
                                    </a:solidFill>
                                    <a:latin typeface="Cambria Math" panose="02040503050406030204" pitchFamily="18" charset="0"/>
                                  </a:rPr>
                                  <m:t>1,2,3 </m:t>
                                </m:r>
                                <m:r>
                                  <a:rPr lang="es-ES" sz="1600" b="0" i="1" smtClean="0">
                                    <a:solidFill>
                                      <a:schemeClr val="bg1"/>
                                    </a:solidFill>
                                    <a:latin typeface="Cambria Math" panose="02040503050406030204" pitchFamily="18" charset="0"/>
                                  </a:rPr>
                                  <m:t>𝑎</m:t>
                                </m:r>
                                <m:r>
                                  <a:rPr lang="es-ES" sz="1600" b="0" i="1" smtClean="0">
                                    <a:solidFill>
                                      <a:schemeClr val="bg1"/>
                                    </a:solidFill>
                                    <a:latin typeface="Cambria Math" panose="02040503050406030204" pitchFamily="18" charset="0"/>
                                  </a:rPr>
                                  <m:t>ñ</m:t>
                                </m:r>
                                <m:r>
                                  <a:rPr lang="es-ES" sz="1600" b="0" i="1" smtClean="0">
                                    <a:solidFill>
                                      <a:schemeClr val="bg1"/>
                                    </a:solidFill>
                                    <a:latin typeface="Cambria Math" panose="02040503050406030204" pitchFamily="18" charset="0"/>
                                  </a:rPr>
                                  <m:t>𝑜𝑠</m:t>
                                </m:r>
                              </m:e>
                            </m:d>
                          </m:e>
                        </m:d>
                      </m:oMath>
                    </m:oMathPara>
                  </a14:m>
                  <a:endParaRPr lang="es-ES" sz="1600" b="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𝑖</m:t>
                            </m:r>
                          </m:sub>
                        </m:sSub>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𝑐𝑢𝑝</m:t>
                        </m:r>
                        <m:r>
                          <a:rPr lang="es-ES" sz="1600" b="0" i="1" smtClean="0">
                            <a:solidFill>
                              <a:schemeClr val="bg1"/>
                            </a:solidFill>
                            <a:latin typeface="Cambria Math" panose="02040503050406030204" pitchFamily="18" charset="0"/>
                          </a:rPr>
                          <m:t>ó</m:t>
                        </m:r>
                        <m:r>
                          <a:rPr lang="es-ES" sz="1600" b="0" i="1" smtClean="0">
                            <a:solidFill>
                              <a:schemeClr val="bg1"/>
                            </a:solidFill>
                            <a:latin typeface="Cambria Math" panose="02040503050406030204" pitchFamily="18" charset="0"/>
                          </a:rPr>
                          <m:t>𝑛</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𝑑𝑒𝑙</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𝑏𝑜𝑛𝑜</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𝑖</m:t>
                        </m:r>
                      </m:oMath>
                    </m:oMathPara>
                  </a14:m>
                  <a:endParaRPr lang="es-CO" sz="16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𝑖</m:t>
                            </m:r>
                          </m:sub>
                        </m:sSub>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𝑟𝑒𝑛𝑑𝑖𝑚𝑖𝑒𝑛𝑡𝑜</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𝑑𝑒𝑙</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𝑏𝑜𝑛𝑜</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𝑖</m:t>
                        </m:r>
                      </m:oMath>
                    </m:oMathPara>
                  </a14:m>
                  <a:endParaRPr lang="es-CO" sz="16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𝑡</m:t>
                            </m:r>
                          </m:sub>
                        </m:sSub>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𝑡𝑎𝑠𝑎</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𝑐𝑒𝑟𝑜</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𝑐𝑢𝑝</m:t>
                        </m:r>
                        <m:r>
                          <a:rPr lang="es-ES" sz="1600" b="0" i="1" smtClean="0">
                            <a:solidFill>
                              <a:schemeClr val="bg1"/>
                            </a:solidFill>
                            <a:latin typeface="Cambria Math" panose="02040503050406030204" pitchFamily="18" charset="0"/>
                          </a:rPr>
                          <m:t>ó</m:t>
                        </m:r>
                        <m:r>
                          <a:rPr lang="es-ES" sz="1600" b="0" i="1" smtClean="0">
                            <a:solidFill>
                              <a:schemeClr val="bg1"/>
                            </a:solidFill>
                            <a:latin typeface="Cambria Math" panose="02040503050406030204" pitchFamily="18" charset="0"/>
                          </a:rPr>
                          <m:t>𝑛</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𝑑𝑒</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𝑎</m:t>
                        </m:r>
                        <m:r>
                          <a:rPr lang="es-ES" sz="1600" b="0" i="1" smtClean="0">
                            <a:solidFill>
                              <a:schemeClr val="bg1"/>
                            </a:solidFill>
                            <a:latin typeface="Cambria Math" panose="02040503050406030204" pitchFamily="18" charset="0"/>
                          </a:rPr>
                          <m:t>ñ</m:t>
                        </m:r>
                        <m:r>
                          <a:rPr lang="es-ES" sz="1600" b="0" i="1" smtClean="0">
                            <a:solidFill>
                              <a:schemeClr val="bg1"/>
                            </a:solidFill>
                            <a:latin typeface="Cambria Math" panose="02040503050406030204" pitchFamily="18" charset="0"/>
                          </a:rPr>
                          <m:t>𝑜</m:t>
                        </m:r>
                        <m:r>
                          <a:rPr lang="es-ES" sz="1600" b="0" i="1" smtClean="0">
                            <a:solidFill>
                              <a:schemeClr val="bg1"/>
                            </a:solidFill>
                            <a:latin typeface="Cambria Math" panose="02040503050406030204" pitchFamily="18" charset="0"/>
                          </a:rPr>
                          <m:t> </m:t>
                        </m:r>
                        <m:r>
                          <a:rPr lang="es-ES" sz="1600" b="0" i="1" smtClean="0">
                            <a:solidFill>
                              <a:schemeClr val="bg1"/>
                            </a:solidFill>
                            <a:latin typeface="Cambria Math" panose="02040503050406030204" pitchFamily="18" charset="0"/>
                          </a:rPr>
                          <m:t>𝑡</m:t>
                        </m:r>
                      </m:oMath>
                    </m:oMathPara>
                  </a14:m>
                  <a:endParaRPr lang="es-CO" sz="1600" dirty="0">
                    <a:solidFill>
                      <a:schemeClr val="bg1"/>
                    </a:solidFill>
                    <a:latin typeface="Aptos" panose="020B0004020202020204" pitchFamily="34" charset="0"/>
                  </a:endParaRPr>
                </a:p>
                <a:p>
                  <a:pPr algn="ctr">
                    <a:lnSpc>
                      <a:spcPct val="100000"/>
                    </a:lnSpc>
                  </a:pPr>
                  <a:endParaRPr lang="es-CO" sz="1600" dirty="0">
                    <a:solidFill>
                      <a:schemeClr val="bg1"/>
                    </a:solidFill>
                    <a:latin typeface="Aptos" panose="020B0004020202020204" pitchFamily="34" charset="0"/>
                  </a:endParaRPr>
                </a:p>
                <a:p>
                  <a:pPr algn="ctr">
                    <a:lnSpc>
                      <a:spcPct val="100000"/>
                    </a:lnSpc>
                  </a:pPr>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𝑃</m:t>
                            </m:r>
                          </m:e>
                          <m:sub>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=100</m:t>
                        </m:r>
                        <m:d>
                          <m:dPr>
                            <m:ctrlPr>
                              <a:rPr lang="es-ES" sz="1600" b="0" i="1" smtClean="0">
                                <a:solidFill>
                                  <a:schemeClr val="bg1"/>
                                </a:solidFill>
                                <a:latin typeface="Cambria Math" panose="02040503050406030204" pitchFamily="18" charset="0"/>
                              </a:rPr>
                            </m:ctrlPr>
                          </m:dPr>
                          <m:e>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1</m:t>
                                </m:r>
                              </m:sub>
                            </m:sSub>
                          </m:e>
                        </m:d>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1</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1</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oMath>
                    </m:oMathPara>
                  </a14:m>
                  <a:endParaRPr lang="es-ES" sz="1600" b="0" dirty="0">
                    <a:solidFill>
                      <a:schemeClr val="bg1"/>
                    </a:solidFill>
                    <a:latin typeface="Aptos" panose="020B0004020202020204" pitchFamily="34" charset="0"/>
                  </a:endParaRPr>
                </a:p>
                <a:p>
                  <a:pPr algn="ctr">
                    <a:lnSpc>
                      <a:spcPct val="100000"/>
                    </a:lnSpc>
                  </a:pPr>
                  <a14:m>
                    <m:oMathPara xmlns:m="http://schemas.openxmlformats.org/officeDocument/2006/math">
                      <m:oMathParaPr>
                        <m:jc m:val="centerGroup"/>
                      </m:oMathParaPr>
                      <m:oMath xmlns:m="http://schemas.openxmlformats.org/officeDocument/2006/math">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𝑃</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oMath>
                    </m:oMathPara>
                  </a14:m>
                  <a:endParaRPr lang="es-ES" sz="1600" b="0" dirty="0">
                    <a:solidFill>
                      <a:schemeClr val="bg1"/>
                    </a:solidFill>
                    <a:latin typeface="Aptos" panose="020B0004020202020204" pitchFamily="34" charset="0"/>
                  </a:endParaRPr>
                </a:p>
                <a:p>
                  <a:pPr algn="ctr">
                    <a:lnSpc>
                      <a:spcPct val="100000"/>
                    </a:lnSpc>
                  </a:pPr>
                  <a14:m>
                    <m:oMathPara xmlns:m="http://schemas.openxmlformats.org/officeDocument/2006/math">
                      <m:oMathParaPr>
                        <m:jc m:val="centerGroup"/>
                      </m:oMathParaPr>
                      <m:oMath xmlns:m="http://schemas.openxmlformats.org/officeDocument/2006/math">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1</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oMath>
                    </m:oMathPara>
                  </a14:m>
                  <a:endParaRPr lang="es-ES" sz="1600" b="0" dirty="0">
                    <a:solidFill>
                      <a:schemeClr val="bg1"/>
                    </a:solidFill>
                    <a:latin typeface="Aptos" panose="020B0004020202020204" pitchFamily="34" charset="0"/>
                  </a:endParaRPr>
                </a:p>
                <a:p>
                  <a:pPr algn="ctr">
                    <a:lnSpc>
                      <a:spcPct val="100000"/>
                    </a:lnSpc>
                  </a:pPr>
                  <a14:m>
                    <m:oMathPara xmlns:m="http://schemas.openxmlformats.org/officeDocument/2006/math">
                      <m:oMathParaPr>
                        <m:jc m:val="centerGroup"/>
                      </m:oMathParaPr>
                      <m:oMath xmlns:m="http://schemas.openxmlformats.org/officeDocument/2006/math">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𝑃</m:t>
                            </m:r>
                          </m:e>
                          <m:sub>
                            <m:r>
                              <a:rPr lang="es-ES" sz="1600" b="0" i="1" smtClean="0">
                                <a:solidFill>
                                  <a:schemeClr val="bg1"/>
                                </a:solidFill>
                                <a:latin typeface="Cambria Math" panose="02040503050406030204" pitchFamily="18" charset="0"/>
                              </a:rPr>
                              <m:t>3</m:t>
                            </m:r>
                          </m:sub>
                        </m:sSub>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3</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3</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3</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3</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3</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3</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−3</m:t>
                            </m:r>
                          </m:sup>
                        </m:sSup>
                      </m:oMath>
                    </m:oMathPara>
                  </a14:m>
                  <a:endParaRPr lang="es-ES" sz="1600" b="0" dirty="0">
                    <a:solidFill>
                      <a:schemeClr val="bg1"/>
                    </a:solidFill>
                    <a:latin typeface="Aptos" panose="020B0004020202020204" pitchFamily="34" charset="0"/>
                  </a:endParaRPr>
                </a:p>
                <a:p>
                  <a:pPr marL="342900" indent="-342900" algn="ctr">
                    <a:lnSpc>
                      <a:spcPct val="100000"/>
                    </a:lnSpc>
                  </a:pPr>
                  <a14:m>
                    <m:oMath xmlns:m="http://schemas.openxmlformats.org/officeDocument/2006/math">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3</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1</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3</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3</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3</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m:t>
                          </m:r>
                          <m:r>
                            <a:rPr lang="es-MX" sz="1600" b="0" i="1" smtClean="0">
                              <a:solidFill>
                                <a:schemeClr val="bg1"/>
                              </a:solidFill>
                              <a:latin typeface="Cambria Math" panose="02040503050406030204" pitchFamily="18" charset="0"/>
                            </a:rPr>
                            <m:t>3</m:t>
                          </m:r>
                        </m:sup>
                      </m:sSup>
                    </m:oMath>
                  </a14:m>
                  <a:r>
                    <a:rPr lang="es-CO" sz="1600" dirty="0">
                      <a:solidFill>
                        <a:schemeClr val="bg1"/>
                      </a:solidFill>
                      <a:latin typeface="Aptos" panose="020B0004020202020204" pitchFamily="34" charset="0"/>
                    </a:rPr>
                    <a:t>	</a:t>
                  </a:r>
                </a:p>
                <a:p>
                  <a:pPr marL="342900" indent="-342900" algn="ctr">
                    <a:lnSpc>
                      <a:spcPct val="100000"/>
                    </a:lnSpc>
                  </a:pPr>
                  <a:r>
                    <a:rPr lang="es-CO" sz="1600" dirty="0">
                      <a:solidFill>
                        <a:schemeClr val="bg1"/>
                      </a:solidFill>
                      <a:latin typeface="Aptos" panose="020B0004020202020204" pitchFamily="34" charset="0"/>
                    </a:rPr>
                    <a:t>	</a:t>
                  </a:r>
                </a:p>
                <a:p>
                  <a:pPr marL="342900" indent="-342900" algn="just"/>
                  <a:endParaRPr lang="es-CO" sz="1600" dirty="0">
                    <a:solidFill>
                      <a:schemeClr val="bg1"/>
                    </a:solidFill>
                    <a:latin typeface="Aptos" panose="020B0004020202020204" pitchFamily="34" charset="0"/>
                  </a:endParaRPr>
                </a:p>
                <a:p>
                  <a:pPr marL="342900" indent="-342900" algn="just"/>
                  <a:r>
                    <a:rPr lang="es-CO" sz="1600" dirty="0">
                      <a:solidFill>
                        <a:schemeClr val="bg1"/>
                      </a:solidFill>
                      <a:latin typeface="Aptos" panose="020B0004020202020204" pitchFamily="34" charset="0"/>
                    </a:rPr>
                    <a:t>Tenemos tres ecuaciones con tres incógnitas (s</a:t>
                  </a:r>
                  <a:r>
                    <a:rPr lang="es-CO" sz="1600" baseline="-25000" dirty="0">
                      <a:solidFill>
                        <a:schemeClr val="bg1"/>
                      </a:solidFill>
                      <a:latin typeface="Aptos" panose="020B0004020202020204" pitchFamily="34" charset="0"/>
                    </a:rPr>
                    <a:t>i</a:t>
                  </a:r>
                  <a:r>
                    <a:rPr lang="es-CO" sz="1600" dirty="0">
                      <a:solidFill>
                        <a:schemeClr val="bg1"/>
                      </a:solidFill>
                      <a:latin typeface="Aptos" panose="020B0004020202020204" pitchFamily="34" charset="0"/>
                    </a:rPr>
                    <a:t>).</a:t>
                  </a:r>
                </a:p>
              </p:txBody>
            </p:sp>
          </mc:Choice>
          <mc:Fallback>
            <p:sp>
              <p:nvSpPr>
                <p:cNvPr id="13" name="TextBox 12">
                  <a:extLst>
                    <a:ext uri="{FF2B5EF4-FFF2-40B4-BE49-F238E27FC236}">
                      <a16:creationId xmlns:a16="http://schemas.microsoft.com/office/drawing/2014/main" id="{2C62F465-1FB9-450B-3935-2EC4B61CAFF5}"/>
                    </a:ext>
                  </a:extLst>
                </p:cNvPr>
                <p:cNvSpPr txBox="1">
                  <a:spLocks noRot="1" noChangeAspect="1" noMove="1" noResize="1" noEditPoints="1" noAdjustHandles="1" noChangeArrowheads="1" noChangeShapeType="1" noTextEdit="1"/>
                </p:cNvSpPr>
                <p:nvPr/>
              </p:nvSpPr>
              <p:spPr>
                <a:xfrm>
                  <a:off x="6798466" y="4908301"/>
                  <a:ext cx="7402835" cy="3785652"/>
                </a:xfrm>
                <a:prstGeom prst="rect">
                  <a:avLst/>
                </a:prstGeom>
                <a:blipFill>
                  <a:blip r:embed="rId6"/>
                  <a:stretch>
                    <a:fillRect l="-412" t="-483" b="-1127"/>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35CF43F5-CE2D-D812-3A31-CCEF4FF62EC9}"/>
                </a:ext>
              </a:extLst>
            </p:cNvPr>
            <p:cNvGrpSpPr/>
            <p:nvPr/>
          </p:nvGrpSpPr>
          <p:grpSpPr>
            <a:xfrm>
              <a:off x="6377055" y="4514908"/>
              <a:ext cx="8201830" cy="4274913"/>
              <a:chOff x="743471" y="2734799"/>
              <a:chExt cx="8201830" cy="4274913"/>
            </a:xfrm>
          </p:grpSpPr>
          <p:sp>
            <p:nvSpPr>
              <p:cNvPr id="16" name="Rectangle: Rounded Corners 15">
                <a:extLst>
                  <a:ext uri="{FF2B5EF4-FFF2-40B4-BE49-F238E27FC236}">
                    <a16:creationId xmlns:a16="http://schemas.microsoft.com/office/drawing/2014/main" id="{3B3B51FD-8117-1B46-8EF6-264ADFBC2B77}"/>
                  </a:ext>
                </a:extLst>
              </p:cNvPr>
              <p:cNvSpPr/>
              <p:nvPr/>
            </p:nvSpPr>
            <p:spPr>
              <a:xfrm>
                <a:off x="899886" y="2913846"/>
                <a:ext cx="8045415" cy="4095866"/>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6F848437-FFDE-B36E-2B55-4A085A5DADCB}"/>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4A365A16-C6C2-BB65-405B-756621503447}"/>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B880C805-19AB-A439-0D54-1AAEA0298206}"/>
              </a:ext>
            </a:extLst>
          </p:cNvPr>
          <p:cNvPicPr>
            <a:picLocks noChangeAspect="1"/>
          </p:cNvPicPr>
          <p:nvPr/>
        </p:nvPicPr>
        <p:blipFill>
          <a:blip r:embed="rId7">
            <a:alphaModFix amt="4000"/>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30829" y="0"/>
            <a:ext cx="5154734" cy="5154734"/>
          </a:xfrm>
          <a:prstGeom prst="rect">
            <a:avLst/>
          </a:prstGeom>
        </p:spPr>
      </p:pic>
    </p:spTree>
    <p:extLst>
      <p:ext uri="{BB962C8B-B14F-4D97-AF65-F5344CB8AC3E}">
        <p14:creationId xmlns:p14="http://schemas.microsoft.com/office/powerpoint/2010/main" val="37542177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AE6CD-7D10-E797-C0E6-48F998266B4A}"/>
            </a:ext>
          </a:extLst>
        </p:cNvPr>
        <p:cNvGrpSpPr/>
        <p:nvPr/>
      </p:nvGrpSpPr>
      <p:grpSpPr>
        <a:xfrm>
          <a:off x="0" y="0"/>
          <a:ext cx="0" cy="0"/>
          <a:chOff x="0" y="0"/>
          <a:chExt cx="0" cy="0"/>
        </a:xfrm>
      </p:grpSpPr>
      <p:pic>
        <p:nvPicPr>
          <p:cNvPr id="33" name="Picture 32" descr="A black background with a black square&#10;&#10;Description automatically generated with medium confidence">
            <a:extLst>
              <a:ext uri="{FF2B5EF4-FFF2-40B4-BE49-F238E27FC236}">
                <a16:creationId xmlns:a16="http://schemas.microsoft.com/office/drawing/2014/main" id="{96A7CCA5-FE89-2E6F-ACF4-97C2AE706C6C}"/>
              </a:ext>
            </a:extLst>
          </p:cNvPr>
          <p:cNvPicPr>
            <a:picLocks noChangeAspect="1"/>
          </p:cNvPicPr>
          <p:nvPr/>
        </p:nvPicPr>
        <p:blipFill>
          <a:blip r:embed="rId3">
            <a:alphaModFix amt="4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30829" y="0"/>
            <a:ext cx="5154734" cy="5154734"/>
          </a:xfrm>
          <a:prstGeom prst="rect">
            <a:avLst/>
          </a:prstGeom>
        </p:spPr>
      </p:pic>
      <p:pic>
        <p:nvPicPr>
          <p:cNvPr id="35" name="Picture 34">
            <a:extLst>
              <a:ext uri="{FF2B5EF4-FFF2-40B4-BE49-F238E27FC236}">
                <a16:creationId xmlns:a16="http://schemas.microsoft.com/office/drawing/2014/main" id="{9E9DAD3A-418A-0129-C018-3E1AF17E4DB8}"/>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FAD63B2C-4407-1EAB-F945-D401CD41078C}"/>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8C7901A0-F724-7CB9-FD71-0C5C71F0E625}"/>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ADC667FA-5770-9AEE-EEFB-5AB0B4F4D8E5}"/>
              </a:ext>
            </a:extLst>
          </p:cNvPr>
          <p:cNvSpPr txBox="1"/>
          <p:nvPr/>
        </p:nvSpPr>
        <p:spPr>
          <a:xfrm>
            <a:off x="2603738" y="793675"/>
            <a:ext cx="6984521" cy="523220"/>
          </a:xfrm>
          <a:prstGeom prst="rect">
            <a:avLst/>
          </a:prstGeom>
          <a:noFill/>
        </p:spPr>
        <p:txBody>
          <a:bodyPr wrap="square" rtlCol="0">
            <a:spAutoFit/>
          </a:bodyPr>
          <a:lstStyle/>
          <a:p>
            <a:pPr algn="ctr"/>
            <a:r>
              <a:rPr lang="es-MX" sz="2800" b="1" dirty="0" err="1">
                <a:solidFill>
                  <a:schemeClr val="tx1">
                    <a:lumMod val="85000"/>
                    <a:lumOff val="15000"/>
                  </a:schemeClr>
                </a:solidFill>
                <a:latin typeface="Aptos" panose="020B0004020202020204" pitchFamily="34" charset="0"/>
              </a:rPr>
              <a:t>Bootstrapping</a:t>
            </a:r>
            <a:r>
              <a:rPr lang="es-MX" sz="2800" b="1" dirty="0">
                <a:solidFill>
                  <a:schemeClr val="tx1">
                    <a:lumMod val="85000"/>
                    <a:lumOff val="15000"/>
                  </a:schemeClr>
                </a:solidFill>
                <a:latin typeface="Aptos" panose="020B0004020202020204" pitchFamily="34" charset="0"/>
              </a:rPr>
              <a:t> (II)</a:t>
            </a:r>
          </a:p>
        </p:txBody>
      </p:sp>
      <p:cxnSp>
        <p:nvCxnSpPr>
          <p:cNvPr id="11" name="Straight Connector 10">
            <a:extLst>
              <a:ext uri="{FF2B5EF4-FFF2-40B4-BE49-F238E27FC236}">
                <a16:creationId xmlns:a16="http://schemas.microsoft.com/office/drawing/2014/main" id="{58BD0432-4F45-5913-DE2E-EFBA9C2051C6}"/>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DCEF75-8FE5-38BA-42E4-8768E7A7D2FC}"/>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5D260BE6-0A9C-F42E-CDCA-40B8B0B0ADFD}"/>
              </a:ext>
            </a:extLst>
          </p:cNvPr>
          <p:cNvGrpSpPr/>
          <p:nvPr/>
        </p:nvGrpSpPr>
        <p:grpSpPr>
          <a:xfrm>
            <a:off x="988489" y="2333508"/>
            <a:ext cx="10215021" cy="3747938"/>
            <a:chOff x="6377055" y="4514908"/>
            <a:chExt cx="10215021" cy="3747938"/>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E60F10AF-F969-FEB7-38A7-F7D485479147}"/>
                    </a:ext>
                  </a:extLst>
                </p:cNvPr>
                <p:cNvSpPr txBox="1"/>
                <p:nvPr/>
              </p:nvSpPr>
              <p:spPr>
                <a:xfrm>
                  <a:off x="6825197" y="4904448"/>
                  <a:ext cx="9545652" cy="3046988"/>
                </a:xfrm>
                <a:prstGeom prst="rect">
                  <a:avLst/>
                </a:prstGeom>
                <a:noFill/>
              </p:spPr>
              <p:txBody>
                <a:bodyPr wrap="square" rtlCol="0">
                  <a:spAutoFit/>
                </a:bodyPr>
                <a:lstStyle/>
                <a:p>
                  <a:r>
                    <a:rPr lang="es-CO" sz="1600" b="1" dirty="0">
                      <a:solidFill>
                        <a:schemeClr val="bg1"/>
                      </a:solidFill>
                      <a:latin typeface="Aptos" panose="020B0004020202020204" pitchFamily="34" charset="0"/>
                    </a:rPr>
                    <a:t>Otro ejemplo: </a:t>
                  </a:r>
                  <a:r>
                    <a:rPr lang="es-CO" sz="1600" dirty="0">
                      <a:solidFill>
                        <a:schemeClr val="bg1"/>
                      </a:solidFill>
                      <a:latin typeface="Aptos" panose="020B0004020202020204" pitchFamily="34" charset="0"/>
                    </a:rPr>
                    <a:t>se tienen dos bonos con vencimientos de 2 y 3 años. ¿Cómo se calcula la curva cero cupón?</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𝑃</m:t>
                            </m:r>
                          </m:e>
                          <m:sub>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1</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1</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oMath>
                    </m:oMathPara>
                  </a14:m>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1</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oMath>
                    </m:oMathPara>
                  </a14:m>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𝑃</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𝑟</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−3</m:t>
                            </m:r>
                          </m:sup>
                        </m:sSup>
                      </m:oMath>
                    </m:oMathPara>
                  </a14:m>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1</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−1</m:t>
                            </m:r>
                          </m:sup>
                        </m:sSup>
                        <m:r>
                          <a:rPr lang="es-ES" sz="1600" b="0" i="1" smtClean="0">
                            <a:solidFill>
                              <a:schemeClr val="bg1"/>
                            </a:solidFill>
                            <a:latin typeface="Cambria Math" panose="02040503050406030204" pitchFamily="18" charset="0"/>
                          </a:rPr>
                          <m:t>+100</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2</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r>
                          <a:rPr lang="es-ES" sz="1600" b="0" i="1" smtClean="0">
                            <a:solidFill>
                              <a:schemeClr val="bg1"/>
                            </a:solidFill>
                            <a:latin typeface="Cambria Math" panose="02040503050406030204" pitchFamily="18" charset="0"/>
                          </a:rPr>
                          <m:t>+100(1+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𝑐</m:t>
                            </m:r>
                          </m:e>
                          <m:sub>
                            <m:r>
                              <a:rPr lang="es-ES" sz="1600" b="0" i="1" smtClean="0">
                                <a:solidFill>
                                  <a:schemeClr val="bg1"/>
                                </a:solidFill>
                                <a:latin typeface="Cambria Math" panose="02040503050406030204" pitchFamily="18" charset="0"/>
                              </a:rPr>
                              <m:t>2</m:t>
                            </m:r>
                          </m:sub>
                        </m:sSub>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3</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−2</m:t>
                            </m:r>
                          </m:sup>
                        </m:sSup>
                      </m:oMath>
                    </m:oMathPara>
                  </a14:m>
                  <a:endParaRPr lang="es-CO" sz="1600" dirty="0">
                    <a:solidFill>
                      <a:schemeClr val="bg1"/>
                    </a:solidFill>
                    <a:latin typeface="Aptos" panose="020B0004020202020204" pitchFamily="34" charset="0"/>
                  </a:endParaRPr>
                </a:p>
                <a:p>
                  <a:pPr algn="just"/>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Ahora solo tenemos dos ecuaciones, por lo tanto el sistema tiene infinitas soluciones.</a:t>
                  </a: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De hecho, este problema se presenta en la mayoría de las ocasiones que se intenta construir una curva cero cupón; ya que las emisiones de mercado no tienen los mismos periodos de pago, vencimiento en distintos meses del año y periodos donde no se presentan emisiones.</a:t>
                  </a:r>
                </a:p>
              </p:txBody>
            </p:sp>
          </mc:Choice>
          <mc:Fallback>
            <p:sp>
              <p:nvSpPr>
                <p:cNvPr id="13" name="TextBox 12">
                  <a:extLst>
                    <a:ext uri="{FF2B5EF4-FFF2-40B4-BE49-F238E27FC236}">
                      <a16:creationId xmlns:a16="http://schemas.microsoft.com/office/drawing/2014/main" id="{E60F10AF-F969-FEB7-38A7-F7D485479147}"/>
                    </a:ext>
                  </a:extLst>
                </p:cNvPr>
                <p:cNvSpPr txBox="1">
                  <a:spLocks noRot="1" noChangeAspect="1" noMove="1" noResize="1" noEditPoints="1" noAdjustHandles="1" noChangeArrowheads="1" noChangeShapeType="1" noTextEdit="1"/>
                </p:cNvSpPr>
                <p:nvPr/>
              </p:nvSpPr>
              <p:spPr>
                <a:xfrm>
                  <a:off x="6825197" y="4904448"/>
                  <a:ext cx="9545652" cy="3046988"/>
                </a:xfrm>
                <a:prstGeom prst="rect">
                  <a:avLst/>
                </a:prstGeom>
                <a:blipFill>
                  <a:blip r:embed="rId8"/>
                  <a:stretch>
                    <a:fillRect l="-383" t="-600" r="-64" b="-1600"/>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A1A080AC-F425-ED52-6E8B-F6D5E0835BF5}"/>
                </a:ext>
              </a:extLst>
            </p:cNvPr>
            <p:cNvGrpSpPr/>
            <p:nvPr/>
          </p:nvGrpSpPr>
          <p:grpSpPr>
            <a:xfrm>
              <a:off x="6377055" y="4514908"/>
              <a:ext cx="10215021" cy="3747938"/>
              <a:chOff x="743471" y="2734799"/>
              <a:chExt cx="10215021" cy="3747938"/>
            </a:xfrm>
          </p:grpSpPr>
          <p:sp>
            <p:nvSpPr>
              <p:cNvPr id="16" name="Rectangle: Rounded Corners 15">
                <a:extLst>
                  <a:ext uri="{FF2B5EF4-FFF2-40B4-BE49-F238E27FC236}">
                    <a16:creationId xmlns:a16="http://schemas.microsoft.com/office/drawing/2014/main" id="{3489CA4D-3B52-5BC8-6403-D1DE5AD27904}"/>
                  </a:ext>
                </a:extLst>
              </p:cNvPr>
              <p:cNvSpPr/>
              <p:nvPr/>
            </p:nvSpPr>
            <p:spPr>
              <a:xfrm>
                <a:off x="899886" y="2913847"/>
                <a:ext cx="10058606" cy="3568890"/>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774EF7E2-AF63-CFDC-813D-9AFBC168870F}"/>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35F0DE6C-CD1A-CAFE-3EDC-895A9AB5D234}"/>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spTree>
    <p:extLst>
      <p:ext uri="{BB962C8B-B14F-4D97-AF65-F5344CB8AC3E}">
        <p14:creationId xmlns:p14="http://schemas.microsoft.com/office/powerpoint/2010/main" val="1286515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C945A-EC5B-72AF-DE3F-67DC19515CAB}"/>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59ED8962-D791-AEE4-C60A-801CC69B4B3E}"/>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A8596DC1-70DF-DEB8-8B96-FCE5E1E8785D}"/>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2F9098F1-89B3-5560-EFB6-2D472704AF58}"/>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5F55D478-1040-4C9F-C755-9B1D4200329D}"/>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2836629-3AF9-E243-B49C-7DED9D3A413C}"/>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Una solución alternativa (I)</a:t>
            </a:r>
          </a:p>
        </p:txBody>
      </p:sp>
      <p:cxnSp>
        <p:nvCxnSpPr>
          <p:cNvPr id="11" name="Straight Connector 10">
            <a:extLst>
              <a:ext uri="{FF2B5EF4-FFF2-40B4-BE49-F238E27FC236}">
                <a16:creationId xmlns:a16="http://schemas.microsoft.com/office/drawing/2014/main" id="{9276520F-7081-6753-6BE4-BF1285E22DE3}"/>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708F63-A450-5A62-489F-F417C438025A}"/>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4532DB60-F20C-B576-7616-FD0AB7EF8449}"/>
              </a:ext>
            </a:extLst>
          </p:cNvPr>
          <p:cNvGrpSpPr/>
          <p:nvPr/>
        </p:nvGrpSpPr>
        <p:grpSpPr>
          <a:xfrm>
            <a:off x="1935370" y="2347586"/>
            <a:ext cx="7732778" cy="1995979"/>
            <a:chOff x="353772" y="3475292"/>
            <a:chExt cx="7732778" cy="1995979"/>
          </a:xfrm>
        </p:grpSpPr>
        <p:grpSp>
          <p:nvGrpSpPr>
            <p:cNvPr id="26" name="Group 34">
              <a:extLst>
                <a:ext uri="{FF2B5EF4-FFF2-40B4-BE49-F238E27FC236}">
                  <a16:creationId xmlns:a16="http://schemas.microsoft.com/office/drawing/2014/main" id="{3AE1E2B9-74F7-C904-9D34-5B260F7BF1AD}"/>
                </a:ext>
              </a:extLst>
            </p:cNvPr>
            <p:cNvGrpSpPr/>
            <p:nvPr/>
          </p:nvGrpSpPr>
          <p:grpSpPr>
            <a:xfrm>
              <a:off x="673905" y="3663646"/>
              <a:ext cx="7412645" cy="1807625"/>
              <a:chOff x="4580734" y="3989400"/>
              <a:chExt cx="6817177" cy="1807625"/>
            </a:xfrm>
          </p:grpSpPr>
          <mc:AlternateContent xmlns:mc="http://schemas.openxmlformats.org/markup-compatibility/2006">
            <mc:Choice xmlns:a14="http://schemas.microsoft.com/office/drawing/2010/main" Requires="a14">
              <p:sp>
                <p:nvSpPr>
                  <p:cNvPr id="30" name="TextBox 2">
                    <a:extLst>
                      <a:ext uri="{FF2B5EF4-FFF2-40B4-BE49-F238E27FC236}">
                        <a16:creationId xmlns:a16="http://schemas.microsoft.com/office/drawing/2014/main" id="{442A42B6-0789-2C1B-5622-3914935DD4E8}"/>
                      </a:ext>
                    </a:extLst>
                  </p:cNvPr>
                  <p:cNvSpPr txBox="1"/>
                  <p:nvPr/>
                </p:nvSpPr>
                <p:spPr>
                  <a:xfrm>
                    <a:off x="5126852" y="4061298"/>
                    <a:ext cx="6271059" cy="1631216"/>
                  </a:xfrm>
                  <a:prstGeom prst="rect">
                    <a:avLst/>
                  </a:prstGeom>
                  <a:noFill/>
                </p:spPr>
                <p:txBody>
                  <a:bodyPr wrap="square" rtlCol="0">
                    <a:spAutoFit/>
                  </a:bodyPr>
                  <a:lstStyle/>
                  <a:p>
                    <a:r>
                      <a:rPr lang="es-CO" sz="1600" dirty="0">
                        <a:solidFill>
                          <a:schemeClr val="bg1"/>
                        </a:solidFill>
                        <a:latin typeface="Aptos" panose="020B0004020202020204" pitchFamily="34" charset="0"/>
                      </a:rPr>
                      <a:t>Primero se usan factores de descuento </a:t>
                    </a:r>
                    <a14:m>
                      <m:oMath xmlns:m="http://schemas.openxmlformats.org/officeDocument/2006/math">
                        <m:r>
                          <a:rPr lang="es-ES" sz="1600" b="0" i="1" smtClean="0">
                            <a:solidFill>
                              <a:schemeClr val="bg1"/>
                            </a:solidFill>
                            <a:latin typeface="Cambria Math" panose="02040503050406030204" pitchFamily="18" charset="0"/>
                          </a:rPr>
                          <m:t>𝛿</m:t>
                        </m:r>
                        <m:d>
                          <m:dPr>
                            <m:ctrlPr>
                              <a:rPr lang="es-ES" sz="1600" b="0" i="1" smtClean="0">
                                <a:solidFill>
                                  <a:schemeClr val="bg1"/>
                                </a:solidFill>
                                <a:latin typeface="Cambria Math" panose="02040503050406030204" pitchFamily="18" charset="0"/>
                              </a:rPr>
                            </m:ctrlPr>
                          </m:dPr>
                          <m:e>
                            <m:r>
                              <a:rPr lang="es-ES" sz="1600" b="0" i="1" smtClean="0">
                                <a:solidFill>
                                  <a:schemeClr val="bg1"/>
                                </a:solidFill>
                                <a:latin typeface="Cambria Math" panose="02040503050406030204" pitchFamily="18" charset="0"/>
                              </a:rPr>
                              <m:t>𝑡</m:t>
                            </m:r>
                          </m:e>
                        </m:d>
                        <m:r>
                          <a:rPr lang="es-ES" sz="1600" b="0" i="1" smtClean="0">
                            <a:solidFill>
                              <a:schemeClr val="bg1"/>
                            </a:solidFill>
                            <a:latin typeface="Cambria Math" panose="02040503050406030204" pitchFamily="18" charset="0"/>
                          </a:rPr>
                          <m:t>=(1+</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𝑠</m:t>
                            </m:r>
                          </m:e>
                          <m:sub>
                            <m:r>
                              <a:rPr lang="es-ES" sz="1600" b="0" i="1" smtClean="0">
                                <a:solidFill>
                                  <a:schemeClr val="bg1"/>
                                </a:solidFill>
                                <a:latin typeface="Cambria Math" panose="02040503050406030204" pitchFamily="18" charset="0"/>
                              </a:rPr>
                              <m:t>𝑡</m:t>
                            </m:r>
                          </m:sub>
                        </m:sSub>
                        <m:sSup>
                          <m:sSupPr>
                            <m:ctrlPr>
                              <a:rPr lang="es-ES" sz="1600" b="0" i="1" smtClean="0">
                                <a:solidFill>
                                  <a:schemeClr val="bg1"/>
                                </a:solidFill>
                                <a:latin typeface="Cambria Math" panose="02040503050406030204" pitchFamily="18" charset="0"/>
                              </a:rPr>
                            </m:ctrlPr>
                          </m:sSupPr>
                          <m:e>
                            <m:r>
                              <a:rPr lang="es-ES" sz="1600" b="0" i="1" smtClean="0">
                                <a:solidFill>
                                  <a:schemeClr val="bg1"/>
                                </a:solidFill>
                                <a:latin typeface="Cambria Math" panose="02040503050406030204" pitchFamily="18" charset="0"/>
                              </a:rPr>
                              <m:t>)</m:t>
                            </m:r>
                          </m:e>
                          <m:sup>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𝑡</m:t>
                            </m:r>
                          </m:sup>
                        </m:sSup>
                        <m:r>
                          <a:rPr lang="es-ES" sz="1600" b="0" i="1" smtClean="0">
                            <a:solidFill>
                              <a:schemeClr val="bg1"/>
                            </a:solidFill>
                            <a:latin typeface="Cambria Math" panose="02040503050406030204" pitchFamily="18" charset="0"/>
                          </a:rPr>
                          <m:t> </m:t>
                        </m:r>
                      </m:oMath>
                    </a14:m>
                    <a:r>
                      <a:rPr lang="es-CO" sz="1600" dirty="0">
                        <a:solidFill>
                          <a:schemeClr val="bg1"/>
                        </a:solidFill>
                        <a:latin typeface="Aptos" panose="020B0004020202020204" pitchFamily="34" charset="0"/>
                      </a:rPr>
                      <a:t>para traer a valor presente neto los flujos de los bonos. Del ejemplo anterior se tendría lo siguiente:</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𝑃</m:t>
                              </m:r>
                            </m:e>
                            <m:sub>
                              <m:r>
                                <a:rPr lang="es-ES" b="0" i="1" smtClean="0">
                                  <a:solidFill>
                                    <a:schemeClr val="bg1"/>
                                  </a:solidFill>
                                  <a:latin typeface="Cambria Math" panose="02040503050406030204" pitchFamily="18" charset="0"/>
                                </a:rPr>
                                <m:t>1</m:t>
                              </m:r>
                            </m:sub>
                          </m:sSub>
                          <m:r>
                            <a:rPr lang="es-ES" b="0" i="1" smtClean="0">
                              <a:solidFill>
                                <a:schemeClr val="bg1"/>
                              </a:solidFill>
                              <a:latin typeface="Cambria Math" panose="02040503050406030204" pitchFamily="18" charset="0"/>
                            </a:rPr>
                            <m:t>=100</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𝑐</m:t>
                              </m:r>
                            </m:e>
                            <m:sub>
                              <m:r>
                                <a:rPr lang="es-ES" b="0" i="1" smtClean="0">
                                  <a:solidFill>
                                    <a:schemeClr val="bg1"/>
                                  </a:solidFill>
                                  <a:latin typeface="Cambria Math" panose="02040503050406030204" pitchFamily="18" charset="0"/>
                                </a:rPr>
                                <m:t>1</m:t>
                              </m:r>
                            </m:sub>
                          </m:sSub>
                          <m:r>
                            <a:rPr lang="es-ES" b="0" i="1" smtClean="0">
                              <a:solidFill>
                                <a:schemeClr val="bg1"/>
                              </a:solidFill>
                              <a:latin typeface="Cambria Math" panose="02040503050406030204" pitchFamily="18" charset="0"/>
                            </a:rPr>
                            <m:t>𝛿</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1</m:t>
                              </m:r>
                            </m:e>
                          </m:d>
                          <m:r>
                            <a:rPr lang="es-ES" b="0" i="1" smtClean="0">
                              <a:solidFill>
                                <a:schemeClr val="bg1"/>
                              </a:solidFill>
                              <a:latin typeface="Cambria Math" panose="02040503050406030204" pitchFamily="18" charset="0"/>
                            </a:rPr>
                            <m:t>+100</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1+</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𝑐</m:t>
                                  </m:r>
                                </m:e>
                                <m:sub>
                                  <m:r>
                                    <a:rPr lang="es-ES" b="0" i="1" smtClean="0">
                                      <a:solidFill>
                                        <a:schemeClr val="bg1"/>
                                      </a:solidFill>
                                      <a:latin typeface="Cambria Math" panose="02040503050406030204" pitchFamily="18" charset="0"/>
                                    </a:rPr>
                                    <m:t>1</m:t>
                                  </m:r>
                                </m:sub>
                              </m:sSub>
                            </m:e>
                          </m:d>
                          <m:r>
                            <a:rPr lang="es-ES" b="0" i="1" smtClean="0">
                              <a:solidFill>
                                <a:schemeClr val="bg1"/>
                              </a:solidFill>
                              <a:latin typeface="Cambria Math" panose="02040503050406030204" pitchFamily="18" charset="0"/>
                            </a:rPr>
                            <m:t>𝛿</m:t>
                          </m:r>
                          <m:r>
                            <a:rPr lang="es-ES" b="0" i="1" smtClean="0">
                              <a:solidFill>
                                <a:schemeClr val="bg1"/>
                              </a:solidFill>
                              <a:latin typeface="Cambria Math" panose="02040503050406030204" pitchFamily="18" charset="0"/>
                            </a:rPr>
                            <m:t>(2)</m:t>
                          </m:r>
                        </m:oMath>
                      </m:oMathPara>
                    </a14:m>
                    <a:endParaRPr lang="es-CO"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sSub>
                            <m:sSubPr>
                              <m:ctrlPr>
                                <a:rPr lang="es-CO"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𝑃</m:t>
                              </m:r>
                            </m:e>
                            <m:sub>
                              <m:r>
                                <a:rPr lang="es-ES" b="0" i="1" smtClean="0">
                                  <a:solidFill>
                                    <a:schemeClr val="bg1"/>
                                  </a:solidFill>
                                  <a:latin typeface="Cambria Math" panose="02040503050406030204" pitchFamily="18" charset="0"/>
                                </a:rPr>
                                <m:t>2</m:t>
                              </m:r>
                            </m:sub>
                          </m:sSub>
                          <m:r>
                            <a:rPr lang="es-ES" b="0" i="1" smtClean="0">
                              <a:solidFill>
                                <a:schemeClr val="bg1"/>
                              </a:solidFill>
                              <a:latin typeface="Cambria Math" panose="02040503050406030204" pitchFamily="18" charset="0"/>
                            </a:rPr>
                            <m:t>=100</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𝑐</m:t>
                              </m:r>
                            </m:e>
                            <m:sub>
                              <m:r>
                                <a:rPr lang="es-ES" b="0" i="1" smtClean="0">
                                  <a:solidFill>
                                    <a:schemeClr val="bg1"/>
                                  </a:solidFill>
                                  <a:latin typeface="Cambria Math" panose="02040503050406030204" pitchFamily="18" charset="0"/>
                                </a:rPr>
                                <m:t>2</m:t>
                              </m:r>
                            </m:sub>
                          </m:sSub>
                          <m:r>
                            <a:rPr lang="es-ES" b="0" i="1" smtClean="0">
                              <a:solidFill>
                                <a:schemeClr val="bg1"/>
                              </a:solidFill>
                              <a:latin typeface="Cambria Math" panose="02040503050406030204" pitchFamily="18" charset="0"/>
                            </a:rPr>
                            <m:t>𝛿</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1</m:t>
                              </m:r>
                            </m:e>
                          </m:d>
                          <m:r>
                            <a:rPr lang="es-ES" b="0" i="1" smtClean="0">
                              <a:solidFill>
                                <a:schemeClr val="bg1"/>
                              </a:solidFill>
                              <a:latin typeface="Cambria Math" panose="02040503050406030204" pitchFamily="18" charset="0"/>
                            </a:rPr>
                            <m:t>+100</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𝑐</m:t>
                              </m:r>
                            </m:e>
                            <m:sub>
                              <m:r>
                                <a:rPr lang="es-ES" b="0" i="1" smtClean="0">
                                  <a:solidFill>
                                    <a:schemeClr val="bg1"/>
                                  </a:solidFill>
                                  <a:latin typeface="Cambria Math" panose="02040503050406030204" pitchFamily="18" charset="0"/>
                                </a:rPr>
                                <m:t>2</m:t>
                              </m:r>
                            </m:sub>
                          </m:sSub>
                          <m:r>
                            <a:rPr lang="es-ES" b="0" i="1" smtClean="0">
                              <a:solidFill>
                                <a:schemeClr val="bg1"/>
                              </a:solidFill>
                              <a:latin typeface="Cambria Math" panose="02040503050406030204" pitchFamily="18" charset="0"/>
                            </a:rPr>
                            <m:t>𝛿</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2</m:t>
                              </m:r>
                            </m:e>
                          </m:d>
                          <m:r>
                            <a:rPr lang="es-ES" b="0" i="1" smtClean="0">
                              <a:solidFill>
                                <a:schemeClr val="bg1"/>
                              </a:solidFill>
                              <a:latin typeface="Cambria Math" panose="02040503050406030204" pitchFamily="18" charset="0"/>
                            </a:rPr>
                            <m:t>+100</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1+</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𝑐</m:t>
                                  </m:r>
                                </m:e>
                                <m:sub>
                                  <m:r>
                                    <a:rPr lang="es-ES" b="0" i="1" smtClean="0">
                                      <a:solidFill>
                                        <a:schemeClr val="bg1"/>
                                      </a:solidFill>
                                      <a:latin typeface="Cambria Math" panose="02040503050406030204" pitchFamily="18" charset="0"/>
                                    </a:rPr>
                                    <m:t>2</m:t>
                                  </m:r>
                                </m:sub>
                              </m:sSub>
                            </m:e>
                          </m:d>
                          <m:r>
                            <a:rPr lang="es-ES" b="0" i="1" smtClean="0">
                              <a:solidFill>
                                <a:schemeClr val="bg1"/>
                              </a:solidFill>
                              <a:latin typeface="Cambria Math" panose="02040503050406030204" pitchFamily="18" charset="0"/>
                            </a:rPr>
                            <m:t>𝛿</m:t>
                          </m:r>
                          <m:r>
                            <a:rPr lang="es-ES" b="0" i="1" smtClean="0">
                              <a:solidFill>
                                <a:schemeClr val="bg1"/>
                              </a:solidFill>
                              <a:latin typeface="Cambria Math" panose="02040503050406030204" pitchFamily="18" charset="0"/>
                            </a:rPr>
                            <m:t>(3)</m:t>
                          </m:r>
                        </m:oMath>
                      </m:oMathPara>
                    </a14:m>
                    <a:endParaRPr lang="es-CO" dirty="0">
                      <a:solidFill>
                        <a:schemeClr val="bg1"/>
                      </a:solidFill>
                      <a:latin typeface="Aptos" panose="020B0004020202020204" pitchFamily="34" charset="0"/>
                    </a:endParaRPr>
                  </a:p>
                </p:txBody>
              </p:sp>
            </mc:Choice>
            <mc:Fallback>
              <p:sp>
                <p:nvSpPr>
                  <p:cNvPr id="30" name="TextBox 2">
                    <a:extLst>
                      <a:ext uri="{FF2B5EF4-FFF2-40B4-BE49-F238E27FC236}">
                        <a16:creationId xmlns:a16="http://schemas.microsoft.com/office/drawing/2014/main" id="{442A42B6-0789-2C1B-5622-3914935DD4E8}"/>
                      </a:ext>
                    </a:extLst>
                  </p:cNvPr>
                  <p:cNvSpPr txBox="1">
                    <a:spLocks noRot="1" noChangeAspect="1" noMove="1" noResize="1" noEditPoints="1" noAdjustHandles="1" noChangeArrowheads="1" noChangeShapeType="1" noTextEdit="1"/>
                  </p:cNvSpPr>
                  <p:nvPr/>
                </p:nvSpPr>
                <p:spPr>
                  <a:xfrm>
                    <a:off x="5126852" y="4061298"/>
                    <a:ext cx="6271059" cy="1631216"/>
                  </a:xfrm>
                  <a:prstGeom prst="rect">
                    <a:avLst/>
                  </a:prstGeom>
                  <a:blipFill>
                    <a:blip r:embed="rId8"/>
                    <a:stretch>
                      <a:fillRect l="-447" t="-1124" b="-2247"/>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D785B4B6-4A71-AC2E-3BC5-3A5D3A76330A}"/>
                  </a:ext>
                </a:extLst>
              </p:cNvPr>
              <p:cNvSpPr/>
              <p:nvPr/>
            </p:nvSpPr>
            <p:spPr>
              <a:xfrm>
                <a:off x="4580734" y="3989400"/>
                <a:ext cx="6817177" cy="1807625"/>
              </a:xfrm>
              <a:prstGeom prst="roundRect">
                <a:avLst>
                  <a:gd name="adj" fmla="val 2359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51D33D94-1EC5-99F6-A6CE-C5C3C60889B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772" y="3475292"/>
              <a:ext cx="837902" cy="837902"/>
            </a:xfrm>
            <a:prstGeom prst="rect">
              <a:avLst/>
            </a:prstGeom>
          </p:spPr>
        </p:pic>
      </p:grpSp>
      <p:grpSp>
        <p:nvGrpSpPr>
          <p:cNvPr id="4" name="Grupo 3">
            <a:extLst>
              <a:ext uri="{FF2B5EF4-FFF2-40B4-BE49-F238E27FC236}">
                <a16:creationId xmlns:a16="http://schemas.microsoft.com/office/drawing/2014/main" id="{65F171C2-8C13-7D9D-44B0-4F93CD344187}"/>
              </a:ext>
            </a:extLst>
          </p:cNvPr>
          <p:cNvGrpSpPr/>
          <p:nvPr/>
        </p:nvGrpSpPr>
        <p:grpSpPr>
          <a:xfrm>
            <a:off x="2228639" y="4343568"/>
            <a:ext cx="7858460" cy="1807627"/>
            <a:chOff x="673905" y="3475292"/>
            <a:chExt cx="7858460" cy="1807627"/>
          </a:xfrm>
        </p:grpSpPr>
        <p:grpSp>
          <p:nvGrpSpPr>
            <p:cNvPr id="5" name="Group 34">
              <a:extLst>
                <a:ext uri="{FF2B5EF4-FFF2-40B4-BE49-F238E27FC236}">
                  <a16:creationId xmlns:a16="http://schemas.microsoft.com/office/drawing/2014/main" id="{F3D15EC9-C695-03AE-9C88-2A02733E9925}"/>
                </a:ext>
              </a:extLst>
            </p:cNvPr>
            <p:cNvGrpSpPr/>
            <p:nvPr/>
          </p:nvGrpSpPr>
          <p:grpSpPr>
            <a:xfrm>
              <a:off x="673905" y="3663647"/>
              <a:ext cx="7439509" cy="1619272"/>
              <a:chOff x="4580734" y="3989401"/>
              <a:chExt cx="6841883" cy="1619272"/>
            </a:xfrm>
          </p:grpSpPr>
          <mc:AlternateContent xmlns:mc="http://schemas.openxmlformats.org/markup-compatibility/2006">
            <mc:Choice xmlns:a14="http://schemas.microsoft.com/office/drawing/2010/main" Requires="a14">
              <p:sp>
                <p:nvSpPr>
                  <p:cNvPr id="7" name="TextBox 2">
                    <a:extLst>
                      <a:ext uri="{FF2B5EF4-FFF2-40B4-BE49-F238E27FC236}">
                        <a16:creationId xmlns:a16="http://schemas.microsoft.com/office/drawing/2014/main" id="{ED14521A-20E3-5ECC-6EE2-7DB986C8C454}"/>
                      </a:ext>
                    </a:extLst>
                  </p:cNvPr>
                  <p:cNvSpPr txBox="1"/>
                  <p:nvPr/>
                </p:nvSpPr>
                <p:spPr>
                  <a:xfrm>
                    <a:off x="4760188" y="4061298"/>
                    <a:ext cx="6662429" cy="1415772"/>
                  </a:xfrm>
                  <a:prstGeom prst="rect">
                    <a:avLst/>
                  </a:prstGeom>
                  <a:noFill/>
                </p:spPr>
                <p:txBody>
                  <a:bodyPr wrap="square" rtlCol="0">
                    <a:spAutoFit/>
                  </a:bodyPr>
                  <a:lstStyle/>
                  <a:p>
                    <a:r>
                      <a:rPr lang="es-CO" sz="1600" dirty="0">
                        <a:solidFill>
                          <a:schemeClr val="bg1"/>
                        </a:solidFill>
                        <a:latin typeface="Aptos" panose="020B0004020202020204" pitchFamily="34" charset="0"/>
                      </a:rPr>
                      <a:t>Ahora se representa cada factor de descuento como una suma ponderada de funciones de interpolación </a:t>
                    </a:r>
                    <a14:m>
                      <m:oMath xmlns:m="http://schemas.openxmlformats.org/officeDocument/2006/math">
                        <m:r>
                          <a:rPr lang="es-ES" sz="1600" i="1">
                            <a:solidFill>
                              <a:schemeClr val="bg1"/>
                            </a:solidFill>
                            <a:latin typeface="Cambria Math" panose="02040503050406030204" pitchFamily="18" charset="0"/>
                          </a:rPr>
                          <m:t>𝑓𝑗</m:t>
                        </m:r>
                        <m:r>
                          <a:rPr lang="es-ES" sz="1600" i="1">
                            <a:solidFill>
                              <a:schemeClr val="bg1"/>
                            </a:solidFill>
                            <a:latin typeface="Cambria Math" panose="02040503050406030204" pitchFamily="18" charset="0"/>
                          </a:rPr>
                          <m:t>(</m:t>
                        </m:r>
                        <m:r>
                          <a:rPr lang="es-ES" sz="1600" i="1">
                            <a:solidFill>
                              <a:schemeClr val="bg1"/>
                            </a:solidFill>
                            <a:latin typeface="Cambria Math" panose="02040503050406030204" pitchFamily="18" charset="0"/>
                          </a:rPr>
                          <m:t>𝑡</m:t>
                        </m:r>
                        <m:r>
                          <a:rPr lang="es-ES" sz="1600" i="1">
                            <a:solidFill>
                              <a:schemeClr val="bg1"/>
                            </a:solidFill>
                            <a:latin typeface="Cambria Math" panose="02040503050406030204" pitchFamily="18" charset="0"/>
                          </a:rPr>
                          <m:t>)</m:t>
                        </m:r>
                      </m:oMath>
                    </a14:m>
                    <a:r>
                      <a:rPr lang="es-CO" sz="1600" dirty="0">
                        <a:solidFill>
                          <a:schemeClr val="bg1"/>
                        </a:solidFill>
                        <a:latin typeface="Aptos" panose="020B0004020202020204" pitchFamily="34" charset="0"/>
                      </a:rPr>
                      <a:t> previamente especificadas:</a:t>
                    </a: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rPr>
                            <m:t>𝛿</m:t>
                          </m:r>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1</m:t>
                              </m:r>
                            </m:e>
                          </m:d>
                          <m:r>
                            <a:rPr lang="es-ES" i="1">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1</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1</m:t>
                              </m:r>
                            </m:sub>
                          </m:sSub>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1</m:t>
                              </m:r>
                            </m:e>
                          </m:d>
                          <m:r>
                            <a:rPr lang="es-ES" i="1">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2</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2</m:t>
                              </m:r>
                            </m:sub>
                          </m:sSub>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1</m:t>
                              </m:r>
                            </m:e>
                          </m:d>
                        </m:oMath>
                      </m:oMathPara>
                    </a14:m>
                    <a:endParaRPr lang="es-CO"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rPr>
                            <m:t>𝛿</m:t>
                          </m:r>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2</m:t>
                              </m:r>
                            </m:e>
                          </m:d>
                          <m:r>
                            <a:rPr lang="es-ES" i="1">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1</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1</m:t>
                              </m:r>
                            </m:sub>
                          </m:sSub>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2</m:t>
                              </m:r>
                            </m:e>
                          </m:d>
                          <m:r>
                            <a:rPr lang="es-ES" i="1">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2</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2</m:t>
                              </m:r>
                            </m:sub>
                          </m:sSub>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2</m:t>
                              </m:r>
                            </m:e>
                          </m:d>
                        </m:oMath>
                      </m:oMathPara>
                    </a14:m>
                    <a:endParaRPr lang="es-CO"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ES" i="1">
                              <a:solidFill>
                                <a:schemeClr val="bg1"/>
                              </a:solidFill>
                              <a:latin typeface="Cambria Math" panose="02040503050406030204" pitchFamily="18" charset="0"/>
                            </a:rPr>
                            <m:t>𝛿</m:t>
                          </m:r>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3</m:t>
                              </m:r>
                            </m:e>
                          </m:d>
                          <m:r>
                            <a:rPr lang="es-ES" i="1">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1</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1</m:t>
                              </m:r>
                            </m:sub>
                          </m:sSub>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3</m:t>
                              </m:r>
                            </m:e>
                          </m:d>
                          <m:r>
                            <a:rPr lang="es-ES" i="1">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2</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2</m:t>
                              </m:r>
                            </m:sub>
                          </m:sSub>
                          <m:d>
                            <m:dPr>
                              <m:ctrlPr>
                                <a:rPr lang="es-ES" i="1">
                                  <a:solidFill>
                                    <a:schemeClr val="bg1"/>
                                  </a:solidFill>
                                  <a:latin typeface="Cambria Math" panose="02040503050406030204" pitchFamily="18" charset="0"/>
                                </a:rPr>
                              </m:ctrlPr>
                            </m:dPr>
                            <m:e>
                              <m:r>
                                <a:rPr lang="es-ES" i="1">
                                  <a:solidFill>
                                    <a:schemeClr val="bg1"/>
                                  </a:solidFill>
                                  <a:latin typeface="Cambria Math" panose="02040503050406030204" pitchFamily="18" charset="0"/>
                                </a:rPr>
                                <m:t>3</m:t>
                              </m:r>
                            </m:e>
                          </m:d>
                        </m:oMath>
                      </m:oMathPara>
                    </a14:m>
                    <a:endParaRPr lang="es-CO" sz="2000" dirty="0">
                      <a:solidFill>
                        <a:schemeClr val="bg1"/>
                      </a:solidFill>
                      <a:latin typeface="Aptos" panose="020B0004020202020204" pitchFamily="34" charset="0"/>
                    </a:endParaRPr>
                  </a:p>
                </p:txBody>
              </p:sp>
            </mc:Choice>
            <mc:Fallback>
              <p:sp>
                <p:nvSpPr>
                  <p:cNvPr id="7" name="TextBox 2">
                    <a:extLst>
                      <a:ext uri="{FF2B5EF4-FFF2-40B4-BE49-F238E27FC236}">
                        <a16:creationId xmlns:a16="http://schemas.microsoft.com/office/drawing/2014/main" id="{ED14521A-20E3-5ECC-6EE2-7DB986C8C454}"/>
                      </a:ext>
                    </a:extLst>
                  </p:cNvPr>
                  <p:cNvSpPr txBox="1">
                    <a:spLocks noRot="1" noChangeAspect="1" noMove="1" noResize="1" noEditPoints="1" noAdjustHandles="1" noChangeArrowheads="1" noChangeShapeType="1" noTextEdit="1"/>
                  </p:cNvSpPr>
                  <p:nvPr/>
                </p:nvSpPr>
                <p:spPr>
                  <a:xfrm>
                    <a:off x="4760188" y="4061298"/>
                    <a:ext cx="6662429" cy="1415772"/>
                  </a:xfrm>
                  <a:prstGeom prst="rect">
                    <a:avLst/>
                  </a:prstGeom>
                  <a:blipFill>
                    <a:blip r:embed="rId10"/>
                    <a:stretch>
                      <a:fillRect l="-505" t="-1293" b="-3017"/>
                    </a:stretch>
                  </a:blipFill>
                </p:spPr>
                <p:txBody>
                  <a:bodyPr/>
                  <a:lstStyle/>
                  <a:p>
                    <a:r>
                      <a:rPr lang="es-CO">
                        <a:noFill/>
                      </a:rPr>
                      <a:t> </a:t>
                    </a:r>
                  </a:p>
                </p:txBody>
              </p:sp>
            </mc:Fallback>
          </mc:AlternateContent>
          <p:sp>
            <p:nvSpPr>
              <p:cNvPr id="9" name="Rectangle: Rounded Corners 27">
                <a:extLst>
                  <a:ext uri="{FF2B5EF4-FFF2-40B4-BE49-F238E27FC236}">
                    <a16:creationId xmlns:a16="http://schemas.microsoft.com/office/drawing/2014/main" id="{52B72398-948E-6514-9B41-8101C5A2A714}"/>
                  </a:ext>
                </a:extLst>
              </p:cNvPr>
              <p:cNvSpPr/>
              <p:nvPr/>
            </p:nvSpPr>
            <p:spPr>
              <a:xfrm>
                <a:off x="4580734" y="3989401"/>
                <a:ext cx="6841883" cy="1619272"/>
              </a:xfrm>
              <a:prstGeom prst="roundRect">
                <a:avLst>
                  <a:gd name="adj" fmla="val 2359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400" dirty="0"/>
              </a:p>
            </p:txBody>
          </p:sp>
        </p:grpSp>
        <p:pic>
          <p:nvPicPr>
            <p:cNvPr id="6" name="Imagen 5" descr="Dibujo en blanco y negro&#10;&#10;Descripción generada automáticamente con confianza media">
              <a:extLst>
                <a:ext uri="{FF2B5EF4-FFF2-40B4-BE49-F238E27FC236}">
                  <a16:creationId xmlns:a16="http://schemas.microsoft.com/office/drawing/2014/main" id="{32A12796-E91B-7CB7-17D9-AD0480627C7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94463" y="3475292"/>
              <a:ext cx="837902" cy="837902"/>
            </a:xfrm>
            <a:prstGeom prst="rect">
              <a:avLst/>
            </a:prstGeom>
          </p:spPr>
        </p:pic>
      </p:grpSp>
    </p:spTree>
    <p:extLst>
      <p:ext uri="{BB962C8B-B14F-4D97-AF65-F5344CB8AC3E}">
        <p14:creationId xmlns:p14="http://schemas.microsoft.com/office/powerpoint/2010/main" val="185049000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3">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603738" y="793675"/>
            <a:ext cx="69845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Contenido</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4">
            <a:alphaModFix amt="3000"/>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rot="1800249">
            <a:off x="-2498952" y="201590"/>
            <a:ext cx="8358455" cy="8358455"/>
          </a:xfrm>
          <a:prstGeom prst="rect">
            <a:avLst/>
          </a:prstGeom>
        </p:spPr>
      </p:pic>
      <p:sp>
        <p:nvSpPr>
          <p:cNvPr id="9" name="TextBox 8">
            <a:extLst>
              <a:ext uri="{FF2B5EF4-FFF2-40B4-BE49-F238E27FC236}">
                <a16:creationId xmlns:a16="http://schemas.microsoft.com/office/drawing/2014/main" id="{CBFE028B-3E2C-2FCE-C97A-E67AD47C90AA}"/>
              </a:ext>
            </a:extLst>
          </p:cNvPr>
          <p:cNvSpPr txBox="1"/>
          <p:nvPr/>
        </p:nvSpPr>
        <p:spPr>
          <a:xfrm>
            <a:off x="4113133" y="3070578"/>
            <a:ext cx="4145042" cy="224676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
                <a:srgbClr val="EFB810"/>
              </a:buClr>
              <a:buSzTx/>
              <a:buFont typeface="+mj-lt"/>
              <a:buAutoNum type="arabicPeriod"/>
              <a:tabLst/>
              <a:defRPr/>
            </a:pPr>
            <a:r>
              <a:rPr kumimoji="0" lang="es-ES" sz="20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Curva de rendimientos</a:t>
            </a:r>
          </a:p>
          <a:p>
            <a:pPr marL="342900" marR="0" lvl="0" indent="-342900" algn="l" defTabSz="914400" rtl="0" eaLnBrk="1" fontAlgn="auto" latinLnBrk="0" hangingPunct="1">
              <a:lnSpc>
                <a:spcPct val="100000"/>
              </a:lnSpc>
              <a:spcBef>
                <a:spcPts val="0"/>
              </a:spcBef>
              <a:spcAft>
                <a:spcPts val="0"/>
              </a:spcAft>
              <a:buClr>
                <a:srgbClr val="EFB810"/>
              </a:buClr>
              <a:buSzTx/>
              <a:buFont typeface="+mj-lt"/>
              <a:buAutoNum type="arabicPeriod"/>
              <a:tabLst/>
              <a:defRPr/>
            </a:pPr>
            <a:endParaRPr kumimoji="0" lang="es-ES" sz="20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EFB810"/>
              </a:buClr>
              <a:buSzTx/>
              <a:buFont typeface="+mj-lt"/>
              <a:buAutoNum type="arabicPeriod"/>
              <a:tabLst/>
              <a:defRPr/>
            </a:pPr>
            <a:r>
              <a:rPr kumimoji="0" lang="es-ES" sz="20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Curva cero cupón</a:t>
            </a:r>
          </a:p>
          <a:p>
            <a:pPr marL="342900" marR="0" lvl="0" indent="-342900" algn="l" defTabSz="914400" rtl="0" eaLnBrk="1" fontAlgn="auto" latinLnBrk="0" hangingPunct="1">
              <a:lnSpc>
                <a:spcPct val="100000"/>
              </a:lnSpc>
              <a:spcBef>
                <a:spcPts val="0"/>
              </a:spcBef>
              <a:spcAft>
                <a:spcPts val="0"/>
              </a:spcAft>
              <a:buClr>
                <a:srgbClr val="EFB810"/>
              </a:buClr>
              <a:buSzTx/>
              <a:buFont typeface="+mj-lt"/>
              <a:buAutoNum type="arabicPeriod"/>
              <a:tabLst/>
              <a:defRPr/>
            </a:pPr>
            <a:endParaRPr kumimoji="0" lang="es-ES" sz="20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EFB810"/>
              </a:buClr>
              <a:buSzTx/>
              <a:buFont typeface="+mj-lt"/>
              <a:buAutoNum type="arabicPeriod"/>
              <a:tabLst/>
              <a:defRPr/>
            </a:pPr>
            <a:r>
              <a:rPr kumimoji="0" lang="es-ES" sz="20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Métodos de construcción</a:t>
            </a:r>
          </a:p>
          <a:p>
            <a:pPr marL="342900" marR="0" lvl="0" indent="-342900" algn="l" defTabSz="914400" rtl="0" eaLnBrk="1" fontAlgn="auto" latinLnBrk="0" hangingPunct="1">
              <a:lnSpc>
                <a:spcPct val="100000"/>
              </a:lnSpc>
              <a:spcBef>
                <a:spcPts val="0"/>
              </a:spcBef>
              <a:spcAft>
                <a:spcPts val="0"/>
              </a:spcAft>
              <a:buClr>
                <a:srgbClr val="EFB810"/>
              </a:buClr>
              <a:buSzTx/>
              <a:buFont typeface="+mj-lt"/>
              <a:buAutoNum type="arabicPeriod"/>
              <a:tabLst/>
              <a:defRPr/>
            </a:pPr>
            <a:endParaRPr kumimoji="0" lang="es-ES" sz="20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342900" marR="0" lvl="0" indent="-342900" algn="l" defTabSz="914400" rtl="0" eaLnBrk="1" fontAlgn="auto" latinLnBrk="0" hangingPunct="1">
              <a:lnSpc>
                <a:spcPct val="100000"/>
              </a:lnSpc>
              <a:spcBef>
                <a:spcPts val="0"/>
              </a:spcBef>
              <a:spcAft>
                <a:spcPts val="0"/>
              </a:spcAft>
              <a:buClr>
                <a:srgbClr val="EFB810"/>
              </a:buClr>
              <a:buSzTx/>
              <a:buFont typeface="+mj-lt"/>
              <a:buAutoNum type="arabicPeriod"/>
              <a:tabLst/>
              <a:defRPr/>
            </a:pPr>
            <a:r>
              <a:rPr kumimoji="0" lang="es-ES" sz="2000" b="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Interpolación por B-</a:t>
            </a:r>
            <a:r>
              <a:rPr kumimoji="0" lang="es-ES" sz="2000" b="0" i="0" u="none" strike="noStrike" kern="1200" cap="none" spc="0" normalizeH="0" baseline="0" noProof="0" dirty="0" err="1">
                <a:ln>
                  <a:noFill/>
                </a:ln>
                <a:solidFill>
                  <a:prstClr val="white"/>
                </a:solidFill>
                <a:effectLst/>
                <a:uLnTx/>
                <a:uFillTx/>
                <a:latin typeface="Aptos" panose="020B0004020202020204" pitchFamily="34" charset="0"/>
                <a:ea typeface="+mn-ea"/>
                <a:cs typeface="+mn-cs"/>
              </a:rPr>
              <a:t>Splines</a:t>
            </a:r>
            <a:endParaRPr kumimoji="0" lang="es-ES" sz="2000" b="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p:txBody>
      </p:sp>
      <p:pic>
        <p:nvPicPr>
          <p:cNvPr id="12" name="Imagen 11">
            <a:extLst>
              <a:ext uri="{FF2B5EF4-FFF2-40B4-BE49-F238E27FC236}">
                <a16:creationId xmlns:a16="http://schemas.microsoft.com/office/drawing/2014/main" id="{21A968F0-C87E-25E7-989C-200737E9B552}"/>
              </a:ext>
            </a:extLst>
          </p:cNvPr>
          <p:cNvPicPr>
            <a:picLocks noChangeAspect="1"/>
          </p:cNvPicPr>
          <p:nvPr/>
        </p:nvPicPr>
        <p:blipFill>
          <a:blip r:embed="rId6">
            <a:alphaModFix amt="18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8809422">
            <a:off x="5764351" y="-826082"/>
            <a:ext cx="9494747" cy="9494747"/>
          </a:xfrm>
          <a:prstGeom prst="rect">
            <a:avLst/>
          </a:prstGeom>
        </p:spPr>
      </p:pic>
    </p:spTree>
    <p:extLst>
      <p:ext uri="{BB962C8B-B14F-4D97-AF65-F5344CB8AC3E}">
        <p14:creationId xmlns:p14="http://schemas.microsoft.com/office/powerpoint/2010/main" val="97790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3C9E0-F2A3-DE81-C759-71D4954E58BC}"/>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3E51241C-705B-D96F-0637-BBFBC475D21F}"/>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6AD7A107-E597-BF0F-A16C-367FCC0D8A2B}"/>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748DC7A3-BDE5-737F-CE35-9A1C809C1050}"/>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2E40A882-E9F8-015B-29F1-4BCD440C3F4D}"/>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395866C9-9949-E907-4A7B-2333AC2B7A6F}"/>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Una solución alternativa (I)</a:t>
            </a:r>
          </a:p>
        </p:txBody>
      </p:sp>
      <p:cxnSp>
        <p:nvCxnSpPr>
          <p:cNvPr id="11" name="Straight Connector 10">
            <a:extLst>
              <a:ext uri="{FF2B5EF4-FFF2-40B4-BE49-F238E27FC236}">
                <a16:creationId xmlns:a16="http://schemas.microsoft.com/office/drawing/2014/main" id="{CEEB97B1-CDE6-639E-14DD-A52144D1635F}"/>
              </a:ext>
            </a:extLst>
          </p:cNvPr>
          <p:cNvCxnSpPr>
            <a:cxnSpLocks/>
          </p:cNvCxnSpPr>
          <p:nvPr/>
        </p:nvCxnSpPr>
        <p:spPr>
          <a:xfrm flipH="1">
            <a:off x="0" y="17245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75D13B-8D75-D115-3CA4-1510CBC54FDB}"/>
              </a:ext>
            </a:extLst>
          </p:cNvPr>
          <p:cNvCxnSpPr>
            <a:cxnSpLocks/>
          </p:cNvCxnSpPr>
          <p:nvPr/>
        </p:nvCxnSpPr>
        <p:spPr>
          <a:xfrm flipH="1">
            <a:off x="0" y="17993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DD22CEB4-4927-414B-38D6-FFA4F65D7628}"/>
              </a:ext>
            </a:extLst>
          </p:cNvPr>
          <p:cNvGrpSpPr/>
          <p:nvPr/>
        </p:nvGrpSpPr>
        <p:grpSpPr>
          <a:xfrm>
            <a:off x="914398" y="1981332"/>
            <a:ext cx="10363203" cy="4604267"/>
            <a:chOff x="353772" y="3475292"/>
            <a:chExt cx="10363203" cy="4604267"/>
          </a:xfrm>
        </p:grpSpPr>
        <p:grpSp>
          <p:nvGrpSpPr>
            <p:cNvPr id="26" name="Group 34">
              <a:extLst>
                <a:ext uri="{FF2B5EF4-FFF2-40B4-BE49-F238E27FC236}">
                  <a16:creationId xmlns:a16="http://schemas.microsoft.com/office/drawing/2014/main" id="{5567F250-8CAA-B2AF-EB19-2DCD0CD0F8E8}"/>
                </a:ext>
              </a:extLst>
            </p:cNvPr>
            <p:cNvGrpSpPr/>
            <p:nvPr/>
          </p:nvGrpSpPr>
          <p:grpSpPr>
            <a:xfrm>
              <a:off x="673905" y="3663646"/>
              <a:ext cx="10043070" cy="4415913"/>
              <a:chOff x="4580734" y="3989400"/>
              <a:chExt cx="9236295" cy="4415913"/>
            </a:xfrm>
          </p:grpSpPr>
          <mc:AlternateContent xmlns:mc="http://schemas.openxmlformats.org/markup-compatibility/2006">
            <mc:Choice xmlns:a14="http://schemas.microsoft.com/office/drawing/2010/main" Requires="a14">
              <p:sp>
                <p:nvSpPr>
                  <p:cNvPr id="30" name="TextBox 2">
                    <a:extLst>
                      <a:ext uri="{FF2B5EF4-FFF2-40B4-BE49-F238E27FC236}">
                        <a16:creationId xmlns:a16="http://schemas.microsoft.com/office/drawing/2014/main" id="{EB8094C1-EF32-D41F-E905-42C25BD6F109}"/>
                      </a:ext>
                    </a:extLst>
                  </p:cNvPr>
                  <p:cNvSpPr txBox="1"/>
                  <p:nvPr/>
                </p:nvSpPr>
                <p:spPr>
                  <a:xfrm>
                    <a:off x="5126852" y="4061298"/>
                    <a:ext cx="8560436" cy="4247317"/>
                  </a:xfrm>
                  <a:prstGeom prst="rect">
                    <a:avLst/>
                  </a:prstGeom>
                  <a:noFill/>
                </p:spPr>
                <p:txBody>
                  <a:bodyPr wrap="square" rtlCol="0">
                    <a:spAutoFit/>
                  </a:bodyPr>
                  <a:lstStyle/>
                  <a:p>
                    <a:pPr algn="just"/>
                    <a:r>
                      <a:rPr lang="es-CO" sz="1600" dirty="0">
                        <a:solidFill>
                          <a:schemeClr val="bg1"/>
                        </a:solidFill>
                        <a:latin typeface="Aptos" panose="020B0004020202020204" pitchFamily="34" charset="0"/>
                      </a:rPr>
                      <a:t>Sustituyendo los factores de descuento en la valoración de los bonos se tiene que:</a:t>
                    </a:r>
                  </a:p>
                  <a:p>
                    <a:pPr algn="just"/>
                    <a:endParaRPr lang="es-CO" sz="14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𝑃</m:t>
                              </m:r>
                            </m:e>
                            <m:sub>
                              <m:r>
                                <a:rPr lang="es-ES" sz="1600" i="1">
                                  <a:solidFill>
                                    <a:schemeClr val="bg1"/>
                                  </a:solidFill>
                                  <a:latin typeface="Cambria Math" panose="02040503050406030204" pitchFamily="18" charset="0"/>
                                </a:rPr>
                                <m:t>1</m:t>
                              </m:r>
                            </m:sub>
                          </m:sSub>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1</m:t>
                              </m:r>
                            </m:sub>
                          </m:sSub>
                          <m:d>
                            <m:dPr>
                              <m:begChr m:val="["/>
                              <m:endChr m:val="]"/>
                              <m:ctrlPr>
                                <a:rPr lang="es-ES" sz="1600" i="1">
                                  <a:solidFill>
                                    <a:schemeClr val="bg1"/>
                                  </a:solidFill>
                                  <a:latin typeface="Cambria Math" panose="02040503050406030204" pitchFamily="18" charset="0"/>
                                </a:rPr>
                              </m:ctrlPr>
                            </m:dPr>
                            <m:e>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1</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e>
                              </m:d>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e>
                              </m:d>
                            </m:e>
                          </m:d>
                          <m:r>
                            <a:rPr lang="es-ES" sz="1600" i="1">
                              <a:solidFill>
                                <a:schemeClr val="bg1"/>
                              </a:solidFill>
                              <a:latin typeface="Cambria Math" panose="02040503050406030204" pitchFamily="18" charset="0"/>
                            </a:rPr>
                            <m:t>+100</m:t>
                          </m:r>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1</m:t>
                                  </m:r>
                                </m:sub>
                              </m:sSub>
                            </m:e>
                          </m:d>
                          <m:d>
                            <m:dPr>
                              <m:begChr m:val="["/>
                              <m:endChr m:val="]"/>
                              <m:ctrlPr>
                                <a:rPr lang="es-ES" sz="1600" i="1">
                                  <a:solidFill>
                                    <a:schemeClr val="bg1"/>
                                  </a:solidFill>
                                  <a:latin typeface="Cambria Math" panose="02040503050406030204" pitchFamily="18" charset="0"/>
                                </a:rPr>
                              </m:ctrlPr>
                            </m:dPr>
                            <m:e>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1</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2</m:t>
                                  </m:r>
                                </m:e>
                              </m:d>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2</m:t>
                                  </m:r>
                                </m:e>
                              </m:d>
                            </m:e>
                          </m:d>
                        </m:oMath>
                      </m:oMathPara>
                    </a14:m>
                    <a:endParaRPr lang="es-CO" sz="16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CO"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𝑃</m:t>
                              </m:r>
                            </m:e>
                            <m:sub>
                              <m:r>
                                <a:rPr lang="es-ES" sz="1600" i="1">
                                  <a:solidFill>
                                    <a:schemeClr val="bg1"/>
                                  </a:solidFill>
                                  <a:latin typeface="Cambria Math" panose="02040503050406030204" pitchFamily="18" charset="0"/>
                                </a:rPr>
                                <m:t>2</m:t>
                              </m:r>
                            </m:sub>
                          </m:sSub>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d>
                            <m:dPr>
                              <m:begChr m:val="["/>
                              <m:endChr m:val="]"/>
                              <m:ctrlPr>
                                <a:rPr lang="es-ES" sz="1600" i="1">
                                  <a:solidFill>
                                    <a:schemeClr val="bg1"/>
                                  </a:solidFill>
                                  <a:latin typeface="Cambria Math" panose="02040503050406030204" pitchFamily="18" charset="0"/>
                                </a:rPr>
                              </m:ctrlPr>
                            </m:dPr>
                            <m:e>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1</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e>
                              </m:d>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e>
                              </m:d>
                            </m:e>
                          </m:d>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d>
                            <m:dPr>
                              <m:begChr m:val="["/>
                              <m:endChr m:val="]"/>
                              <m:ctrlPr>
                                <a:rPr lang="es-ES" sz="1600" i="1">
                                  <a:solidFill>
                                    <a:schemeClr val="bg1"/>
                                  </a:solidFill>
                                  <a:latin typeface="Cambria Math" panose="02040503050406030204" pitchFamily="18" charset="0"/>
                                </a:rPr>
                              </m:ctrlPr>
                            </m:dPr>
                            <m:e>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1</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2</m:t>
                                  </m:r>
                                </m:e>
                              </m:d>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2</m:t>
                                  </m:r>
                                </m:e>
                              </m:d>
                            </m:e>
                          </m:d>
                        </m:oMath>
                      </m:oMathPara>
                    </a14:m>
                    <a:endParaRPr lang="es-CO" sz="1600" dirty="0">
                      <a:solidFill>
                        <a:schemeClr val="bg1"/>
                      </a:solidFill>
                      <a:latin typeface="Aptos" panose="020B0004020202020204" pitchFamily="34" charset="0"/>
                    </a:endParaRPr>
                  </a:p>
                  <a:p>
                    <a:pPr algn="just"/>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rPr>
                            <m:t>+100</m:t>
                          </m:r>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e>
                          </m:d>
                          <m:d>
                            <m:dPr>
                              <m:begChr m:val="["/>
                              <m:endChr m:val="]"/>
                              <m:ctrlPr>
                                <a:rPr lang="es-ES" sz="1600" i="1">
                                  <a:solidFill>
                                    <a:schemeClr val="bg1"/>
                                  </a:solidFill>
                                  <a:latin typeface="Cambria Math" panose="02040503050406030204" pitchFamily="18" charset="0"/>
                                </a:rPr>
                              </m:ctrlPr>
                            </m:dPr>
                            <m:e>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1</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3</m:t>
                                  </m:r>
                                </m:e>
                              </m:d>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3</m:t>
                                  </m:r>
                                </m:e>
                              </m:d>
                            </m:e>
                          </m:d>
                        </m:oMath>
                      </m:oMathPara>
                    </a14:m>
                    <a:endParaRPr lang="es-CO" sz="1400" dirty="0">
                      <a:solidFill>
                        <a:schemeClr val="bg1"/>
                      </a:solidFill>
                      <a:latin typeface="Aptos" panose="020B0004020202020204" pitchFamily="34" charset="0"/>
                    </a:endParaRPr>
                  </a:p>
                  <a:p>
                    <a:pPr marL="342900" indent="-342900" algn="ctr">
                      <a:lnSpc>
                        <a:spcPct val="100000"/>
                      </a:lnSpc>
                    </a:pPr>
                    <a:r>
                      <a:rPr lang="es-CO" sz="1600" dirty="0">
                        <a:solidFill>
                          <a:schemeClr val="bg1"/>
                        </a:solidFill>
                        <a:latin typeface="Aptos" panose="020B0004020202020204" pitchFamily="34" charset="0"/>
                      </a:rPr>
                      <a:t>		</a:t>
                    </a:r>
                  </a:p>
                  <a:p>
                    <a:pPr marL="342900" indent="-342900"/>
                    <a:r>
                      <a:rPr lang="es-CO" sz="1600" dirty="0">
                        <a:solidFill>
                          <a:schemeClr val="bg1"/>
                        </a:solidFill>
                        <a:latin typeface="Aptos" panose="020B0004020202020204" pitchFamily="34" charset="0"/>
                      </a:rPr>
                      <a:t>Se factorizan los pesos </a:t>
                    </a:r>
                    <a14:m>
                      <m:oMath xmlns:m="http://schemas.openxmlformats.org/officeDocument/2006/math">
                        <m:d>
                          <m:dPr>
                            <m:ctrlPr>
                              <a:rPr lang="es-ES" sz="1600" i="1">
                                <a:solidFill>
                                  <a:schemeClr val="bg1"/>
                                </a:solidFill>
                                <a:latin typeface="Cambria Math" panose="02040503050406030204" pitchFamily="18" charset="0"/>
                              </a:rPr>
                            </m:ctrlPr>
                          </m:dPr>
                          <m:e>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𝑖</m:t>
                                </m:r>
                              </m:sub>
                            </m:sSub>
                          </m:e>
                        </m:d>
                      </m:oMath>
                    </a14:m>
                    <a:r>
                      <a:rPr lang="es-CO" sz="1600" dirty="0">
                        <a:solidFill>
                          <a:schemeClr val="bg1"/>
                        </a:solidFill>
                        <a:latin typeface="Aptos" panose="020B0004020202020204" pitchFamily="34" charset="0"/>
                      </a:rPr>
                      <a:t>y se reordenan las sumas. Ahora tenemos que:</a:t>
                    </a:r>
                  </a:p>
                  <a:p>
                    <a:pPr marL="342900" indent="-342900"/>
                    <a:endParaRPr lang="es-CO" sz="1600" dirty="0">
                      <a:solidFill>
                        <a:schemeClr val="bg1"/>
                      </a:solidFill>
                      <a:latin typeface="Aptos" panose="020B0004020202020204" pitchFamily="34" charset="0"/>
                    </a:endParaRPr>
                  </a:p>
                  <a:p>
                    <a:pPr marL="342900" indent="-342900"/>
                    <a14:m>
                      <m:oMathPara xmlns:m="http://schemas.openxmlformats.org/officeDocument/2006/math">
                        <m:oMathParaPr>
                          <m:jc m:val="centerGroup"/>
                        </m:oMathParaPr>
                        <m:oMath xmlns:m="http://schemas.openxmlformats.org/officeDocument/2006/math">
                          <m:sSub>
                            <m:sSubPr>
                              <m:ctrlPr>
                                <a:rPr lang="es-CO"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𝑃</m:t>
                              </m:r>
                            </m:e>
                            <m:sub>
                              <m:r>
                                <a:rPr lang="es-ES" sz="1600" i="1">
                                  <a:solidFill>
                                    <a:schemeClr val="bg1"/>
                                  </a:solidFill>
                                  <a:latin typeface="Cambria Math" panose="02040503050406030204" pitchFamily="18" charset="0"/>
                                </a:rPr>
                                <m:t>1</m:t>
                              </m:r>
                            </m:sub>
                          </m:sSub>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1</m:t>
                              </m:r>
                            </m:sub>
                          </m:sSub>
                          <m:d>
                            <m:dPr>
                              <m:begChr m:val="["/>
                              <m:endChr m:val="]"/>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1</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e>
                              </m:d>
                              <m:r>
                                <a:rPr lang="es-ES" sz="1600" i="1">
                                  <a:solidFill>
                                    <a:schemeClr val="bg1"/>
                                  </a:solidFill>
                                  <a:latin typeface="Cambria Math" panose="02040503050406030204" pitchFamily="18" charset="0"/>
                                </a:rPr>
                                <m:t>+100</m:t>
                              </m:r>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1</m:t>
                                      </m:r>
                                    </m:sub>
                                  </m:sSub>
                                </m:e>
                              </m:d>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2</m:t>
                                  </m:r>
                                </m:e>
                              </m:d>
                            </m:e>
                          </m:d>
                        </m:oMath>
                      </m:oMathPara>
                    </a14:m>
                    <a:endParaRPr lang="es-ES" sz="1600" dirty="0">
                      <a:solidFill>
                        <a:schemeClr val="bg1"/>
                      </a:solidFill>
                      <a:latin typeface="Aptos" panose="020B0004020202020204" pitchFamily="34" charset="0"/>
                    </a:endParaRPr>
                  </a:p>
                  <a:p>
                    <a:pPr marL="342900" indent="-342900"/>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2</m:t>
                              </m:r>
                            </m:sub>
                          </m:sSub>
                          <m:d>
                            <m:dPr>
                              <m:begChr m:val="["/>
                              <m:endChr m:val="]"/>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1</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e>
                              </m:d>
                              <m:r>
                                <a:rPr lang="es-ES" sz="1600" i="1">
                                  <a:solidFill>
                                    <a:schemeClr val="bg1"/>
                                  </a:solidFill>
                                  <a:latin typeface="Cambria Math" panose="02040503050406030204" pitchFamily="18" charset="0"/>
                                </a:rPr>
                                <m:t>+100</m:t>
                              </m:r>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1</m:t>
                                      </m:r>
                                    </m:sub>
                                  </m:sSub>
                                </m:e>
                              </m:d>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2</m:t>
                                  </m:r>
                                </m:e>
                              </m:d>
                            </m:e>
                          </m:d>
                        </m:oMath>
                      </m:oMathPara>
                    </a14:m>
                    <a:endParaRPr lang="es-CO" sz="1600" dirty="0">
                      <a:solidFill>
                        <a:schemeClr val="bg1"/>
                      </a:solidFill>
                      <a:latin typeface="Aptos" panose="020B0004020202020204" pitchFamily="34" charset="0"/>
                    </a:endParaRPr>
                  </a:p>
                  <a:p>
                    <a:pPr marL="342900" indent="-342900"/>
                    <a14:m>
                      <m:oMathPara xmlns:m="http://schemas.openxmlformats.org/officeDocument/2006/math">
                        <m:oMathParaPr>
                          <m:jc m:val="centerGroup"/>
                        </m:oMathParaPr>
                        <m:oMath xmlns:m="http://schemas.openxmlformats.org/officeDocument/2006/math">
                          <m:sSub>
                            <m:sSubPr>
                              <m:ctrlPr>
                                <a:rPr lang="es-CO"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𝑃</m:t>
                              </m:r>
                            </m:e>
                            <m:sub>
                              <m:r>
                                <a:rPr lang="es-ES" sz="1600" i="1">
                                  <a:solidFill>
                                    <a:schemeClr val="bg1"/>
                                  </a:solidFill>
                                  <a:latin typeface="Cambria Math" panose="02040503050406030204" pitchFamily="18" charset="0"/>
                                </a:rPr>
                                <m:t>2</m:t>
                              </m:r>
                            </m:sub>
                          </m:sSub>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1</m:t>
                              </m:r>
                            </m:sub>
                          </m:sSub>
                          <m:d>
                            <m:dPr>
                              <m:begChr m:val="["/>
                              <m:endChr m:val="]"/>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e>
                              </m:d>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2</m:t>
                                  </m:r>
                                </m:e>
                              </m:d>
                              <m:r>
                                <a:rPr lang="es-ES" sz="1600" i="1">
                                  <a:solidFill>
                                    <a:schemeClr val="bg1"/>
                                  </a:solidFill>
                                  <a:latin typeface="Cambria Math" panose="02040503050406030204" pitchFamily="18" charset="0"/>
                                </a:rPr>
                                <m:t>+100</m:t>
                              </m:r>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e>
                              </m:d>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1</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3</m:t>
                                  </m:r>
                                </m:e>
                              </m:d>
                            </m:e>
                          </m:d>
                        </m:oMath>
                      </m:oMathPara>
                    </a14:m>
                    <a:endParaRPr lang="es-ES" sz="1600" dirty="0">
                      <a:solidFill>
                        <a:schemeClr val="bg1"/>
                      </a:solidFill>
                      <a:latin typeface="Aptos" panose="020B0004020202020204" pitchFamily="34" charset="0"/>
                    </a:endParaRPr>
                  </a:p>
                  <a:p>
                    <a:pPr marL="342900" indent="-342900"/>
                    <a14:m>
                      <m:oMathPara xmlns:m="http://schemas.openxmlformats.org/officeDocument/2006/math">
                        <m:oMathParaPr>
                          <m:jc m:val="centerGroup"/>
                        </m:oMathParaPr>
                        <m:oMath xmlns:m="http://schemas.openxmlformats.org/officeDocument/2006/math">
                          <m:r>
                            <a:rPr lang="es-ES" sz="1600" i="1">
                              <a:solidFill>
                                <a:schemeClr val="bg1"/>
                              </a:solidFill>
                              <a:latin typeface="Cambria Math" panose="02040503050406030204" pitchFamily="18" charset="0"/>
                            </a:rPr>
                            <m:t>+</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𝑎</m:t>
                              </m:r>
                            </m:e>
                            <m:sub>
                              <m:r>
                                <a:rPr lang="es-ES" sz="1600" i="1">
                                  <a:solidFill>
                                    <a:schemeClr val="bg1"/>
                                  </a:solidFill>
                                  <a:latin typeface="Cambria Math" panose="02040503050406030204" pitchFamily="18" charset="0"/>
                                </a:rPr>
                                <m:t>2</m:t>
                              </m:r>
                            </m:sub>
                          </m:sSub>
                          <m:d>
                            <m:dPr>
                              <m:begChr m:val="["/>
                              <m:endChr m:val="]"/>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e>
                              </m:d>
                              <m:r>
                                <a:rPr lang="es-ES" sz="1600" i="1">
                                  <a:solidFill>
                                    <a:schemeClr val="bg1"/>
                                  </a:solidFill>
                                  <a:latin typeface="Cambria Math" panose="02040503050406030204" pitchFamily="18" charset="0"/>
                                </a:rPr>
                                <m:t>+100</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2</m:t>
                                  </m:r>
                                </m:e>
                              </m:d>
                              <m:r>
                                <a:rPr lang="es-ES" sz="1600" i="1">
                                  <a:solidFill>
                                    <a:schemeClr val="bg1"/>
                                  </a:solidFill>
                                  <a:latin typeface="Cambria Math" panose="02040503050406030204" pitchFamily="18" charset="0"/>
                                </a:rPr>
                                <m:t>+100</m:t>
                              </m:r>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1+</m:t>
                                  </m:r>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𝑐</m:t>
                                      </m:r>
                                    </m:e>
                                    <m:sub>
                                      <m:r>
                                        <a:rPr lang="es-ES" sz="1600" i="1">
                                          <a:solidFill>
                                            <a:schemeClr val="bg1"/>
                                          </a:solidFill>
                                          <a:latin typeface="Cambria Math" panose="02040503050406030204" pitchFamily="18" charset="0"/>
                                        </a:rPr>
                                        <m:t>2</m:t>
                                      </m:r>
                                    </m:sub>
                                  </m:sSub>
                                </m:e>
                              </m:d>
                              <m:sSub>
                                <m:sSubPr>
                                  <m:ctrlPr>
                                    <a:rPr lang="es-ES" sz="1600" i="1">
                                      <a:solidFill>
                                        <a:schemeClr val="bg1"/>
                                      </a:solidFill>
                                      <a:latin typeface="Cambria Math" panose="02040503050406030204" pitchFamily="18" charset="0"/>
                                    </a:rPr>
                                  </m:ctrlPr>
                                </m:sSubPr>
                                <m:e>
                                  <m:r>
                                    <a:rPr lang="es-ES" sz="1600" i="1">
                                      <a:solidFill>
                                        <a:schemeClr val="bg1"/>
                                      </a:solidFill>
                                      <a:latin typeface="Cambria Math" panose="02040503050406030204" pitchFamily="18" charset="0"/>
                                    </a:rPr>
                                    <m:t>𝑓</m:t>
                                  </m:r>
                                </m:e>
                                <m:sub>
                                  <m:r>
                                    <a:rPr lang="es-ES" sz="1600" i="1">
                                      <a:solidFill>
                                        <a:schemeClr val="bg1"/>
                                      </a:solidFill>
                                      <a:latin typeface="Cambria Math" panose="02040503050406030204" pitchFamily="18" charset="0"/>
                                    </a:rPr>
                                    <m:t>2</m:t>
                                  </m:r>
                                </m:sub>
                              </m:sSub>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3</m:t>
                                  </m:r>
                                </m:e>
                              </m:d>
                            </m:e>
                          </m:d>
                        </m:oMath>
                      </m:oMathPara>
                    </a14:m>
                    <a:endParaRPr lang="es-CO" sz="1600" dirty="0">
                      <a:solidFill>
                        <a:schemeClr val="bg1"/>
                      </a:solidFill>
                      <a:latin typeface="Aptos" panose="020B0004020202020204" pitchFamily="34" charset="0"/>
                    </a:endParaRPr>
                  </a:p>
                  <a:p>
                    <a:pPr marL="342900" indent="-342900"/>
                    <a:endParaRPr lang="es-CO" sz="1600" dirty="0">
                      <a:solidFill>
                        <a:schemeClr val="bg1"/>
                      </a:solidFill>
                      <a:latin typeface="Aptos" panose="020B0004020202020204" pitchFamily="34" charset="0"/>
                    </a:endParaRPr>
                  </a:p>
                  <a:p>
                    <a:pPr indent="-342900" algn="just"/>
                    <a:r>
                      <a:rPr lang="es-CO" sz="1600" dirty="0">
                        <a:solidFill>
                          <a:schemeClr val="bg1"/>
                        </a:solidFill>
                        <a:latin typeface="Aptos" panose="020B0004020202020204" pitchFamily="34" charset="0"/>
                      </a:rPr>
                      <a:t>Como los valores dentro de los corchetes ya son conocidos, ahora tenemos un sistema lineal de dos ecuaciones con dos incógnitas (los pesos).</a:t>
                    </a:r>
                  </a:p>
                  <a:p>
                    <a:pPr indent="-342900" algn="just"/>
                    <a:endParaRPr lang="es-CO" sz="1600" dirty="0">
                      <a:solidFill>
                        <a:schemeClr val="bg1"/>
                      </a:solidFill>
                      <a:latin typeface="Aptos" panose="020B0004020202020204" pitchFamily="34" charset="0"/>
                    </a:endParaRPr>
                  </a:p>
                  <a:p>
                    <a:pPr marL="342900" indent="-342900" algn="just"/>
                    <a:r>
                      <a:rPr lang="es-CO" sz="1600" b="1" dirty="0">
                        <a:solidFill>
                          <a:schemeClr val="bg1"/>
                        </a:solidFill>
                        <a:latin typeface="Aptos" panose="020B0004020202020204" pitchFamily="34" charset="0"/>
                      </a:rPr>
                      <a:t>Nota:</a:t>
                    </a:r>
                    <a:r>
                      <a:rPr lang="es-CO" sz="1600" dirty="0">
                        <a:solidFill>
                          <a:schemeClr val="bg1"/>
                        </a:solidFill>
                        <a:latin typeface="Aptos" panose="020B0004020202020204" pitchFamily="34" charset="0"/>
                      </a:rPr>
                      <a:t> los pesos pueden ser negativos y su suma no tiene que ser igual a 1.</a:t>
                    </a:r>
                  </a:p>
                </p:txBody>
              </p:sp>
            </mc:Choice>
            <mc:Fallback>
              <p:sp>
                <p:nvSpPr>
                  <p:cNvPr id="30" name="TextBox 2">
                    <a:extLst>
                      <a:ext uri="{FF2B5EF4-FFF2-40B4-BE49-F238E27FC236}">
                        <a16:creationId xmlns:a16="http://schemas.microsoft.com/office/drawing/2014/main" id="{EB8094C1-EF32-D41F-E905-42C25BD6F109}"/>
                      </a:ext>
                    </a:extLst>
                  </p:cNvPr>
                  <p:cNvSpPr txBox="1">
                    <a:spLocks noRot="1" noChangeAspect="1" noMove="1" noResize="1" noEditPoints="1" noAdjustHandles="1" noChangeArrowheads="1" noChangeShapeType="1" noTextEdit="1"/>
                  </p:cNvSpPr>
                  <p:nvPr/>
                </p:nvSpPr>
                <p:spPr>
                  <a:xfrm>
                    <a:off x="5126852" y="4061298"/>
                    <a:ext cx="8560436" cy="4247317"/>
                  </a:xfrm>
                  <a:prstGeom prst="rect">
                    <a:avLst/>
                  </a:prstGeom>
                  <a:blipFill>
                    <a:blip r:embed="rId8"/>
                    <a:stretch>
                      <a:fillRect l="-393" t="-431" r="-327" b="-1006"/>
                    </a:stretch>
                  </a:blipFill>
                </p:spPr>
                <p:txBody>
                  <a:bodyPr/>
                  <a:lstStyle/>
                  <a:p>
                    <a:r>
                      <a:rPr lang="es-CO">
                        <a:noFill/>
                      </a:rPr>
                      <a:t> </a:t>
                    </a:r>
                  </a:p>
                </p:txBody>
              </p:sp>
            </mc:Fallback>
          </mc:AlternateContent>
          <p:sp>
            <p:nvSpPr>
              <p:cNvPr id="31" name="Rectangle: Rounded Corners 27">
                <a:extLst>
                  <a:ext uri="{FF2B5EF4-FFF2-40B4-BE49-F238E27FC236}">
                    <a16:creationId xmlns:a16="http://schemas.microsoft.com/office/drawing/2014/main" id="{73873B74-AC33-6FE1-1A3F-D2E0792F8E36}"/>
                  </a:ext>
                </a:extLst>
              </p:cNvPr>
              <p:cNvSpPr/>
              <p:nvPr/>
            </p:nvSpPr>
            <p:spPr>
              <a:xfrm>
                <a:off x="4580734" y="3989400"/>
                <a:ext cx="9236295" cy="4415913"/>
              </a:xfrm>
              <a:prstGeom prst="roundRect">
                <a:avLst>
                  <a:gd name="adj" fmla="val 9510"/>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0A74EEB8-5170-5D5A-3DB1-B71A959F5C6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3772" y="3475292"/>
              <a:ext cx="837902" cy="837902"/>
            </a:xfrm>
            <a:prstGeom prst="rect">
              <a:avLst/>
            </a:prstGeom>
          </p:spPr>
        </p:pic>
      </p:grpSp>
    </p:spTree>
    <p:extLst>
      <p:ext uri="{BB962C8B-B14F-4D97-AF65-F5344CB8AC3E}">
        <p14:creationId xmlns:p14="http://schemas.microsoft.com/office/powerpoint/2010/main" val="37689969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1422-4243-B4CB-36A4-2F1DE2AA91FD}"/>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9A03CD74-19A6-2384-77A8-46179E04BAEE}"/>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7DEC7C7-7DA7-9C9D-A617-3EDE9E4F7096}"/>
              </a:ext>
            </a:extLst>
          </p:cNvPr>
          <p:cNvSpPr/>
          <p:nvPr/>
        </p:nvSpPr>
        <p:spPr>
          <a:xfrm>
            <a:off x="-793631" y="657263"/>
            <a:ext cx="1058490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6E06EFF4-833E-606E-AC5C-D23F80DFA168}"/>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A89430AB-324E-A47B-45BC-613D6A081AEF}"/>
              </a:ext>
            </a:extLst>
          </p:cNvPr>
          <p:cNvSpPr txBox="1"/>
          <p:nvPr/>
        </p:nvSpPr>
        <p:spPr>
          <a:xfrm>
            <a:off x="722741" y="786706"/>
            <a:ext cx="9038037" cy="523220"/>
          </a:xfrm>
          <a:prstGeom prst="rect">
            <a:avLst/>
          </a:prstGeom>
          <a:noFill/>
        </p:spPr>
        <p:txBody>
          <a:bodyPr wrap="square" rtlCol="0">
            <a:spAutoFit/>
          </a:bodyPr>
          <a:lstStyle/>
          <a:p>
            <a:r>
              <a:rPr lang="es-ES" sz="2800" b="1" dirty="0">
                <a:solidFill>
                  <a:schemeClr val="tx1">
                    <a:lumMod val="85000"/>
                    <a:lumOff val="15000"/>
                  </a:schemeClr>
                </a:solidFill>
                <a:latin typeface="Aptos" panose="020B0004020202020204" pitchFamily="34" charset="0"/>
              </a:rPr>
              <a:t>Factores de descuento y funciones de interpolación (I)</a:t>
            </a:r>
          </a:p>
        </p:txBody>
      </p:sp>
      <p:cxnSp>
        <p:nvCxnSpPr>
          <p:cNvPr id="11" name="Straight Connector 10">
            <a:extLst>
              <a:ext uri="{FF2B5EF4-FFF2-40B4-BE49-F238E27FC236}">
                <a16:creationId xmlns:a16="http://schemas.microsoft.com/office/drawing/2014/main" id="{F1C8BAD4-8F2C-1AC0-2912-BDBAD347322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F67DA6-5CA3-D1E2-6A15-3181F7F46678}"/>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7712E28D-7DEE-99A9-5DD9-2DEBFE3EDCB9}"/>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7963240" y="567416"/>
            <a:ext cx="5912058" cy="5912058"/>
          </a:xfrm>
          <a:prstGeom prst="rect">
            <a:avLst/>
          </a:prstGeom>
        </p:spPr>
      </p:pic>
      <p:grpSp>
        <p:nvGrpSpPr>
          <p:cNvPr id="4" name="Grupo 3">
            <a:extLst>
              <a:ext uri="{FF2B5EF4-FFF2-40B4-BE49-F238E27FC236}">
                <a16:creationId xmlns:a16="http://schemas.microsoft.com/office/drawing/2014/main" id="{1BF48268-7F28-84BE-E5BD-A975090B3AAD}"/>
              </a:ext>
            </a:extLst>
          </p:cNvPr>
          <p:cNvGrpSpPr/>
          <p:nvPr/>
        </p:nvGrpSpPr>
        <p:grpSpPr>
          <a:xfrm>
            <a:off x="412195" y="2016702"/>
            <a:ext cx="9046130" cy="4674714"/>
            <a:chOff x="271336" y="3440485"/>
            <a:chExt cx="9154359" cy="5239756"/>
          </a:xfrm>
        </p:grpSpPr>
        <p:grpSp>
          <p:nvGrpSpPr>
            <p:cNvPr id="5" name="Group 34">
              <a:extLst>
                <a:ext uri="{FF2B5EF4-FFF2-40B4-BE49-F238E27FC236}">
                  <a16:creationId xmlns:a16="http://schemas.microsoft.com/office/drawing/2014/main" id="{F99B24A7-BC14-CD29-9041-CBEF8C6ECA93}"/>
                </a:ext>
              </a:extLst>
            </p:cNvPr>
            <p:cNvGrpSpPr/>
            <p:nvPr/>
          </p:nvGrpSpPr>
          <p:grpSpPr>
            <a:xfrm>
              <a:off x="673905" y="3663644"/>
              <a:ext cx="8751790" cy="5016597"/>
              <a:chOff x="4580734" y="3989398"/>
              <a:chExt cx="8048745" cy="5016597"/>
            </a:xfrm>
          </p:grpSpPr>
          <mc:AlternateContent xmlns:mc="http://schemas.openxmlformats.org/markup-compatibility/2006">
            <mc:Choice xmlns:a14="http://schemas.microsoft.com/office/drawing/2010/main" Requires="a14">
              <p:sp>
                <p:nvSpPr>
                  <p:cNvPr id="7" name="TextBox 2">
                    <a:extLst>
                      <a:ext uri="{FF2B5EF4-FFF2-40B4-BE49-F238E27FC236}">
                        <a16:creationId xmlns:a16="http://schemas.microsoft.com/office/drawing/2014/main" id="{E9310C9A-DDCC-4D32-AC92-4530F629903C}"/>
                      </a:ext>
                    </a:extLst>
                  </p:cNvPr>
                  <p:cNvSpPr txBox="1"/>
                  <p:nvPr/>
                </p:nvSpPr>
                <p:spPr>
                  <a:xfrm>
                    <a:off x="4979941" y="4246184"/>
                    <a:ext cx="7481110" cy="4620767"/>
                  </a:xfrm>
                  <a:prstGeom prst="rect">
                    <a:avLst/>
                  </a:prstGeom>
                  <a:noFill/>
                </p:spPr>
                <p:txBody>
                  <a:bodyPr wrap="square" rtlCol="0">
                    <a:spAutoFit/>
                  </a:bodyPr>
                  <a:lstStyle/>
                  <a:p>
                    <a:r>
                      <a:rPr lang="es-CO" sz="1600" dirty="0">
                        <a:solidFill>
                          <a:schemeClr val="bg1"/>
                        </a:solidFill>
                        <a:latin typeface="Aptos" panose="020B0004020202020204" pitchFamily="34" charset="0"/>
                      </a:rPr>
                      <a:t>En general se pueden representar los factores de descuento a cualquier plazo mediante la forma funcional </a:t>
                    </a:r>
                    <a14:m>
                      <m:oMath xmlns:m="http://schemas.openxmlformats.org/officeDocument/2006/math">
                        <m:r>
                          <a:rPr lang="es-ES" sz="1600" b="0" i="1" smtClean="0">
                            <a:solidFill>
                              <a:schemeClr val="bg1"/>
                            </a:solidFill>
                            <a:latin typeface="Cambria Math" panose="02040503050406030204" pitchFamily="18" charset="0"/>
                          </a:rPr>
                          <m:t>𝛿</m:t>
                        </m:r>
                        <m:d>
                          <m:dPr>
                            <m:ctrlPr>
                              <a:rPr lang="es-ES" sz="1600" b="0" i="1" smtClean="0">
                                <a:solidFill>
                                  <a:schemeClr val="bg1"/>
                                </a:solidFill>
                                <a:latin typeface="Cambria Math" panose="02040503050406030204" pitchFamily="18" charset="0"/>
                              </a:rPr>
                            </m:ctrlPr>
                          </m:dPr>
                          <m:e>
                            <m:r>
                              <a:rPr lang="es-ES" sz="1600" b="0" i="1" smtClean="0">
                                <a:solidFill>
                                  <a:schemeClr val="bg1"/>
                                </a:solidFill>
                                <a:latin typeface="Cambria Math" panose="02040503050406030204" pitchFamily="18" charset="0"/>
                              </a:rPr>
                              <m:t>𝑡</m:t>
                            </m:r>
                          </m:e>
                        </m:d>
                        <m:r>
                          <a:rPr lang="es-ES" sz="1600" b="0" i="1" smtClean="0">
                            <a:solidFill>
                              <a:schemeClr val="bg1"/>
                            </a:solidFill>
                            <a:latin typeface="Cambria Math" panose="02040503050406030204" pitchFamily="18" charset="0"/>
                          </a:rPr>
                          <m:t>:</m:t>
                        </m:r>
                      </m:oMath>
                    </a14:m>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𝛿</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𝑡</m:t>
                              </m:r>
                            </m:e>
                          </m:d>
                          <m:r>
                            <a:rPr lang="es-ES" b="0" i="1" smtClean="0">
                              <a:solidFill>
                                <a:schemeClr val="bg1"/>
                              </a:solidFill>
                              <a:latin typeface="Cambria Math" panose="02040503050406030204" pitchFamily="18" charset="0"/>
                            </a:rPr>
                            <m:t>=</m:t>
                          </m:r>
                          <m:nary>
                            <m:naryPr>
                              <m:chr m:val="∑"/>
                              <m:ctrlPr>
                                <a:rPr lang="es-ES" b="0" i="1" smtClean="0">
                                  <a:solidFill>
                                    <a:schemeClr val="bg1"/>
                                  </a:solidFill>
                                  <a:latin typeface="Cambria Math" panose="02040503050406030204" pitchFamily="18" charset="0"/>
                                </a:rPr>
                              </m:ctrlPr>
                            </m:naryPr>
                            <m:sub>
                              <m:r>
                                <m:rPr>
                                  <m:brk m:alnAt="23"/>
                                </m:rP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=1</m:t>
                              </m:r>
                            </m:sub>
                            <m:sup>
                              <m:r>
                                <a:rPr lang="es-ES" b="0" i="1" smtClean="0">
                                  <a:solidFill>
                                    <a:schemeClr val="bg1"/>
                                  </a:solidFill>
                                  <a:latin typeface="Cambria Math" panose="02040503050406030204" pitchFamily="18" charset="0"/>
                                </a:rPr>
                                <m:t>𝑛</m:t>
                              </m:r>
                            </m:sup>
                            <m:e>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𝑎</m:t>
                                  </m:r>
                                </m:e>
                                <m:sub>
                                  <m:r>
                                    <a:rPr lang="es-ES" b="0" i="1" smtClean="0">
                                      <a:solidFill>
                                        <a:schemeClr val="bg1"/>
                                      </a:solidFill>
                                      <a:latin typeface="Cambria Math" panose="02040503050406030204" pitchFamily="18" charset="0"/>
                                    </a:rPr>
                                    <m:t>𝑖</m:t>
                                  </m:r>
                                </m:sub>
                              </m:sSub>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𝑓</m:t>
                                  </m:r>
                                </m:e>
                                <m:sub>
                                  <m:r>
                                    <a:rPr lang="es-ES" b="0" i="1" smtClean="0">
                                      <a:solidFill>
                                        <a:schemeClr val="bg1"/>
                                      </a:solidFill>
                                      <a:latin typeface="Cambria Math" panose="02040503050406030204" pitchFamily="18" charset="0"/>
                                    </a:rPr>
                                    <m:t>𝑖</m:t>
                                  </m:r>
                                </m:sub>
                              </m:sSub>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𝑡</m:t>
                              </m:r>
                              <m:r>
                                <a:rPr lang="es-ES" b="0" i="1" smtClean="0">
                                  <a:solidFill>
                                    <a:schemeClr val="bg1"/>
                                  </a:solidFill>
                                  <a:latin typeface="Cambria Math" panose="02040503050406030204" pitchFamily="18" charset="0"/>
                                </a:rPr>
                                <m:t>)</m:t>
                              </m:r>
                            </m:e>
                          </m:nary>
                        </m:oMath>
                      </m:oMathPara>
                    </a14:m>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Donde </a:t>
                    </a:r>
                    <a14:m>
                      <m:oMath xmlns:m="http://schemas.openxmlformats.org/officeDocument/2006/math">
                        <m:r>
                          <a:rPr lang="es-ES" sz="1600" i="1">
                            <a:solidFill>
                              <a:schemeClr val="bg1"/>
                            </a:solidFill>
                            <a:latin typeface="Cambria Math" panose="02040503050406030204" pitchFamily="18" charset="0"/>
                          </a:rPr>
                          <m:t>𝑖</m:t>
                        </m:r>
                        <m:r>
                          <a:rPr lang="es-ES" sz="1600" i="1">
                            <a:solidFill>
                              <a:schemeClr val="bg1"/>
                            </a:solidFill>
                            <a:latin typeface="Cambria Math" panose="02040503050406030204" pitchFamily="18" charset="0"/>
                          </a:rPr>
                          <m:t>=1,2,…,</m:t>
                        </m:r>
                        <m:r>
                          <a:rPr lang="es-ES" sz="1600" i="1">
                            <a:solidFill>
                              <a:schemeClr val="bg1"/>
                            </a:solidFill>
                            <a:latin typeface="Cambria Math" panose="02040503050406030204" pitchFamily="18" charset="0"/>
                          </a:rPr>
                          <m:t>𝑛</m:t>
                        </m:r>
                      </m:oMath>
                    </a14:m>
                    <a:r>
                      <a:rPr lang="es-CO" sz="1600" dirty="0">
                        <a:solidFill>
                          <a:schemeClr val="bg1"/>
                        </a:solidFill>
                        <a:latin typeface="Aptos" panose="020B0004020202020204" pitchFamily="34" charset="0"/>
                      </a:rPr>
                      <a:t> son las funciones de interpolación usadas en la aproximación.</a:t>
                    </a:r>
                  </a:p>
                  <a:p>
                    <a:endParaRPr lang="es-CO" sz="1600" dirty="0">
                      <a:solidFill>
                        <a:schemeClr val="bg1"/>
                      </a:solidFill>
                      <a:latin typeface="Aptos" panose="020B0004020202020204" pitchFamily="34" charset="0"/>
                    </a:endParaRPr>
                  </a:p>
                  <a:p>
                    <a:pPr marL="342900" indent="-342900"/>
                    <a:r>
                      <a:rPr lang="es-CO" sz="1600" dirty="0">
                        <a:solidFill>
                          <a:schemeClr val="bg1"/>
                        </a:solidFill>
                        <a:latin typeface="Aptos" panose="020B0004020202020204" pitchFamily="34" charset="0"/>
                      </a:rPr>
                      <a:t>El precio de cualquier bono se pueden expresar de la siguiente manera:</a:t>
                    </a:r>
                  </a:p>
                  <a:p>
                    <a:pPr marL="342900" indent="-342900"/>
                    <a:endParaRPr lang="es-CO" sz="1600" dirty="0">
                      <a:solidFill>
                        <a:schemeClr val="bg1"/>
                      </a:solidFill>
                      <a:latin typeface="Aptos" panose="020B0004020202020204" pitchFamily="34" charset="0"/>
                    </a:endParaRPr>
                  </a:p>
                  <a:p>
                    <a:pPr marL="342900" indent="-342900"/>
                    <a14:m>
                      <m:oMathPara xmlns:m="http://schemas.openxmlformats.org/officeDocument/2006/math">
                        <m:oMathParaPr>
                          <m:jc m:val="centerGroup"/>
                        </m:oMathParaPr>
                        <m:oMath xmlns:m="http://schemas.openxmlformats.org/officeDocument/2006/math">
                          <m:sSub>
                            <m:sSubPr>
                              <m:ctrlPr>
                                <a:rPr lang="es-CO"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𝑃</m:t>
                              </m:r>
                            </m:e>
                            <m:sub>
                              <m:r>
                                <a:rPr lang="es-ES" b="0" i="1" smtClean="0">
                                  <a:solidFill>
                                    <a:schemeClr val="bg1"/>
                                  </a:solidFill>
                                  <a:latin typeface="Cambria Math" panose="02040503050406030204" pitchFamily="18" charset="0"/>
                                </a:rPr>
                                <m:t>𝑘</m:t>
                              </m:r>
                            </m:sub>
                          </m:sSub>
                          <m:r>
                            <a:rPr lang="es-ES" b="0" i="1" smtClean="0">
                              <a:solidFill>
                                <a:schemeClr val="bg1"/>
                              </a:solidFill>
                              <a:latin typeface="Cambria Math" panose="02040503050406030204" pitchFamily="18" charset="0"/>
                            </a:rPr>
                            <m:t>=</m:t>
                          </m:r>
                          <m:nary>
                            <m:naryPr>
                              <m:chr m:val="∑"/>
                              <m:ctrlPr>
                                <a:rPr lang="es-ES" b="0" i="1" smtClean="0">
                                  <a:solidFill>
                                    <a:schemeClr val="bg1"/>
                                  </a:solidFill>
                                  <a:latin typeface="Cambria Math" panose="02040503050406030204" pitchFamily="18" charset="0"/>
                                </a:rPr>
                              </m:ctrlPr>
                            </m:naryPr>
                            <m:sub>
                              <m:r>
                                <m:rPr>
                                  <m:brk m:alnAt="23"/>
                                </m:rPr>
                                <a:rPr lang="es-ES" b="0" i="1" smtClean="0">
                                  <a:solidFill>
                                    <a:schemeClr val="bg1"/>
                                  </a:solidFill>
                                  <a:latin typeface="Cambria Math" panose="02040503050406030204" pitchFamily="18" charset="0"/>
                                </a:rPr>
                                <m:t>𝑡</m:t>
                              </m:r>
                              <m:r>
                                <a:rPr lang="es-ES" b="0" i="1" smtClean="0">
                                  <a:solidFill>
                                    <a:schemeClr val="bg1"/>
                                  </a:solidFill>
                                  <a:latin typeface="Cambria Math" panose="02040503050406030204" pitchFamily="18" charset="0"/>
                                </a:rPr>
                                <m:t>=</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𝑡</m:t>
                                  </m:r>
                                </m:e>
                                <m:sub>
                                  <m:r>
                                    <a:rPr lang="es-ES" b="0" i="1" smtClean="0">
                                      <a:solidFill>
                                        <a:schemeClr val="bg1"/>
                                      </a:solidFill>
                                      <a:latin typeface="Cambria Math" panose="02040503050406030204" pitchFamily="18" charset="0"/>
                                    </a:rPr>
                                    <m:t>1</m:t>
                                  </m:r>
                                </m:sub>
                              </m:sSub>
                            </m:sub>
                            <m:sup>
                              <m:r>
                                <a:rPr lang="es-ES" b="0" i="1" smtClean="0">
                                  <a:solidFill>
                                    <a:schemeClr val="bg1"/>
                                  </a:solidFill>
                                  <a:latin typeface="Cambria Math" panose="02040503050406030204" pitchFamily="18" charset="0"/>
                                </a:rPr>
                                <m:t>𝑇</m:t>
                              </m:r>
                            </m:sup>
                            <m:e>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𝐶</m:t>
                                  </m:r>
                                </m:e>
                                <m:sub>
                                  <m:r>
                                    <a:rPr lang="es-ES" b="0" i="1" smtClean="0">
                                      <a:solidFill>
                                        <a:schemeClr val="bg1"/>
                                      </a:solidFill>
                                      <a:latin typeface="Cambria Math" panose="02040503050406030204" pitchFamily="18" charset="0"/>
                                    </a:rPr>
                                    <m:t>𝑘𝑡</m:t>
                                  </m:r>
                                </m:sub>
                              </m:sSub>
                              <m:d>
                                <m:dPr>
                                  <m:begChr m:val="["/>
                                  <m:endChr m:val="]"/>
                                  <m:ctrlPr>
                                    <a:rPr lang="es-ES" b="0" i="1" smtClean="0">
                                      <a:solidFill>
                                        <a:schemeClr val="bg1"/>
                                      </a:solidFill>
                                      <a:latin typeface="Cambria Math" panose="02040503050406030204" pitchFamily="18" charset="0"/>
                                    </a:rPr>
                                  </m:ctrlPr>
                                </m:dPr>
                                <m:e>
                                  <m:nary>
                                    <m:naryPr>
                                      <m:chr m:val="∑"/>
                                      <m:ctrlPr>
                                        <a:rPr lang="es-ES" i="1">
                                          <a:solidFill>
                                            <a:schemeClr val="bg1"/>
                                          </a:solidFill>
                                          <a:latin typeface="Cambria Math" panose="02040503050406030204" pitchFamily="18" charset="0"/>
                                        </a:rPr>
                                      </m:ctrlPr>
                                    </m:naryPr>
                                    <m:sub>
                                      <m:r>
                                        <m:rPr>
                                          <m:brk m:alnAt="23"/>
                                        </m:rPr>
                                        <a:rPr lang="es-ES" i="1">
                                          <a:solidFill>
                                            <a:schemeClr val="bg1"/>
                                          </a:solidFill>
                                          <a:latin typeface="Cambria Math" panose="02040503050406030204" pitchFamily="18" charset="0"/>
                                        </a:rPr>
                                        <m:t>𝑖</m:t>
                                      </m:r>
                                      <m:r>
                                        <a:rPr lang="es-ES" i="1">
                                          <a:solidFill>
                                            <a:schemeClr val="bg1"/>
                                          </a:solidFill>
                                          <a:latin typeface="Cambria Math" panose="02040503050406030204" pitchFamily="18" charset="0"/>
                                        </a:rPr>
                                        <m:t>=1</m:t>
                                      </m:r>
                                    </m:sub>
                                    <m:sup>
                                      <m:r>
                                        <a:rPr lang="es-ES" i="1">
                                          <a:solidFill>
                                            <a:schemeClr val="bg1"/>
                                          </a:solidFill>
                                          <a:latin typeface="Cambria Math" panose="02040503050406030204" pitchFamily="18" charset="0"/>
                                        </a:rPr>
                                        <m:t>𝑛</m:t>
                                      </m:r>
                                    </m:sup>
                                    <m:e>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𝑖</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𝑖</m:t>
                                          </m:r>
                                        </m:sub>
                                      </m:sSub>
                                      <m:r>
                                        <a:rPr lang="es-ES" i="1">
                                          <a:solidFill>
                                            <a:schemeClr val="bg1"/>
                                          </a:solidFill>
                                          <a:latin typeface="Cambria Math" panose="02040503050406030204" pitchFamily="18" charset="0"/>
                                        </a:rPr>
                                        <m:t>(</m:t>
                                      </m:r>
                                      <m:r>
                                        <a:rPr lang="es-ES" i="1">
                                          <a:solidFill>
                                            <a:schemeClr val="bg1"/>
                                          </a:solidFill>
                                          <a:latin typeface="Cambria Math" panose="02040503050406030204" pitchFamily="18" charset="0"/>
                                        </a:rPr>
                                        <m:t>𝑡</m:t>
                                      </m:r>
                                      <m:r>
                                        <a:rPr lang="es-ES" i="1">
                                          <a:solidFill>
                                            <a:schemeClr val="bg1"/>
                                          </a:solidFill>
                                          <a:latin typeface="Cambria Math" panose="02040503050406030204" pitchFamily="18" charset="0"/>
                                        </a:rPr>
                                        <m:t>)</m:t>
                                      </m:r>
                                    </m:e>
                                  </m:nary>
                                </m:e>
                              </m:d>
                            </m:e>
                          </m:nary>
                        </m:oMath>
                      </m:oMathPara>
                    </a14:m>
                    <a:endParaRPr lang="es-CO" sz="1600" dirty="0">
                      <a:solidFill>
                        <a:schemeClr val="bg1"/>
                      </a:solidFill>
                      <a:latin typeface="Aptos" panose="020B0004020202020204" pitchFamily="34" charset="0"/>
                    </a:endParaRPr>
                  </a:p>
                  <a:p>
                    <a:pPr marL="342900" indent="-342900"/>
                    <a:endParaRPr lang="es-CO" sz="1600" dirty="0">
                      <a:solidFill>
                        <a:schemeClr val="bg1"/>
                      </a:solidFill>
                      <a:latin typeface="Aptos" panose="020B0004020202020204" pitchFamily="34" charset="0"/>
                    </a:endParaRPr>
                  </a:p>
                  <a:p>
                    <a:pPr marL="342900" indent="-342900"/>
                    <a:r>
                      <a:rPr lang="es-CO" sz="1600" dirty="0">
                        <a:solidFill>
                          <a:schemeClr val="bg1"/>
                        </a:solidFill>
                        <a:latin typeface="Aptos" panose="020B0004020202020204" pitchFamily="34" charset="0"/>
                      </a:rPr>
                      <a:t>Donde </a:t>
                    </a:r>
                    <a14:m>
                      <m:oMath xmlns:m="http://schemas.openxmlformats.org/officeDocument/2006/math">
                        <m:sSub>
                          <m:sSubPr>
                            <m:ctrlPr>
                              <a:rPr lang="es-CO" sz="160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𝐶</m:t>
                            </m:r>
                          </m:e>
                          <m:sub>
                            <m:r>
                              <a:rPr lang="es-ES" sz="1600" b="0" i="1" smtClean="0">
                                <a:solidFill>
                                  <a:schemeClr val="bg1"/>
                                </a:solidFill>
                                <a:latin typeface="Cambria Math" panose="02040503050406030204" pitchFamily="18" charset="0"/>
                              </a:rPr>
                              <m:t>𝑘𝑡</m:t>
                            </m:r>
                          </m:sub>
                        </m:sSub>
                      </m:oMath>
                    </a14:m>
                    <a:r>
                      <a:rPr lang="es-CO" sz="1600" dirty="0">
                        <a:solidFill>
                          <a:schemeClr val="bg1"/>
                        </a:solidFill>
                        <a:latin typeface="Aptos" panose="020B0004020202020204" pitchFamily="34" charset="0"/>
                      </a:rPr>
                      <a:t> es el flujo de caja del bono </a:t>
                    </a:r>
                    <a14:m>
                      <m:oMath xmlns:m="http://schemas.openxmlformats.org/officeDocument/2006/math">
                        <m:r>
                          <a:rPr lang="es-ES" sz="1600" b="0" i="1" smtClean="0">
                            <a:solidFill>
                              <a:schemeClr val="bg1"/>
                            </a:solidFill>
                            <a:latin typeface="Cambria Math" panose="02040503050406030204" pitchFamily="18" charset="0"/>
                          </a:rPr>
                          <m:t>𝑘</m:t>
                        </m:r>
                      </m:oMath>
                    </a14:m>
                    <a:r>
                      <a:rPr lang="es-CO" sz="1600" dirty="0">
                        <a:solidFill>
                          <a:schemeClr val="bg1"/>
                        </a:solidFill>
                        <a:latin typeface="Aptos" panose="020B0004020202020204" pitchFamily="34" charset="0"/>
                      </a:rPr>
                      <a:t> en el periodo </a:t>
                    </a:r>
                    <a14:m>
                      <m:oMath xmlns:m="http://schemas.openxmlformats.org/officeDocument/2006/math">
                        <m:r>
                          <a:rPr lang="es-ES" sz="1600" b="0" i="1" smtClean="0">
                            <a:solidFill>
                              <a:schemeClr val="bg1"/>
                            </a:solidFill>
                            <a:latin typeface="Cambria Math" panose="02040503050406030204" pitchFamily="18" charset="0"/>
                          </a:rPr>
                          <m:t>𝑡</m:t>
                        </m:r>
                      </m:oMath>
                    </a14:m>
                    <a:r>
                      <a:rPr lang="es-CO" sz="1600" dirty="0">
                        <a:solidFill>
                          <a:schemeClr val="bg1"/>
                        </a:solidFill>
                        <a:latin typeface="Aptos" panose="020B0004020202020204" pitchFamily="34" charset="0"/>
                      </a:rPr>
                      <a:t>.</a:t>
                    </a:r>
                  </a:p>
                </p:txBody>
              </p:sp>
            </mc:Choice>
            <mc:Fallback>
              <p:sp>
                <p:nvSpPr>
                  <p:cNvPr id="7" name="TextBox 2">
                    <a:extLst>
                      <a:ext uri="{FF2B5EF4-FFF2-40B4-BE49-F238E27FC236}">
                        <a16:creationId xmlns:a16="http://schemas.microsoft.com/office/drawing/2014/main" id="{E9310C9A-DDCC-4D32-AC92-4530F629903C}"/>
                      </a:ext>
                    </a:extLst>
                  </p:cNvPr>
                  <p:cNvSpPr txBox="1">
                    <a:spLocks noRot="1" noChangeAspect="1" noMove="1" noResize="1" noEditPoints="1" noAdjustHandles="1" noChangeArrowheads="1" noChangeShapeType="1" noTextEdit="1"/>
                  </p:cNvSpPr>
                  <p:nvPr/>
                </p:nvSpPr>
                <p:spPr>
                  <a:xfrm>
                    <a:off x="4979941" y="4246184"/>
                    <a:ext cx="7481110" cy="4620767"/>
                  </a:xfrm>
                  <a:prstGeom prst="rect">
                    <a:avLst/>
                  </a:prstGeom>
                  <a:blipFill>
                    <a:blip r:embed="rId7"/>
                    <a:stretch>
                      <a:fillRect l="-379" t="-444" r="-834" b="-1036"/>
                    </a:stretch>
                  </a:blipFill>
                </p:spPr>
                <p:txBody>
                  <a:bodyPr/>
                  <a:lstStyle/>
                  <a:p>
                    <a:r>
                      <a:rPr lang="es-CO">
                        <a:noFill/>
                      </a:rPr>
                      <a:t> </a:t>
                    </a:r>
                  </a:p>
                </p:txBody>
              </p:sp>
            </mc:Fallback>
          </mc:AlternateContent>
          <p:sp>
            <p:nvSpPr>
              <p:cNvPr id="9" name="Rectangle: Rounded Corners 27">
                <a:extLst>
                  <a:ext uri="{FF2B5EF4-FFF2-40B4-BE49-F238E27FC236}">
                    <a16:creationId xmlns:a16="http://schemas.microsoft.com/office/drawing/2014/main" id="{3392FA5E-0511-5520-66E2-95B52E804B7E}"/>
                  </a:ext>
                </a:extLst>
              </p:cNvPr>
              <p:cNvSpPr/>
              <p:nvPr/>
            </p:nvSpPr>
            <p:spPr>
              <a:xfrm>
                <a:off x="4580734" y="3989398"/>
                <a:ext cx="8048745" cy="5016597"/>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6" name="Imagen 5" descr="Dibujo en blanco y negro&#10;&#10;Descripción generada automáticamente con confianza media">
              <a:extLst>
                <a:ext uri="{FF2B5EF4-FFF2-40B4-BE49-F238E27FC236}">
                  <a16:creationId xmlns:a16="http://schemas.microsoft.com/office/drawing/2014/main" id="{DE9F1F48-8793-25A0-5834-3325D98F50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13" name="Imagen 12">
            <a:extLst>
              <a:ext uri="{FF2B5EF4-FFF2-40B4-BE49-F238E27FC236}">
                <a16:creationId xmlns:a16="http://schemas.microsoft.com/office/drawing/2014/main" id="{BB1323B2-D194-9A4C-D141-AA7E274F7E4A}"/>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rot="20593950">
            <a:off x="8218608" y="2133297"/>
            <a:ext cx="4425986" cy="4425986"/>
          </a:xfrm>
          <a:prstGeom prst="rect">
            <a:avLst/>
          </a:prstGeom>
        </p:spPr>
      </p:pic>
    </p:spTree>
    <p:extLst>
      <p:ext uri="{BB962C8B-B14F-4D97-AF65-F5344CB8AC3E}">
        <p14:creationId xmlns:p14="http://schemas.microsoft.com/office/powerpoint/2010/main" val="76529307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12B65-C609-0B90-0A07-590F0EF448E8}"/>
            </a:ext>
          </a:extLst>
        </p:cNvPr>
        <p:cNvGrpSpPr/>
        <p:nvPr/>
      </p:nvGrpSpPr>
      <p:grpSpPr>
        <a:xfrm>
          <a:off x="0" y="0"/>
          <a:ext cx="0" cy="0"/>
          <a:chOff x="0" y="0"/>
          <a:chExt cx="0" cy="0"/>
        </a:xfrm>
      </p:grpSpPr>
      <p:pic>
        <p:nvPicPr>
          <p:cNvPr id="55" name="Picture 54">
            <a:extLst>
              <a:ext uri="{FF2B5EF4-FFF2-40B4-BE49-F238E27FC236}">
                <a16:creationId xmlns:a16="http://schemas.microsoft.com/office/drawing/2014/main" id="{D84AE608-5FD0-F736-12CB-F4C460CD2A4D}"/>
              </a:ext>
            </a:extLst>
          </p:cNvPr>
          <p:cNvPicPr>
            <a:picLocks noChangeAspect="1"/>
          </p:cNvPicPr>
          <p:nvPr/>
        </p:nvPicPr>
        <p:blipFill>
          <a:blip r:embed="rId2">
            <a:alphaModFix amt="2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19585714">
            <a:off x="7051856" y="-314809"/>
            <a:ext cx="5912058" cy="5912058"/>
          </a:xfrm>
          <a:prstGeom prst="rect">
            <a:avLst/>
          </a:prstGeom>
        </p:spPr>
      </p:pic>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FE26B84F-6389-A6BE-643B-61C3E0BA2783}"/>
              </a:ext>
            </a:extLst>
          </p:cNvPr>
          <p:cNvPicPr>
            <a:picLocks noChangeAspect="1" noChangeArrowheads="1"/>
          </p:cNvPicPr>
          <p:nvPr/>
        </p:nvPicPr>
        <p:blipFill rotWithShape="1">
          <a:blip r:embed="rId4">
            <a:alphaModFix amt="3000"/>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202000B-1855-68C2-4430-CB19A39EBAC9}"/>
              </a:ext>
            </a:extLst>
          </p:cNvPr>
          <p:cNvSpPr/>
          <p:nvPr/>
        </p:nvSpPr>
        <p:spPr>
          <a:xfrm>
            <a:off x="-793631" y="657263"/>
            <a:ext cx="1058490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6C3FD52D-D2C6-D660-571F-E4D64E4F3263}"/>
              </a:ext>
            </a:extLst>
          </p:cNvPr>
          <p:cNvPicPr>
            <a:picLocks noChangeAspect="1"/>
          </p:cNvPicPr>
          <p:nvPr/>
        </p:nvPicPr>
        <p:blipFill>
          <a:blip r:embed="rId6">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A864DFA3-BDC9-3BFD-71CD-68679BED4880}"/>
              </a:ext>
            </a:extLst>
          </p:cNvPr>
          <p:cNvSpPr txBox="1"/>
          <p:nvPr/>
        </p:nvSpPr>
        <p:spPr>
          <a:xfrm>
            <a:off x="722741" y="786706"/>
            <a:ext cx="9038037" cy="523220"/>
          </a:xfrm>
          <a:prstGeom prst="rect">
            <a:avLst/>
          </a:prstGeom>
          <a:noFill/>
        </p:spPr>
        <p:txBody>
          <a:bodyPr wrap="square" rtlCol="0">
            <a:spAutoFit/>
          </a:bodyPr>
          <a:lstStyle/>
          <a:p>
            <a:r>
              <a:rPr lang="es-ES" sz="2800" b="1" dirty="0">
                <a:solidFill>
                  <a:schemeClr val="tx1">
                    <a:lumMod val="85000"/>
                    <a:lumOff val="15000"/>
                  </a:schemeClr>
                </a:solidFill>
                <a:latin typeface="Aptos" panose="020B0004020202020204" pitchFamily="34" charset="0"/>
              </a:rPr>
              <a:t>Factores de descuento y funciones de interpolación (II)</a:t>
            </a:r>
          </a:p>
        </p:txBody>
      </p:sp>
      <p:cxnSp>
        <p:nvCxnSpPr>
          <p:cNvPr id="11" name="Straight Connector 10">
            <a:extLst>
              <a:ext uri="{FF2B5EF4-FFF2-40B4-BE49-F238E27FC236}">
                <a16:creationId xmlns:a16="http://schemas.microsoft.com/office/drawing/2014/main" id="{880BEC94-7422-B2DB-05C9-16DA51AA614F}"/>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C188BC-0200-60E0-7773-806400E5A699}"/>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4" name="Grupo 3">
            <a:extLst>
              <a:ext uri="{FF2B5EF4-FFF2-40B4-BE49-F238E27FC236}">
                <a16:creationId xmlns:a16="http://schemas.microsoft.com/office/drawing/2014/main" id="{5264AA2D-806F-D22D-5812-A773FD3AA55C}"/>
              </a:ext>
            </a:extLst>
          </p:cNvPr>
          <p:cNvGrpSpPr/>
          <p:nvPr/>
        </p:nvGrpSpPr>
        <p:grpSpPr>
          <a:xfrm>
            <a:off x="2449702" y="2276384"/>
            <a:ext cx="9535637" cy="3845296"/>
            <a:chOff x="271336" y="3440485"/>
            <a:chExt cx="9649722" cy="4310086"/>
          </a:xfrm>
        </p:grpSpPr>
        <p:grpSp>
          <p:nvGrpSpPr>
            <p:cNvPr id="5" name="Group 34">
              <a:extLst>
                <a:ext uri="{FF2B5EF4-FFF2-40B4-BE49-F238E27FC236}">
                  <a16:creationId xmlns:a16="http://schemas.microsoft.com/office/drawing/2014/main" id="{96A355D1-9D8F-4101-B43F-56E231386684}"/>
                </a:ext>
              </a:extLst>
            </p:cNvPr>
            <p:cNvGrpSpPr/>
            <p:nvPr/>
          </p:nvGrpSpPr>
          <p:grpSpPr>
            <a:xfrm>
              <a:off x="673906" y="3663644"/>
              <a:ext cx="9247152" cy="4086927"/>
              <a:chOff x="4580734" y="3989398"/>
              <a:chExt cx="8504313" cy="4086927"/>
            </a:xfrm>
          </p:grpSpPr>
          <mc:AlternateContent xmlns:mc="http://schemas.openxmlformats.org/markup-compatibility/2006">
            <mc:Choice xmlns:a14="http://schemas.microsoft.com/office/drawing/2010/main" Requires="a14">
              <p:sp>
                <p:nvSpPr>
                  <p:cNvPr id="7" name="TextBox 2">
                    <a:extLst>
                      <a:ext uri="{FF2B5EF4-FFF2-40B4-BE49-F238E27FC236}">
                        <a16:creationId xmlns:a16="http://schemas.microsoft.com/office/drawing/2014/main" id="{713DB949-B5B4-D518-F3D1-74135E81B5D1}"/>
                      </a:ext>
                    </a:extLst>
                  </p:cNvPr>
                  <p:cNvSpPr txBox="1"/>
                  <p:nvPr/>
                </p:nvSpPr>
                <p:spPr>
                  <a:xfrm>
                    <a:off x="4981095" y="4086562"/>
                    <a:ext cx="7951588" cy="3850101"/>
                  </a:xfrm>
                  <a:prstGeom prst="rect">
                    <a:avLst/>
                  </a:prstGeom>
                  <a:noFill/>
                </p:spPr>
                <p:txBody>
                  <a:bodyPr wrap="square" rtlCol="0">
                    <a:spAutoFit/>
                  </a:bodyPr>
                  <a:lstStyle/>
                  <a:p>
                    <a:r>
                      <a:rPr lang="es-CO" sz="1600" dirty="0">
                        <a:solidFill>
                          <a:schemeClr val="bg1"/>
                        </a:solidFill>
                        <a:latin typeface="Aptos" panose="020B0004020202020204" pitchFamily="34" charset="0"/>
                      </a:rPr>
                      <a:t>Reordenando la ecuación del precio de un bono se obtiene la expresión que representa el precio en función de  los factores de ponderación </a:t>
                    </a:r>
                    <a14:m>
                      <m:oMath xmlns:m="http://schemas.openxmlformats.org/officeDocument/2006/math">
                        <m:r>
                          <a:rPr lang="es-ES" sz="1600" i="1">
                            <a:solidFill>
                              <a:schemeClr val="bg1"/>
                            </a:solidFill>
                            <a:latin typeface="Cambria Math" panose="02040503050406030204" pitchFamily="18" charset="0"/>
                          </a:rPr>
                          <m:t>(</m:t>
                        </m:r>
                        <m:r>
                          <a:rPr lang="es-ES" sz="1600" i="1">
                            <a:solidFill>
                              <a:schemeClr val="bg1"/>
                            </a:solidFill>
                            <a:latin typeface="Cambria Math" panose="02040503050406030204" pitchFamily="18" charset="0"/>
                          </a:rPr>
                          <m:t>𝑎</m:t>
                        </m:r>
                        <m:r>
                          <a:rPr lang="es-ES" sz="1600" i="1">
                            <a:solidFill>
                              <a:schemeClr val="bg1"/>
                            </a:solidFill>
                            <a:latin typeface="Cambria Math" panose="02040503050406030204" pitchFamily="18" charset="0"/>
                          </a:rPr>
                          <m:t>)</m:t>
                        </m:r>
                      </m:oMath>
                    </a14:m>
                    <a:r>
                      <a:rPr lang="es-CO" sz="1600" dirty="0">
                        <a:solidFill>
                          <a:schemeClr val="bg1"/>
                        </a:solidFill>
                        <a:latin typeface="Aptos" panose="020B0004020202020204" pitchFamily="34" charset="0"/>
                      </a:rPr>
                      <a:t> y los productos  de los flujos de caja </a:t>
                    </a:r>
                    <a14:m>
                      <m:oMath xmlns:m="http://schemas.openxmlformats.org/officeDocument/2006/math">
                        <m:d>
                          <m:dPr>
                            <m:ctrlPr>
                              <a:rPr lang="es-ES" sz="1600" i="1">
                                <a:solidFill>
                                  <a:schemeClr val="bg1"/>
                                </a:solidFill>
                                <a:latin typeface="Cambria Math" panose="02040503050406030204" pitchFamily="18" charset="0"/>
                              </a:rPr>
                            </m:ctrlPr>
                          </m:dPr>
                          <m:e>
                            <m:r>
                              <a:rPr lang="es-ES" sz="1600" i="1">
                                <a:solidFill>
                                  <a:schemeClr val="bg1"/>
                                </a:solidFill>
                                <a:latin typeface="Cambria Math" panose="02040503050406030204" pitchFamily="18" charset="0"/>
                              </a:rPr>
                              <m:t>𝐶</m:t>
                            </m:r>
                          </m:e>
                        </m:d>
                      </m:oMath>
                    </a14:m>
                    <a:r>
                      <a:rPr lang="es-CO" sz="1600" dirty="0">
                        <a:solidFill>
                          <a:schemeClr val="bg1"/>
                        </a:solidFill>
                        <a:latin typeface="Aptos" panose="020B0004020202020204" pitchFamily="34" charset="0"/>
                      </a:rPr>
                      <a:t> y las funciones de interpolación </a:t>
                    </a:r>
                    <a14:m>
                      <m:oMath xmlns:m="http://schemas.openxmlformats.org/officeDocument/2006/math">
                        <m:r>
                          <a:rPr lang="es-ES" sz="1600" i="1">
                            <a:solidFill>
                              <a:schemeClr val="bg1"/>
                            </a:solidFill>
                            <a:latin typeface="Cambria Math" panose="02040503050406030204" pitchFamily="18" charset="0"/>
                          </a:rPr>
                          <m:t>(</m:t>
                        </m:r>
                        <m:r>
                          <a:rPr lang="es-ES" sz="1600" i="1">
                            <a:solidFill>
                              <a:schemeClr val="bg1"/>
                            </a:solidFill>
                            <a:latin typeface="Cambria Math" panose="02040503050406030204" pitchFamily="18" charset="0"/>
                          </a:rPr>
                          <m:t>𝑓</m:t>
                        </m:r>
                        <m:r>
                          <a:rPr lang="es-ES" sz="1600" i="1">
                            <a:solidFill>
                              <a:schemeClr val="bg1"/>
                            </a:solidFill>
                            <a:latin typeface="Cambria Math" panose="02040503050406030204" pitchFamily="18" charset="0"/>
                          </a:rPr>
                          <m:t>)</m:t>
                        </m:r>
                      </m:oMath>
                    </a14:m>
                    <a:r>
                      <a:rPr lang="es-CO" sz="1600" dirty="0">
                        <a:solidFill>
                          <a:schemeClr val="bg1"/>
                        </a:solidFill>
                        <a:latin typeface="Aptos" panose="020B0004020202020204" pitchFamily="34" charset="0"/>
                      </a:rPr>
                      <a:t>:</a:t>
                    </a:r>
                  </a:p>
                  <a:p>
                    <a:endParaRPr lang="es-CO" sz="1600" dirty="0">
                      <a:solidFill>
                        <a:schemeClr val="bg1"/>
                      </a:solidFill>
                      <a:latin typeface="Aptos" panose="020B0004020202020204" pitchFamily="34" charset="0"/>
                    </a:endParaRPr>
                  </a:p>
                  <a:p>
                    <a:pPr marL="342900" indent="-342900"/>
                    <a14:m>
                      <m:oMathPara xmlns:m="http://schemas.openxmlformats.org/officeDocument/2006/math">
                        <m:oMathParaPr>
                          <m:jc m:val="centerGroup"/>
                        </m:oMathParaPr>
                        <m:oMath xmlns:m="http://schemas.openxmlformats.org/officeDocument/2006/math">
                          <m:sSub>
                            <m:sSubPr>
                              <m:ctrlPr>
                                <a:rPr lang="es-CO"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𝑃</m:t>
                              </m:r>
                            </m:e>
                            <m:sub>
                              <m:r>
                                <a:rPr lang="es-ES" i="1">
                                  <a:solidFill>
                                    <a:schemeClr val="bg1"/>
                                  </a:solidFill>
                                  <a:latin typeface="Cambria Math" panose="02040503050406030204" pitchFamily="18" charset="0"/>
                                </a:rPr>
                                <m:t>𝑘</m:t>
                              </m:r>
                            </m:sub>
                          </m:sSub>
                          <m:r>
                            <a:rPr lang="es-ES" i="1">
                              <a:solidFill>
                                <a:schemeClr val="bg1"/>
                              </a:solidFill>
                              <a:latin typeface="Cambria Math" panose="02040503050406030204" pitchFamily="18" charset="0"/>
                            </a:rPr>
                            <m:t>=</m:t>
                          </m:r>
                          <m:nary>
                            <m:naryPr>
                              <m:chr m:val="∑"/>
                              <m:ctrlPr>
                                <a:rPr lang="es-ES" i="1">
                                  <a:solidFill>
                                    <a:schemeClr val="bg1"/>
                                  </a:solidFill>
                                  <a:latin typeface="Cambria Math" panose="02040503050406030204" pitchFamily="18" charset="0"/>
                                </a:rPr>
                              </m:ctrlPr>
                            </m:naryPr>
                            <m:sub>
                              <m:r>
                                <m:rPr>
                                  <m:brk m:alnAt="23"/>
                                </m:rPr>
                                <a:rPr lang="es-ES" i="1">
                                  <a:solidFill>
                                    <a:schemeClr val="bg1"/>
                                  </a:solidFill>
                                  <a:latin typeface="Cambria Math" panose="02040503050406030204" pitchFamily="18" charset="0"/>
                                </a:rPr>
                                <m:t>𝑡</m:t>
                              </m:r>
                              <m:r>
                                <a:rPr lang="es-ES" i="1">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𝑡</m:t>
                                  </m:r>
                                </m:e>
                                <m:sub>
                                  <m:r>
                                    <a:rPr lang="es-ES" i="1">
                                      <a:solidFill>
                                        <a:schemeClr val="bg1"/>
                                      </a:solidFill>
                                      <a:latin typeface="Cambria Math" panose="02040503050406030204" pitchFamily="18" charset="0"/>
                                    </a:rPr>
                                    <m:t>1</m:t>
                                  </m:r>
                                </m:sub>
                              </m:sSub>
                            </m:sub>
                            <m:sup>
                              <m:r>
                                <a:rPr lang="es-ES" i="1">
                                  <a:solidFill>
                                    <a:schemeClr val="bg1"/>
                                  </a:solidFill>
                                  <a:latin typeface="Cambria Math" panose="02040503050406030204" pitchFamily="18" charset="0"/>
                                </a:rPr>
                                <m:t>𝑇</m:t>
                              </m:r>
                            </m:sup>
                            <m:e>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𝐶</m:t>
                                  </m:r>
                                </m:e>
                                <m:sub>
                                  <m:r>
                                    <a:rPr lang="es-ES" i="1">
                                      <a:solidFill>
                                        <a:schemeClr val="bg1"/>
                                      </a:solidFill>
                                      <a:latin typeface="Cambria Math" panose="02040503050406030204" pitchFamily="18" charset="0"/>
                                    </a:rPr>
                                    <m:t>𝑘𝑡</m:t>
                                  </m:r>
                                </m:sub>
                              </m:sSub>
                              <m:d>
                                <m:dPr>
                                  <m:begChr m:val="["/>
                                  <m:endChr m:val="]"/>
                                  <m:ctrlPr>
                                    <a:rPr lang="es-ES" i="1">
                                      <a:solidFill>
                                        <a:schemeClr val="bg1"/>
                                      </a:solidFill>
                                      <a:latin typeface="Cambria Math" panose="02040503050406030204" pitchFamily="18" charset="0"/>
                                    </a:rPr>
                                  </m:ctrlPr>
                                </m:dPr>
                                <m:e>
                                  <m:nary>
                                    <m:naryPr>
                                      <m:chr m:val="∑"/>
                                      <m:ctrlPr>
                                        <a:rPr lang="es-ES" i="1">
                                          <a:solidFill>
                                            <a:schemeClr val="bg1"/>
                                          </a:solidFill>
                                          <a:latin typeface="Cambria Math" panose="02040503050406030204" pitchFamily="18" charset="0"/>
                                        </a:rPr>
                                      </m:ctrlPr>
                                    </m:naryPr>
                                    <m:sub>
                                      <m:r>
                                        <m:rPr>
                                          <m:brk m:alnAt="23"/>
                                        </m:rPr>
                                        <a:rPr lang="es-ES" i="1">
                                          <a:solidFill>
                                            <a:schemeClr val="bg1"/>
                                          </a:solidFill>
                                          <a:latin typeface="Cambria Math" panose="02040503050406030204" pitchFamily="18" charset="0"/>
                                        </a:rPr>
                                        <m:t>𝑖</m:t>
                                      </m:r>
                                      <m:r>
                                        <a:rPr lang="es-ES" i="1">
                                          <a:solidFill>
                                            <a:schemeClr val="bg1"/>
                                          </a:solidFill>
                                          <a:latin typeface="Cambria Math" panose="02040503050406030204" pitchFamily="18" charset="0"/>
                                        </a:rPr>
                                        <m:t>=1</m:t>
                                      </m:r>
                                    </m:sub>
                                    <m:sup>
                                      <m:r>
                                        <a:rPr lang="es-ES" i="1">
                                          <a:solidFill>
                                            <a:schemeClr val="bg1"/>
                                          </a:solidFill>
                                          <a:latin typeface="Cambria Math" panose="02040503050406030204" pitchFamily="18" charset="0"/>
                                        </a:rPr>
                                        <m:t>𝑛</m:t>
                                      </m:r>
                                    </m:sup>
                                    <m:e>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𝑖</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𝑖</m:t>
                                          </m:r>
                                        </m:sub>
                                      </m:sSub>
                                      <m:r>
                                        <a:rPr lang="es-ES" i="1">
                                          <a:solidFill>
                                            <a:schemeClr val="bg1"/>
                                          </a:solidFill>
                                          <a:latin typeface="Cambria Math" panose="02040503050406030204" pitchFamily="18" charset="0"/>
                                        </a:rPr>
                                        <m:t>(</m:t>
                                      </m:r>
                                      <m:r>
                                        <a:rPr lang="es-ES" i="1">
                                          <a:solidFill>
                                            <a:schemeClr val="bg1"/>
                                          </a:solidFill>
                                          <a:latin typeface="Cambria Math" panose="02040503050406030204" pitchFamily="18" charset="0"/>
                                        </a:rPr>
                                        <m:t>𝑡</m:t>
                                      </m:r>
                                      <m:r>
                                        <a:rPr lang="es-ES" i="1">
                                          <a:solidFill>
                                            <a:schemeClr val="bg1"/>
                                          </a:solidFill>
                                          <a:latin typeface="Cambria Math" panose="02040503050406030204" pitchFamily="18" charset="0"/>
                                        </a:rPr>
                                        <m:t>)</m:t>
                                      </m:r>
                                    </m:e>
                                  </m:nary>
                                </m:e>
                              </m:d>
                              <m:r>
                                <a:rPr lang="es-ES" i="1">
                                  <a:solidFill>
                                    <a:schemeClr val="bg1"/>
                                  </a:solidFill>
                                  <a:latin typeface="Cambria Math" panose="02040503050406030204" pitchFamily="18" charset="0"/>
                                </a:rPr>
                                <m:t>=</m:t>
                              </m:r>
                              <m:nary>
                                <m:naryPr>
                                  <m:chr m:val="∑"/>
                                  <m:ctrlPr>
                                    <a:rPr lang="es-ES" i="1">
                                      <a:solidFill>
                                        <a:schemeClr val="bg1"/>
                                      </a:solidFill>
                                      <a:latin typeface="Cambria Math" panose="02040503050406030204" pitchFamily="18" charset="0"/>
                                    </a:rPr>
                                  </m:ctrlPr>
                                </m:naryPr>
                                <m:sub>
                                  <m:r>
                                    <m:rPr>
                                      <m:brk m:alnAt="23"/>
                                    </m:rPr>
                                    <a:rPr lang="es-ES" i="1">
                                      <a:solidFill>
                                        <a:schemeClr val="bg1"/>
                                      </a:solidFill>
                                      <a:latin typeface="Cambria Math" panose="02040503050406030204" pitchFamily="18" charset="0"/>
                                    </a:rPr>
                                    <m:t>𝑖</m:t>
                                  </m:r>
                                  <m:r>
                                    <a:rPr lang="es-ES" i="1">
                                      <a:solidFill>
                                        <a:schemeClr val="bg1"/>
                                      </a:solidFill>
                                      <a:latin typeface="Cambria Math" panose="02040503050406030204" pitchFamily="18" charset="0"/>
                                    </a:rPr>
                                    <m:t>=1</m:t>
                                  </m:r>
                                </m:sub>
                                <m:sup>
                                  <m:r>
                                    <a:rPr lang="es-ES" i="1">
                                      <a:solidFill>
                                        <a:schemeClr val="bg1"/>
                                      </a:solidFill>
                                      <a:latin typeface="Cambria Math" panose="02040503050406030204" pitchFamily="18" charset="0"/>
                                    </a:rPr>
                                    <m:t>𝑛</m:t>
                                  </m:r>
                                </m:sup>
                                <m:e>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𝑎</m:t>
                                      </m:r>
                                    </m:e>
                                    <m:sub>
                                      <m:r>
                                        <a:rPr lang="es-ES" i="1">
                                          <a:solidFill>
                                            <a:schemeClr val="bg1"/>
                                          </a:solidFill>
                                          <a:latin typeface="Cambria Math" panose="02040503050406030204" pitchFamily="18" charset="0"/>
                                        </a:rPr>
                                        <m:t>𝑖</m:t>
                                      </m:r>
                                    </m:sub>
                                  </m:sSub>
                                  <m:d>
                                    <m:dPr>
                                      <m:begChr m:val="["/>
                                      <m:endChr m:val="]"/>
                                      <m:ctrlPr>
                                        <a:rPr lang="es-ES" i="1">
                                          <a:solidFill>
                                            <a:schemeClr val="bg1"/>
                                          </a:solidFill>
                                          <a:latin typeface="Cambria Math" panose="02040503050406030204" pitchFamily="18" charset="0"/>
                                        </a:rPr>
                                      </m:ctrlPr>
                                    </m:dPr>
                                    <m:e>
                                      <m:nary>
                                        <m:naryPr>
                                          <m:chr m:val="∑"/>
                                          <m:ctrlPr>
                                            <a:rPr lang="es-ES" i="1">
                                              <a:solidFill>
                                                <a:schemeClr val="bg1"/>
                                              </a:solidFill>
                                              <a:latin typeface="Cambria Math" panose="02040503050406030204" pitchFamily="18" charset="0"/>
                                            </a:rPr>
                                          </m:ctrlPr>
                                        </m:naryPr>
                                        <m:sub>
                                          <m:r>
                                            <m:rPr>
                                              <m:brk m:alnAt="23"/>
                                            </m:rPr>
                                            <a:rPr lang="es-ES" i="1">
                                              <a:solidFill>
                                                <a:schemeClr val="bg1"/>
                                              </a:solidFill>
                                              <a:latin typeface="Cambria Math" panose="02040503050406030204" pitchFamily="18" charset="0"/>
                                            </a:rPr>
                                            <m:t>𝑡</m:t>
                                          </m:r>
                                          <m:r>
                                            <a:rPr lang="es-ES" i="1">
                                              <a:solidFill>
                                                <a:schemeClr val="bg1"/>
                                              </a:solidFill>
                                              <a:latin typeface="Cambria Math" panose="02040503050406030204" pitchFamily="18" charset="0"/>
                                            </a:rPr>
                                            <m:t>=</m:t>
                                          </m:r>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𝑡</m:t>
                                              </m:r>
                                            </m:e>
                                            <m:sub>
                                              <m:r>
                                                <a:rPr lang="es-ES" i="1">
                                                  <a:solidFill>
                                                    <a:schemeClr val="bg1"/>
                                                  </a:solidFill>
                                                  <a:latin typeface="Cambria Math" panose="02040503050406030204" pitchFamily="18" charset="0"/>
                                                </a:rPr>
                                                <m:t>1</m:t>
                                              </m:r>
                                            </m:sub>
                                          </m:sSub>
                                        </m:sub>
                                        <m:sup>
                                          <m:r>
                                            <a:rPr lang="es-ES" i="1">
                                              <a:solidFill>
                                                <a:schemeClr val="bg1"/>
                                              </a:solidFill>
                                              <a:latin typeface="Cambria Math" panose="02040503050406030204" pitchFamily="18" charset="0"/>
                                            </a:rPr>
                                            <m:t>𝑇</m:t>
                                          </m:r>
                                        </m:sup>
                                        <m:e>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𝐶</m:t>
                                              </m:r>
                                            </m:e>
                                            <m:sub>
                                              <m:r>
                                                <a:rPr lang="es-ES" i="1">
                                                  <a:solidFill>
                                                    <a:schemeClr val="bg1"/>
                                                  </a:solidFill>
                                                  <a:latin typeface="Cambria Math" panose="02040503050406030204" pitchFamily="18" charset="0"/>
                                                </a:rPr>
                                                <m:t>𝑘𝑡</m:t>
                                              </m:r>
                                            </m:sub>
                                          </m:sSub>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𝑓</m:t>
                                              </m:r>
                                            </m:e>
                                            <m:sub>
                                              <m:r>
                                                <a:rPr lang="es-ES" i="1">
                                                  <a:solidFill>
                                                    <a:schemeClr val="bg1"/>
                                                  </a:solidFill>
                                                  <a:latin typeface="Cambria Math" panose="02040503050406030204" pitchFamily="18" charset="0"/>
                                                </a:rPr>
                                                <m:t>𝑖</m:t>
                                              </m:r>
                                            </m:sub>
                                          </m:sSub>
                                          <m:r>
                                            <a:rPr lang="es-ES" i="1">
                                              <a:solidFill>
                                                <a:schemeClr val="bg1"/>
                                              </a:solidFill>
                                              <a:latin typeface="Cambria Math" panose="02040503050406030204" pitchFamily="18" charset="0"/>
                                            </a:rPr>
                                            <m:t>(</m:t>
                                          </m:r>
                                          <m:r>
                                            <a:rPr lang="es-ES" i="1">
                                              <a:solidFill>
                                                <a:schemeClr val="bg1"/>
                                              </a:solidFill>
                                              <a:latin typeface="Cambria Math" panose="02040503050406030204" pitchFamily="18" charset="0"/>
                                            </a:rPr>
                                            <m:t>𝑡</m:t>
                                          </m:r>
                                          <m:r>
                                            <a:rPr lang="es-ES" i="1">
                                              <a:solidFill>
                                                <a:schemeClr val="bg1"/>
                                              </a:solidFill>
                                              <a:latin typeface="Cambria Math" panose="02040503050406030204" pitchFamily="18" charset="0"/>
                                            </a:rPr>
                                            <m:t>)</m:t>
                                          </m:r>
                                        </m:e>
                                      </m:nary>
                                    </m:e>
                                  </m:d>
                                </m:e>
                              </m:nary>
                            </m:e>
                          </m:nary>
                        </m:oMath>
                      </m:oMathPara>
                    </a14:m>
                    <a:endParaRPr lang="es-CO" sz="1600" dirty="0">
                      <a:solidFill>
                        <a:schemeClr val="bg1"/>
                      </a:solidFill>
                      <a:latin typeface="Aptos" panose="020B0004020202020204" pitchFamily="34" charset="0"/>
                    </a:endParaRPr>
                  </a:p>
                  <a:p>
                    <a:pPr indent="-342900"/>
                    <a:endParaRPr lang="es-CO" sz="1600" dirty="0">
                      <a:solidFill>
                        <a:schemeClr val="bg1"/>
                      </a:solidFill>
                      <a:latin typeface="Aptos" panose="020B0004020202020204" pitchFamily="34" charset="0"/>
                    </a:endParaRPr>
                  </a:p>
                  <a:p>
                    <a:pPr indent="-342900"/>
                    <a:r>
                      <a:rPr lang="es-CO" sz="1600" dirty="0">
                        <a:solidFill>
                          <a:schemeClr val="bg1"/>
                        </a:solidFill>
                        <a:latin typeface="Aptos" panose="020B0004020202020204" pitchFamily="34" charset="0"/>
                      </a:rPr>
                      <a:t>Las funciones de interpolación deben estar completamente definidas en todo el periodo de la curva.</a:t>
                    </a:r>
                  </a:p>
                  <a:p>
                    <a:pPr indent="-342900"/>
                    <a:endParaRPr lang="es-CO" sz="1600" dirty="0">
                      <a:solidFill>
                        <a:schemeClr val="bg1"/>
                      </a:solidFill>
                      <a:latin typeface="Aptos" panose="020B0004020202020204" pitchFamily="34" charset="0"/>
                    </a:endParaRPr>
                  </a:p>
                  <a:p>
                    <a:pPr indent="-342900"/>
                    <a:r>
                      <a:rPr lang="es-CO" sz="1600" b="1" dirty="0">
                        <a:solidFill>
                          <a:schemeClr val="bg1"/>
                        </a:solidFill>
                        <a:latin typeface="Aptos" panose="020B0004020202020204" pitchFamily="34" charset="0"/>
                      </a:rPr>
                      <a:t>Nota: </a:t>
                    </a:r>
                    <a:r>
                      <a:rPr lang="es-CO" sz="1600" dirty="0">
                        <a:solidFill>
                          <a:schemeClr val="bg1"/>
                        </a:solidFill>
                        <a:latin typeface="Aptos" panose="020B0004020202020204" pitchFamily="34" charset="0"/>
                      </a:rPr>
                      <a:t>mientras que el número de factores de ponderación (pesos) sea </a:t>
                    </a:r>
                    <a:r>
                      <a:rPr lang="es-CO" sz="1600" u="sng" dirty="0">
                        <a:solidFill>
                          <a:schemeClr val="bg1"/>
                        </a:solidFill>
                        <a:latin typeface="Aptos" panose="020B0004020202020204" pitchFamily="34" charset="0"/>
                      </a:rPr>
                      <a:t>menor</a:t>
                    </a:r>
                    <a:r>
                      <a:rPr lang="es-CO" sz="1600" dirty="0">
                        <a:solidFill>
                          <a:schemeClr val="bg1"/>
                        </a:solidFill>
                        <a:latin typeface="Aptos" panose="020B0004020202020204" pitchFamily="34" charset="0"/>
                      </a:rPr>
                      <a:t> al número de bonos se puede usar regresión lineal.</a:t>
                    </a:r>
                  </a:p>
                </p:txBody>
              </p:sp>
            </mc:Choice>
            <mc:Fallback>
              <p:sp>
                <p:nvSpPr>
                  <p:cNvPr id="7" name="TextBox 2">
                    <a:extLst>
                      <a:ext uri="{FF2B5EF4-FFF2-40B4-BE49-F238E27FC236}">
                        <a16:creationId xmlns:a16="http://schemas.microsoft.com/office/drawing/2014/main" id="{713DB949-B5B4-D518-F3D1-74135E81B5D1}"/>
                      </a:ext>
                    </a:extLst>
                  </p:cNvPr>
                  <p:cNvSpPr txBox="1">
                    <a:spLocks noRot="1" noChangeAspect="1" noMove="1" noResize="1" noEditPoints="1" noAdjustHandles="1" noChangeArrowheads="1" noChangeShapeType="1" noTextEdit="1"/>
                  </p:cNvSpPr>
                  <p:nvPr/>
                </p:nvSpPr>
                <p:spPr>
                  <a:xfrm>
                    <a:off x="4981095" y="4086562"/>
                    <a:ext cx="7951588" cy="3850101"/>
                  </a:xfrm>
                  <a:prstGeom prst="rect">
                    <a:avLst/>
                  </a:prstGeom>
                  <a:blipFill>
                    <a:blip r:embed="rId7"/>
                    <a:stretch>
                      <a:fillRect l="-428" t="-532" r="-214" b="-1241"/>
                    </a:stretch>
                  </a:blipFill>
                </p:spPr>
                <p:txBody>
                  <a:bodyPr/>
                  <a:lstStyle/>
                  <a:p>
                    <a:r>
                      <a:rPr lang="es-CO">
                        <a:noFill/>
                      </a:rPr>
                      <a:t> </a:t>
                    </a:r>
                  </a:p>
                </p:txBody>
              </p:sp>
            </mc:Fallback>
          </mc:AlternateContent>
          <p:sp>
            <p:nvSpPr>
              <p:cNvPr id="9" name="Rectangle: Rounded Corners 27">
                <a:extLst>
                  <a:ext uri="{FF2B5EF4-FFF2-40B4-BE49-F238E27FC236}">
                    <a16:creationId xmlns:a16="http://schemas.microsoft.com/office/drawing/2014/main" id="{31399EBC-57C1-09A8-B742-80ABDAF6A20E}"/>
                  </a:ext>
                </a:extLst>
              </p:cNvPr>
              <p:cNvSpPr/>
              <p:nvPr/>
            </p:nvSpPr>
            <p:spPr>
              <a:xfrm>
                <a:off x="4580734" y="3989398"/>
                <a:ext cx="8504313" cy="4086927"/>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6" name="Imagen 5" descr="Dibujo en blanco y negro&#10;&#10;Descripción generada automáticamente con confianza media">
              <a:extLst>
                <a:ext uri="{FF2B5EF4-FFF2-40B4-BE49-F238E27FC236}">
                  <a16:creationId xmlns:a16="http://schemas.microsoft.com/office/drawing/2014/main" id="{D0DB834A-D863-A11C-8469-620FE81F03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10" name="Imagen 9">
            <a:extLst>
              <a:ext uri="{FF2B5EF4-FFF2-40B4-BE49-F238E27FC236}">
                <a16:creationId xmlns:a16="http://schemas.microsoft.com/office/drawing/2014/main" id="{B34EF859-DDC7-9C69-FBCE-C96DC1D31E32}"/>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rot="1173162">
            <a:off x="-1011120" y="2794659"/>
            <a:ext cx="4510445" cy="4510445"/>
          </a:xfrm>
          <a:prstGeom prst="rect">
            <a:avLst/>
          </a:prstGeom>
        </p:spPr>
      </p:pic>
    </p:spTree>
    <p:extLst>
      <p:ext uri="{BB962C8B-B14F-4D97-AF65-F5344CB8AC3E}">
        <p14:creationId xmlns:p14="http://schemas.microsoft.com/office/powerpoint/2010/main" val="23747253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61CE2-FEFA-3430-21DB-6E59FB29F19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A5477EE-01B0-DE7B-E5AD-92CA9DF681D3}"/>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7820">
            <a:off x="-972441" y="-1540884"/>
            <a:ext cx="5192335" cy="5192335"/>
          </a:xfrm>
          <a:prstGeom prst="rect">
            <a:avLst/>
          </a:prstGeom>
        </p:spPr>
      </p:pic>
      <p:pic>
        <p:nvPicPr>
          <p:cNvPr id="17" name="Picture 16">
            <a:extLst>
              <a:ext uri="{FF2B5EF4-FFF2-40B4-BE49-F238E27FC236}">
                <a16:creationId xmlns:a16="http://schemas.microsoft.com/office/drawing/2014/main" id="{775272C0-5040-B1FA-2FC3-C54A449F2E9F}"/>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6459038">
            <a:off x="-1841125" y="3282330"/>
            <a:ext cx="5192335" cy="5192335"/>
          </a:xfrm>
          <a:prstGeom prst="rect">
            <a:avLst/>
          </a:prstGeom>
        </p:spPr>
      </p:pic>
      <p:sp>
        <p:nvSpPr>
          <p:cNvPr id="8" name="Rectangle: Rounded Corners 7">
            <a:extLst>
              <a:ext uri="{FF2B5EF4-FFF2-40B4-BE49-F238E27FC236}">
                <a16:creationId xmlns:a16="http://schemas.microsoft.com/office/drawing/2014/main" id="{6D334DD6-DFDD-44DA-3743-18EC50730479}"/>
              </a:ext>
            </a:extLst>
          </p:cNvPr>
          <p:cNvSpPr/>
          <p:nvPr/>
        </p:nvSpPr>
        <p:spPr>
          <a:xfrm>
            <a:off x="3893270" y="654158"/>
            <a:ext cx="9307863" cy="57540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FA51B598-3404-B2ED-15EA-CA255B64E700}"/>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2" name="Picture 11">
            <a:extLst>
              <a:ext uri="{FF2B5EF4-FFF2-40B4-BE49-F238E27FC236}">
                <a16:creationId xmlns:a16="http://schemas.microsoft.com/office/drawing/2014/main" id="{3E5080B5-C90B-686A-1842-797EE577D38A}"/>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703625">
            <a:off x="4056901" y="-559025"/>
            <a:ext cx="7313611" cy="7313611"/>
          </a:xfrm>
          <a:prstGeom prst="rect">
            <a:avLst/>
          </a:prstGeom>
        </p:spPr>
      </p:pic>
      <p:sp>
        <p:nvSpPr>
          <p:cNvPr id="2" name="TextBox 1">
            <a:extLst>
              <a:ext uri="{FF2B5EF4-FFF2-40B4-BE49-F238E27FC236}">
                <a16:creationId xmlns:a16="http://schemas.microsoft.com/office/drawing/2014/main" id="{55A3B952-651B-818A-DCE5-FFBE1F35AC16}"/>
              </a:ext>
            </a:extLst>
          </p:cNvPr>
          <p:cNvSpPr txBox="1"/>
          <p:nvPr/>
        </p:nvSpPr>
        <p:spPr>
          <a:xfrm>
            <a:off x="4972975" y="2274838"/>
            <a:ext cx="6405693" cy="2308324"/>
          </a:xfrm>
          <a:prstGeom prst="rect">
            <a:avLst/>
          </a:prstGeom>
          <a:noFill/>
        </p:spPr>
        <p:txBody>
          <a:bodyPr wrap="square" rtlCol="0">
            <a:spAutoFit/>
          </a:bodyPr>
          <a:lstStyle/>
          <a:p>
            <a:r>
              <a:rPr lang="es-ES" sz="7200" b="1" dirty="0">
                <a:solidFill>
                  <a:schemeClr val="tx1">
                    <a:lumMod val="85000"/>
                    <a:lumOff val="15000"/>
                  </a:schemeClr>
                </a:solidFill>
                <a:latin typeface="Aptos" panose="020B0004020202020204" pitchFamily="34" charset="0"/>
              </a:rPr>
              <a:t>Interpolación por B-</a:t>
            </a:r>
            <a:r>
              <a:rPr lang="es-ES" sz="7200" b="1" dirty="0" err="1">
                <a:solidFill>
                  <a:schemeClr val="tx1">
                    <a:lumMod val="85000"/>
                    <a:lumOff val="15000"/>
                  </a:schemeClr>
                </a:solidFill>
                <a:latin typeface="Aptos" panose="020B0004020202020204" pitchFamily="34" charset="0"/>
              </a:rPr>
              <a:t>Splines</a:t>
            </a:r>
            <a:endParaRPr lang="es-ES" sz="72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8FC779D5-7422-7BD0-9ED5-6FBFB1957DAD}"/>
              </a:ext>
            </a:extLst>
          </p:cNvPr>
          <p:cNvCxnSpPr>
            <a:cxnSpLocks/>
          </p:cNvCxnSpPr>
          <p:nvPr/>
        </p:nvCxnSpPr>
        <p:spPr>
          <a:xfrm flipH="1">
            <a:off x="1233026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B16C7-7DBE-5870-B33A-8807B2601844}"/>
              </a:ext>
            </a:extLst>
          </p:cNvPr>
          <p:cNvCxnSpPr>
            <a:cxnSpLocks/>
          </p:cNvCxnSpPr>
          <p:nvPr/>
        </p:nvCxnSpPr>
        <p:spPr>
          <a:xfrm flipH="1">
            <a:off x="-12283127"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636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B3F01-3939-F708-363E-1B39A5957A51}"/>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830B09CA-9C29-52AC-BBFA-D25B6FDACFF2}"/>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8CF39651-CCF2-E98F-92FD-B4C3804FF435}"/>
              </a:ext>
            </a:extLst>
          </p:cNvPr>
          <p:cNvSpPr/>
          <p:nvPr/>
        </p:nvSpPr>
        <p:spPr>
          <a:xfrm>
            <a:off x="2093999" y="654156"/>
            <a:ext cx="800399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E092CC2D-2620-5B71-8526-856614BD23BD}"/>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2720FE2-3346-CC83-AFE6-1A9CC2675E57}"/>
              </a:ext>
            </a:extLst>
          </p:cNvPr>
          <p:cNvSpPr txBox="1"/>
          <p:nvPr/>
        </p:nvSpPr>
        <p:spPr>
          <a:xfrm>
            <a:off x="2225747" y="793674"/>
            <a:ext cx="774050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 El problema de interpolación</a:t>
            </a:r>
          </a:p>
        </p:txBody>
      </p:sp>
      <p:cxnSp>
        <p:nvCxnSpPr>
          <p:cNvPr id="11" name="Straight Connector 10">
            <a:extLst>
              <a:ext uri="{FF2B5EF4-FFF2-40B4-BE49-F238E27FC236}">
                <a16:creationId xmlns:a16="http://schemas.microsoft.com/office/drawing/2014/main" id="{EC65228E-E5DD-5520-7A4B-E87F6F787589}"/>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4CB7E3-91E2-2FEF-0852-54091AF762C3}"/>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2FE76933-1157-BA37-94C3-34DFCF14B224}"/>
              </a:ext>
            </a:extLst>
          </p:cNvPr>
          <p:cNvGrpSpPr/>
          <p:nvPr/>
        </p:nvGrpSpPr>
        <p:grpSpPr>
          <a:xfrm>
            <a:off x="765419" y="2445087"/>
            <a:ext cx="9015890" cy="4070009"/>
            <a:chOff x="6377055" y="4514908"/>
            <a:chExt cx="9015890" cy="3999297"/>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F998F1A-94E4-AC00-0A06-F2BD3F9E69F4}"/>
                    </a:ext>
                  </a:extLst>
                </p:cNvPr>
                <p:cNvSpPr txBox="1"/>
                <p:nvPr/>
              </p:nvSpPr>
              <p:spPr>
                <a:xfrm>
                  <a:off x="6878770" y="4873003"/>
                  <a:ext cx="8419791" cy="3447694"/>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s-CO" dirty="0">
                      <a:solidFill>
                        <a:schemeClr val="bg1"/>
                      </a:solidFill>
                      <a:latin typeface="Aptos" panose="020B0004020202020204" pitchFamily="34" charset="0"/>
                    </a:rPr>
                    <a:t>En general un problema de interpolación se define de la siguiente manera: </a:t>
                  </a:r>
                </a:p>
                <a:p>
                  <a:pPr>
                    <a:buClr>
                      <a:schemeClr val="accent4"/>
                    </a:buClr>
                  </a:pPr>
                  <a:endParaRPr lang="es-CO" dirty="0">
                    <a:solidFill>
                      <a:schemeClr val="bg1"/>
                    </a:solidFill>
                    <a:latin typeface="Aptos" panose="020B0004020202020204" pitchFamily="34" charset="0"/>
                  </a:endParaRPr>
                </a:p>
                <a:p>
                  <a:pPr>
                    <a:buClr>
                      <a:schemeClr val="accent4"/>
                    </a:buClr>
                  </a:pPr>
                  <a:r>
                    <a:rPr lang="es-CO" dirty="0">
                      <a:solidFill>
                        <a:schemeClr val="bg1"/>
                      </a:solidFill>
                      <a:latin typeface="Aptos" panose="020B0004020202020204" pitchFamily="34" charset="0"/>
                    </a:rPr>
                    <a:t>Para un conjunto de datos </a:t>
                  </a:r>
                  <a14:m>
                    <m:oMath xmlns:m="http://schemas.openxmlformats.org/officeDocument/2006/math">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𝑥</m:t>
                          </m:r>
                        </m:e>
                        <m:sub>
                          <m:r>
                            <a:rPr lang="es-CO" b="0" i="1" smtClean="0">
                              <a:solidFill>
                                <a:schemeClr val="bg1"/>
                              </a:solidFill>
                              <a:latin typeface="Cambria Math" panose="02040503050406030204" pitchFamily="18" charset="0"/>
                            </a:rPr>
                            <m:t>1</m:t>
                          </m:r>
                        </m:sub>
                      </m:sSub>
                      <m:r>
                        <a:rPr lang="es-CO" b="0" i="1" smtClean="0">
                          <a:solidFill>
                            <a:schemeClr val="bg1"/>
                          </a:solidFill>
                          <a:latin typeface="Cambria Math" panose="02040503050406030204" pitchFamily="18" charset="0"/>
                        </a:rPr>
                        <m:t>, </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𝑥</m:t>
                          </m:r>
                        </m:e>
                        <m:sub>
                          <m:r>
                            <a:rPr lang="es-CO" b="0" i="1" smtClean="0">
                              <a:solidFill>
                                <a:schemeClr val="bg1"/>
                              </a:solidFill>
                              <a:latin typeface="Cambria Math" panose="02040503050406030204" pitchFamily="18" charset="0"/>
                            </a:rPr>
                            <m:t>2</m:t>
                          </m:r>
                        </m:sub>
                      </m:sSub>
                      <m:r>
                        <a:rPr lang="es-CO" b="0" i="1" smtClean="0">
                          <a:solidFill>
                            <a:schemeClr val="bg1"/>
                          </a:solidFill>
                          <a:latin typeface="Cambria Math" panose="02040503050406030204" pitchFamily="18" charset="0"/>
                        </a:rPr>
                        <m:t>, …,</m:t>
                      </m:r>
                      <m:sSub>
                        <m:sSubPr>
                          <m:ctrlPr>
                            <a:rPr lang="es-CO" b="0" i="1" smtClean="0">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𝑥</m:t>
                          </m:r>
                        </m:e>
                        <m:sub>
                          <m:r>
                            <a:rPr lang="es-CO" b="0" i="1" smtClean="0">
                              <a:solidFill>
                                <a:schemeClr val="bg1"/>
                              </a:solidFill>
                              <a:latin typeface="Cambria Math" panose="02040503050406030204" pitchFamily="18" charset="0"/>
                            </a:rPr>
                            <m:t>𝑛</m:t>
                          </m:r>
                        </m:sub>
                      </m:sSub>
                    </m:oMath>
                  </a14:m>
                  <a:r>
                    <a:rPr lang="es-CO" dirty="0">
                      <a:solidFill>
                        <a:schemeClr val="bg1"/>
                      </a:solidFill>
                      <a:latin typeface="Aptos" panose="020B0004020202020204" pitchFamily="34" charset="0"/>
                    </a:rPr>
                    <a:t> en función del tiempo </a:t>
                  </a:r>
                  <a14:m>
                    <m:oMath xmlns:m="http://schemas.openxmlformats.org/officeDocument/2006/math">
                      <m:sSub>
                        <m:sSubPr>
                          <m:ctrlPr>
                            <a:rPr lang="es-CO" i="1">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𝜏</m:t>
                          </m:r>
                        </m:e>
                        <m:sub>
                          <m:r>
                            <a:rPr lang="es-CO" i="1">
                              <a:solidFill>
                                <a:schemeClr val="bg1"/>
                              </a:solidFill>
                              <a:latin typeface="Cambria Math" panose="02040503050406030204" pitchFamily="18" charset="0"/>
                            </a:rPr>
                            <m:t>1</m:t>
                          </m:r>
                        </m:sub>
                      </m:sSub>
                      <m:r>
                        <a:rPr lang="es-CO" i="1">
                          <a:solidFill>
                            <a:schemeClr val="bg1"/>
                          </a:solidFill>
                          <a:latin typeface="Cambria Math" panose="02040503050406030204" pitchFamily="18" charset="0"/>
                        </a:rPr>
                        <m:t>, </m:t>
                      </m:r>
                      <m:sSub>
                        <m:sSubPr>
                          <m:ctrlPr>
                            <a:rPr lang="es-CO" i="1">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𝜏</m:t>
                          </m:r>
                        </m:e>
                        <m:sub>
                          <m:r>
                            <a:rPr lang="es-CO" i="1">
                              <a:solidFill>
                                <a:schemeClr val="bg1"/>
                              </a:solidFill>
                              <a:latin typeface="Cambria Math" panose="02040503050406030204" pitchFamily="18" charset="0"/>
                            </a:rPr>
                            <m:t>2</m:t>
                          </m:r>
                        </m:sub>
                      </m:sSub>
                      <m:r>
                        <a:rPr lang="es-CO" i="1">
                          <a:solidFill>
                            <a:schemeClr val="bg1"/>
                          </a:solidFill>
                          <a:latin typeface="Cambria Math" panose="02040503050406030204" pitchFamily="18" charset="0"/>
                        </a:rPr>
                        <m:t>, …,</m:t>
                      </m:r>
                      <m:sSub>
                        <m:sSubPr>
                          <m:ctrlPr>
                            <a:rPr lang="es-CO" i="1">
                              <a:solidFill>
                                <a:schemeClr val="bg1"/>
                              </a:solidFill>
                              <a:latin typeface="Cambria Math" panose="02040503050406030204" pitchFamily="18" charset="0"/>
                            </a:rPr>
                          </m:ctrlPr>
                        </m:sSubPr>
                        <m:e>
                          <m:r>
                            <a:rPr lang="es-CO" b="0" i="1" smtClean="0">
                              <a:solidFill>
                                <a:schemeClr val="bg1"/>
                              </a:solidFill>
                              <a:latin typeface="Cambria Math" panose="02040503050406030204" pitchFamily="18" charset="0"/>
                            </a:rPr>
                            <m:t>𝜏</m:t>
                          </m:r>
                        </m:e>
                        <m:sub>
                          <m:r>
                            <a:rPr lang="es-CO" i="1">
                              <a:solidFill>
                                <a:schemeClr val="bg1"/>
                              </a:solidFill>
                              <a:latin typeface="Cambria Math" panose="02040503050406030204" pitchFamily="18" charset="0"/>
                            </a:rPr>
                            <m:t>𝑛</m:t>
                          </m:r>
                        </m:sub>
                      </m:sSub>
                    </m:oMath>
                  </a14:m>
                  <a:r>
                    <a:rPr lang="es-CO" dirty="0">
                      <a:solidFill>
                        <a:schemeClr val="bg1"/>
                      </a:solidFill>
                      <a:latin typeface="Aptos" panose="020B0004020202020204" pitchFamily="34" charset="0"/>
                    </a:rPr>
                    <a:t>conocidos . Un método de interpolación es aquel que construye una función </a:t>
                  </a:r>
                  <a14:m>
                    <m:oMath xmlns:m="http://schemas.openxmlformats.org/officeDocument/2006/math">
                      <m:r>
                        <a:rPr lang="es-CO" b="0" i="1" smtClean="0">
                          <a:solidFill>
                            <a:schemeClr val="bg1"/>
                          </a:solidFill>
                          <a:latin typeface="Cambria Math" panose="02040503050406030204" pitchFamily="18" charset="0"/>
                        </a:rPr>
                        <m:t>𝑥</m:t>
                      </m:r>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𝜏</m:t>
                      </m:r>
                      <m:r>
                        <a:rPr lang="es-CO" b="0" i="1" smtClean="0">
                          <a:solidFill>
                            <a:schemeClr val="bg1"/>
                          </a:solidFill>
                          <a:latin typeface="Cambria Math" panose="02040503050406030204" pitchFamily="18" charset="0"/>
                        </a:rPr>
                        <m:t>)</m:t>
                      </m:r>
                    </m:oMath>
                  </a14:m>
                  <a:r>
                    <a:rPr lang="es-CO" dirty="0">
                      <a:solidFill>
                        <a:schemeClr val="bg1"/>
                      </a:solidFill>
                      <a:latin typeface="Aptos" panose="020B0004020202020204" pitchFamily="34" charset="0"/>
                    </a:rPr>
                    <a:t> que satisface: </a:t>
                  </a:r>
                </a:p>
                <a:p>
                  <a:pPr>
                    <a:buClr>
                      <a:schemeClr val="accent4"/>
                    </a:buClr>
                  </a:pPr>
                  <a:endParaRPr lang="es-CO" dirty="0">
                    <a:solidFill>
                      <a:schemeClr val="bg1"/>
                    </a:solidFill>
                    <a:latin typeface="Aptos" panose="020B0004020202020204" pitchFamily="34" charset="0"/>
                  </a:endParaRPr>
                </a:p>
                <a:p>
                  <a:pPr>
                    <a:buClr>
                      <a:schemeClr val="accent4"/>
                    </a:buClr>
                  </a:pPr>
                  <a14:m>
                    <m:oMathPara xmlns:m="http://schemas.openxmlformats.org/officeDocument/2006/math">
                      <m:oMathParaPr>
                        <m:jc m:val="centerGroup"/>
                      </m:oMathParaPr>
                      <m:oMath xmlns:m="http://schemas.openxmlformats.org/officeDocument/2006/math">
                        <m:r>
                          <a:rPr lang="es-CO" sz="2400" b="0" i="1" smtClean="0">
                            <a:solidFill>
                              <a:schemeClr val="bg1"/>
                            </a:solidFill>
                            <a:latin typeface="Cambria Math" panose="02040503050406030204" pitchFamily="18" charset="0"/>
                          </a:rPr>
                          <m:t>𝑥</m:t>
                        </m:r>
                        <m:d>
                          <m:dPr>
                            <m:ctrlPr>
                              <a:rPr lang="es-CO" sz="2400" b="0" i="1" smtClean="0">
                                <a:solidFill>
                                  <a:schemeClr val="bg1"/>
                                </a:solidFill>
                                <a:latin typeface="Cambria Math" panose="02040503050406030204" pitchFamily="18" charset="0"/>
                              </a:rPr>
                            </m:ctrlPr>
                          </m:dPr>
                          <m:e>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𝜏</m:t>
                                </m:r>
                              </m:e>
                              <m:sub>
                                <m:r>
                                  <a:rPr lang="es-CO" sz="2400" b="0" i="1" smtClean="0">
                                    <a:solidFill>
                                      <a:schemeClr val="bg1"/>
                                    </a:solidFill>
                                    <a:latin typeface="Cambria Math" panose="02040503050406030204" pitchFamily="18" charset="0"/>
                                  </a:rPr>
                                  <m:t>𝑖</m:t>
                                </m:r>
                              </m:sub>
                            </m:sSub>
                          </m:e>
                        </m:d>
                        <m:r>
                          <a:rPr lang="es-CO" sz="2400" b="0" i="1" smtClean="0">
                            <a:solidFill>
                              <a:schemeClr val="bg1"/>
                            </a:solidFill>
                            <a:latin typeface="Cambria Math" panose="02040503050406030204" pitchFamily="18" charset="0"/>
                          </a:rPr>
                          <m:t>=</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panose="02040503050406030204" pitchFamily="18" charset="0"/>
                              </a:rPr>
                              <m:t>𝑥</m:t>
                            </m:r>
                          </m:e>
                          <m:sub>
                            <m:r>
                              <a:rPr lang="es-CO" sz="2400" b="0" i="1" smtClean="0">
                                <a:solidFill>
                                  <a:schemeClr val="bg1"/>
                                </a:solidFill>
                                <a:latin typeface="Cambria Math" panose="02040503050406030204" pitchFamily="18" charset="0"/>
                              </a:rPr>
                              <m:t>𝑖</m:t>
                            </m:r>
                          </m:sub>
                        </m:sSub>
                      </m:oMath>
                    </m:oMathPara>
                  </a14:m>
                  <a:endParaRPr lang="es-CO" sz="2000" dirty="0">
                    <a:solidFill>
                      <a:schemeClr val="bg1"/>
                    </a:solidFill>
                    <a:latin typeface="Aptos" panose="020B0004020202020204" pitchFamily="34" charset="0"/>
                  </a:endParaRPr>
                </a:p>
                <a:p>
                  <a:pPr>
                    <a:buClr>
                      <a:schemeClr val="accent4"/>
                    </a:buClr>
                  </a:pPr>
                  <a:endParaRPr lang="es-CO" dirty="0">
                    <a:solidFill>
                      <a:schemeClr val="bg1"/>
                    </a:solidFill>
                    <a:latin typeface="Aptos" panose="020B0004020202020204" pitchFamily="34" charset="0"/>
                  </a:endParaRPr>
                </a:p>
                <a:p>
                  <a:pPr>
                    <a:buClr>
                      <a:schemeClr val="accent4"/>
                    </a:buClr>
                  </a:pPr>
                  <a:r>
                    <a:rPr lang="es-CO" dirty="0">
                      <a:solidFill>
                        <a:schemeClr val="bg1"/>
                      </a:solidFill>
                      <a:latin typeface="Aptos" panose="020B0004020202020204" pitchFamily="34" charset="0"/>
                    </a:rPr>
                    <a:t>En general el conjunto de métodos de interpolación que logran este objetivo son múltiples. Pero específicamente se busca que cumplan algunas condiciones como que la función </a:t>
                  </a:r>
                  <a14:m>
                    <m:oMath xmlns:m="http://schemas.openxmlformats.org/officeDocument/2006/math">
                      <m:r>
                        <a:rPr lang="es-CO" b="0" i="1" smtClean="0">
                          <a:solidFill>
                            <a:schemeClr val="bg1"/>
                          </a:solidFill>
                          <a:latin typeface="Cambria Math" panose="02040503050406030204" pitchFamily="18" charset="0"/>
                        </a:rPr>
                        <m:t>𝑥</m:t>
                      </m:r>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𝜏</m:t>
                      </m:r>
                      <m:r>
                        <a:rPr lang="es-CO" b="0" i="1" smtClean="0">
                          <a:solidFill>
                            <a:schemeClr val="bg1"/>
                          </a:solidFill>
                          <a:latin typeface="Cambria Math" panose="02040503050406030204" pitchFamily="18" charset="0"/>
                        </a:rPr>
                        <m:t>)</m:t>
                      </m:r>
                    </m:oMath>
                  </a14:m>
                  <a:r>
                    <a:rPr lang="es-CO" dirty="0">
                      <a:solidFill>
                        <a:schemeClr val="bg1"/>
                      </a:solidFill>
                      <a:latin typeface="Aptos" panose="020B0004020202020204" pitchFamily="34" charset="0"/>
                    </a:rPr>
                    <a:t> sea continua, diferenciable, doble diferenciable, así como que cumpla condiciones de frontera que se hallan estipulado. </a:t>
                  </a:r>
                </a:p>
              </p:txBody>
            </p:sp>
          </mc:Choice>
          <mc:Fallback>
            <p:sp>
              <p:nvSpPr>
                <p:cNvPr id="13" name="TextBox 12">
                  <a:extLst>
                    <a:ext uri="{FF2B5EF4-FFF2-40B4-BE49-F238E27FC236}">
                      <a16:creationId xmlns:a16="http://schemas.microsoft.com/office/drawing/2014/main" id="{2F998F1A-94E4-AC00-0A06-F2BD3F9E69F4}"/>
                    </a:ext>
                  </a:extLst>
                </p:cNvPr>
                <p:cNvSpPr txBox="1">
                  <a:spLocks noRot="1" noChangeAspect="1" noMove="1" noResize="1" noEditPoints="1" noAdjustHandles="1" noChangeArrowheads="1" noChangeShapeType="1" noTextEdit="1"/>
                </p:cNvSpPr>
                <p:nvPr/>
              </p:nvSpPr>
              <p:spPr>
                <a:xfrm>
                  <a:off x="6878770" y="4873003"/>
                  <a:ext cx="8419791" cy="3447694"/>
                </a:xfrm>
                <a:prstGeom prst="rect">
                  <a:avLst/>
                </a:prstGeom>
                <a:blipFill>
                  <a:blip r:embed="rId6"/>
                  <a:stretch>
                    <a:fillRect l="-652" t="-870" r="-145" b="-2087"/>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C99F478A-CD18-6B40-C8EA-7C4645FA20BF}"/>
                </a:ext>
              </a:extLst>
            </p:cNvPr>
            <p:cNvGrpSpPr/>
            <p:nvPr/>
          </p:nvGrpSpPr>
          <p:grpSpPr>
            <a:xfrm>
              <a:off x="6377055" y="4514908"/>
              <a:ext cx="9015890" cy="3999297"/>
              <a:chOff x="743471" y="2734799"/>
              <a:chExt cx="9015890" cy="3999297"/>
            </a:xfrm>
          </p:grpSpPr>
          <p:sp>
            <p:nvSpPr>
              <p:cNvPr id="16" name="Rectangle: Rounded Corners 15">
                <a:extLst>
                  <a:ext uri="{FF2B5EF4-FFF2-40B4-BE49-F238E27FC236}">
                    <a16:creationId xmlns:a16="http://schemas.microsoft.com/office/drawing/2014/main" id="{948AB0B4-6AEA-DC09-3DDC-70C1F120A0C7}"/>
                  </a:ext>
                </a:extLst>
              </p:cNvPr>
              <p:cNvSpPr/>
              <p:nvPr/>
            </p:nvSpPr>
            <p:spPr>
              <a:xfrm>
                <a:off x="899887" y="2913846"/>
                <a:ext cx="8859474" cy="3820250"/>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42E8BF34-7E37-FF12-72AE-5EB35CC8E29A}"/>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Half Frame 17">
                <a:extLst>
                  <a:ext uri="{FF2B5EF4-FFF2-40B4-BE49-F238E27FC236}">
                    <a16:creationId xmlns:a16="http://schemas.microsoft.com/office/drawing/2014/main" id="{E73BF198-59FA-9278-CC8C-22699FE5FB8B}"/>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EC7973B0-5F6D-7BDF-795E-297D334C2B0A}"/>
              </a:ext>
            </a:extLst>
          </p:cNvPr>
          <p:cNvPicPr>
            <a:picLocks noChangeAspect="1"/>
          </p:cNvPicPr>
          <p:nvPr/>
        </p:nvPicPr>
        <p:blipFill>
          <a:blip r:embed="rId7">
            <a:alphaModFix amt="4000"/>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11728" y="0"/>
            <a:ext cx="5154734" cy="5154734"/>
          </a:xfrm>
          <a:prstGeom prst="rect">
            <a:avLst/>
          </a:prstGeom>
        </p:spPr>
      </p:pic>
      <p:pic>
        <p:nvPicPr>
          <p:cNvPr id="4" name="Imagen 3">
            <a:extLst>
              <a:ext uri="{FF2B5EF4-FFF2-40B4-BE49-F238E27FC236}">
                <a16:creationId xmlns:a16="http://schemas.microsoft.com/office/drawing/2014/main" id="{363F3D84-E295-C57E-9B8A-0BD354ACD0A5}"/>
              </a:ext>
            </a:extLst>
          </p:cNvPr>
          <p:cNvPicPr>
            <a:picLocks noChangeAspect="1"/>
          </p:cNvPicPr>
          <p:nvPr/>
        </p:nvPicPr>
        <p:blipFill>
          <a:blip r:embed="rId9">
            <a:alphaModFix amt="14000"/>
            <a:extLst>
              <a:ext uri="{BEBA8EAE-BF5A-486C-A8C5-ECC9F3942E4B}">
                <a14:imgProps xmlns:a14="http://schemas.microsoft.com/office/drawing/2010/main">
                  <a14:imgLayer r:embed="rId10">
                    <a14:imgEffect>
                      <a14:brightnessContrast bright="100000"/>
                    </a14:imgEffect>
                  </a14:imgLayer>
                </a14:imgProps>
              </a:ext>
            </a:extLst>
          </a:blip>
          <a:stretch>
            <a:fillRect/>
          </a:stretch>
        </p:blipFill>
        <p:spPr>
          <a:xfrm rot="20680686">
            <a:off x="8736588" y="2352363"/>
            <a:ext cx="4084067" cy="4084067"/>
          </a:xfrm>
          <a:prstGeom prst="rect">
            <a:avLst/>
          </a:prstGeom>
        </p:spPr>
      </p:pic>
    </p:spTree>
    <p:extLst>
      <p:ext uri="{BB962C8B-B14F-4D97-AF65-F5344CB8AC3E}">
        <p14:creationId xmlns:p14="http://schemas.microsoft.com/office/powerpoint/2010/main" val="29432554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7D0DC-D161-69F2-3514-AFBBEE70F9B3}"/>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D3C47B7E-A992-C01C-26DA-D723C2C8B4D0}"/>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512382">
            <a:off x="5702109" y="-123249"/>
            <a:ext cx="6642114" cy="6642114"/>
          </a:xfrm>
          <a:prstGeom prst="rect">
            <a:avLst/>
          </a:prstGeom>
        </p:spPr>
      </p:pic>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B9788659-BDFB-6532-DA2F-F818A0F38B58}"/>
              </a:ext>
            </a:extLst>
          </p:cNvPr>
          <p:cNvPicPr>
            <a:picLocks noChangeAspect="1" noChangeArrowheads="1"/>
          </p:cNvPicPr>
          <p:nvPr/>
        </p:nvPicPr>
        <p:blipFill rotWithShape="1">
          <a:blip r:embed="rId5">
            <a:alphaModFix amt="10000"/>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BE6247B0-5ED0-5C54-B623-E1825DD7E610}"/>
              </a:ext>
            </a:extLst>
          </p:cNvPr>
          <p:cNvPicPr>
            <a:picLocks noChangeAspect="1"/>
          </p:cNvPicPr>
          <p:nvPr/>
        </p:nvPicPr>
        <p:blipFill>
          <a:blip r:embed="rId7">
            <a:alphaModFix amt="1000"/>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C24ACCB4-4D11-AB35-1937-D4570DFF45C3}"/>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3D36AF1A-1C45-B5BF-ED8A-26FB3BFE962A}"/>
              </a:ext>
            </a:extLst>
          </p:cNvPr>
          <p:cNvPicPr>
            <a:picLocks noChangeAspect="1"/>
          </p:cNvPicPr>
          <p:nvPr/>
        </p:nvPicPr>
        <p:blipFill>
          <a:blip r:embed="rId9">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20C0671-DFCD-37F3-F419-035608C5A719}"/>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Funciones de interpolación</a:t>
            </a:r>
          </a:p>
        </p:txBody>
      </p:sp>
      <p:cxnSp>
        <p:nvCxnSpPr>
          <p:cNvPr id="11" name="Straight Connector 10">
            <a:extLst>
              <a:ext uri="{FF2B5EF4-FFF2-40B4-BE49-F238E27FC236}">
                <a16:creationId xmlns:a16="http://schemas.microsoft.com/office/drawing/2014/main" id="{F77732C5-CE3C-958C-9C6A-94903F98E477}"/>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C09700-9BA0-232D-F983-4D71AB029358}"/>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AA870FF6-892D-8B23-FE02-0431647D89F0}"/>
              </a:ext>
            </a:extLst>
          </p:cNvPr>
          <p:cNvGrpSpPr/>
          <p:nvPr/>
        </p:nvGrpSpPr>
        <p:grpSpPr>
          <a:xfrm>
            <a:off x="584650" y="2527580"/>
            <a:ext cx="7149512" cy="3880632"/>
            <a:chOff x="271336" y="3440485"/>
            <a:chExt cx="7235050" cy="4349691"/>
          </a:xfrm>
        </p:grpSpPr>
        <p:grpSp>
          <p:nvGrpSpPr>
            <p:cNvPr id="26" name="Group 34">
              <a:extLst>
                <a:ext uri="{FF2B5EF4-FFF2-40B4-BE49-F238E27FC236}">
                  <a16:creationId xmlns:a16="http://schemas.microsoft.com/office/drawing/2014/main" id="{72128802-027A-4BFC-F9DD-63006BC4C80D}"/>
                </a:ext>
              </a:extLst>
            </p:cNvPr>
            <p:cNvGrpSpPr/>
            <p:nvPr/>
          </p:nvGrpSpPr>
          <p:grpSpPr>
            <a:xfrm>
              <a:off x="673905" y="3663645"/>
              <a:ext cx="6832481" cy="4126531"/>
              <a:chOff x="4580734" y="3989399"/>
              <a:chExt cx="6283618" cy="4126531"/>
            </a:xfrm>
          </p:grpSpPr>
          <p:sp>
            <p:nvSpPr>
              <p:cNvPr id="30" name="TextBox 2">
                <a:extLst>
                  <a:ext uri="{FF2B5EF4-FFF2-40B4-BE49-F238E27FC236}">
                    <a16:creationId xmlns:a16="http://schemas.microsoft.com/office/drawing/2014/main" id="{D209EEA2-8208-1390-4E54-188C41F8BFC5}"/>
                  </a:ext>
                </a:extLst>
              </p:cNvPr>
              <p:cNvSpPr txBox="1"/>
              <p:nvPr/>
            </p:nvSpPr>
            <p:spPr>
              <a:xfrm>
                <a:off x="5007742" y="4229833"/>
                <a:ext cx="5557381" cy="3691265"/>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s-CO" sz="1600" dirty="0">
                    <a:solidFill>
                      <a:schemeClr val="bg1"/>
                    </a:solidFill>
                    <a:latin typeface="Aptos" panose="020B0004020202020204" pitchFamily="34" charset="0"/>
                  </a:rPr>
                  <a:t>Interpolación lineal: inexacta y conlleva a curvas de tasas </a:t>
                </a:r>
                <a:r>
                  <a:rPr lang="es-CO" sz="1600" i="1" dirty="0">
                    <a:solidFill>
                      <a:schemeClr val="bg1"/>
                    </a:solidFill>
                    <a:latin typeface="Aptos" panose="020B0004020202020204" pitchFamily="34" charset="0"/>
                  </a:rPr>
                  <a:t>forward</a:t>
                </a:r>
                <a:r>
                  <a:rPr lang="es-CO" sz="1600" dirty="0">
                    <a:solidFill>
                      <a:schemeClr val="bg1"/>
                    </a:solidFill>
                    <a:latin typeface="Aptos" panose="020B0004020202020204" pitchFamily="34" charset="0"/>
                  </a:rPr>
                  <a:t> discontinuas.</a:t>
                </a:r>
              </a:p>
              <a:p>
                <a:pPr marL="342900" indent="-342900">
                  <a:buClr>
                    <a:schemeClr val="accent4"/>
                  </a:buClr>
                  <a:buFont typeface="Arial" panose="020B0604020202020204" pitchFamily="34" charset="0"/>
                  <a:buChar char="•"/>
                </a:pPr>
                <a:endParaRPr lang="es-CO" sz="16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1600" i="1" dirty="0" err="1">
                    <a:solidFill>
                      <a:schemeClr val="bg1"/>
                    </a:solidFill>
                    <a:latin typeface="Aptos" panose="020B0004020202020204" pitchFamily="34" charset="0"/>
                  </a:rPr>
                  <a:t>Splines</a:t>
                </a:r>
                <a:r>
                  <a:rPr lang="es-CO" sz="1600" dirty="0">
                    <a:solidFill>
                      <a:schemeClr val="bg1"/>
                    </a:solidFill>
                    <a:latin typeface="Aptos" panose="020B0004020202020204" pitchFamily="34" charset="0"/>
                  </a:rPr>
                  <a:t> cúbicos: garantiza continuidad geométrica (gráfica) y paramétrica (continuidad en las derivadas). Problemas de sensibilidad a los datos de entrada y alta carga computacional.</a:t>
                </a:r>
              </a:p>
              <a:p>
                <a:pPr marL="342900" indent="-342900">
                  <a:buClr>
                    <a:schemeClr val="accent4"/>
                  </a:buClr>
                  <a:buFont typeface="Arial" panose="020B0604020202020204" pitchFamily="34" charset="0"/>
                  <a:buChar char="•"/>
                </a:pPr>
                <a:endParaRPr lang="es-CO" sz="16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1600" dirty="0">
                    <a:solidFill>
                      <a:schemeClr val="bg1"/>
                    </a:solidFill>
                    <a:latin typeface="Aptos" panose="020B0004020202020204" pitchFamily="34" charset="0"/>
                  </a:rPr>
                  <a:t>B-</a:t>
                </a:r>
                <a:r>
                  <a:rPr lang="es-CO" sz="1600" i="1" dirty="0" err="1">
                    <a:solidFill>
                      <a:schemeClr val="bg1"/>
                    </a:solidFill>
                    <a:latin typeface="Aptos" panose="020B0004020202020204" pitchFamily="34" charset="0"/>
                  </a:rPr>
                  <a:t>Splines</a:t>
                </a:r>
                <a:r>
                  <a:rPr lang="es-CO" sz="1600" dirty="0">
                    <a:solidFill>
                      <a:schemeClr val="bg1"/>
                    </a:solidFill>
                    <a:latin typeface="Aptos" panose="020B0004020202020204" pitchFamily="34" charset="0"/>
                  </a:rPr>
                  <a:t> (Basis </a:t>
                </a:r>
                <a:r>
                  <a:rPr lang="es-CO" sz="1600" i="1" dirty="0" err="1">
                    <a:solidFill>
                      <a:schemeClr val="bg1"/>
                    </a:solidFill>
                    <a:latin typeface="Aptos" panose="020B0004020202020204" pitchFamily="34" charset="0"/>
                  </a:rPr>
                  <a:t>Splines</a:t>
                </a:r>
                <a:r>
                  <a:rPr lang="es-CO" sz="1600" dirty="0">
                    <a:solidFill>
                      <a:schemeClr val="bg1"/>
                    </a:solidFill>
                    <a:latin typeface="Aptos" panose="020B0004020202020204" pitchFamily="34" charset="0"/>
                  </a:rPr>
                  <a:t>): Son funciones que sirven de base para construir una función de </a:t>
                </a:r>
                <a:r>
                  <a:rPr lang="es-CO" sz="1600" dirty="0" err="1">
                    <a:solidFill>
                      <a:schemeClr val="bg1"/>
                    </a:solidFill>
                    <a:latin typeface="Aptos" panose="020B0004020202020204" pitchFamily="34" charset="0"/>
                  </a:rPr>
                  <a:t>Spline</a:t>
                </a:r>
                <a:r>
                  <a:rPr lang="es-CO" sz="1600" dirty="0">
                    <a:solidFill>
                      <a:schemeClr val="bg1"/>
                    </a:solidFill>
                    <a:latin typeface="Aptos" panose="020B0004020202020204" pitchFamily="34" charset="0"/>
                  </a:rPr>
                  <a:t>, de ahí su nombre B-</a:t>
                </a:r>
                <a:r>
                  <a:rPr lang="es-CO" sz="1600" dirty="0" err="1">
                    <a:solidFill>
                      <a:schemeClr val="bg1"/>
                    </a:solidFill>
                    <a:latin typeface="Aptos" panose="020B0004020202020204" pitchFamily="34" charset="0"/>
                  </a:rPr>
                  <a:t>Spline</a:t>
                </a:r>
                <a:r>
                  <a:rPr lang="es-CO" sz="1600" dirty="0">
                    <a:solidFill>
                      <a:schemeClr val="bg1"/>
                    </a:solidFill>
                    <a:latin typeface="Aptos" panose="020B0004020202020204" pitchFamily="34" charset="0"/>
                  </a:rPr>
                  <a:t>. Toman valor 0 en puntos determinados. Su comportamiento es más robusto bajo regresiones lineales que los </a:t>
                </a:r>
                <a:r>
                  <a:rPr lang="es-CO" sz="1600" i="1" dirty="0" err="1">
                    <a:solidFill>
                      <a:schemeClr val="bg1"/>
                    </a:solidFill>
                    <a:latin typeface="Aptos" panose="020B0004020202020204" pitchFamily="34" charset="0"/>
                  </a:rPr>
                  <a:t>Splines</a:t>
                </a:r>
                <a:r>
                  <a:rPr lang="es-CO" sz="1600" dirty="0">
                    <a:solidFill>
                      <a:schemeClr val="bg1"/>
                    </a:solidFill>
                    <a:latin typeface="Aptos" panose="020B0004020202020204" pitchFamily="34" charset="0"/>
                  </a:rPr>
                  <a:t> cúbicos.</a:t>
                </a:r>
              </a:p>
            </p:txBody>
          </p:sp>
          <p:sp>
            <p:nvSpPr>
              <p:cNvPr id="31" name="Rectangle: Rounded Corners 27">
                <a:extLst>
                  <a:ext uri="{FF2B5EF4-FFF2-40B4-BE49-F238E27FC236}">
                    <a16:creationId xmlns:a16="http://schemas.microsoft.com/office/drawing/2014/main" id="{771DAF6D-094A-CF4A-F23A-0B49A058D7E8}"/>
                  </a:ext>
                </a:extLst>
              </p:cNvPr>
              <p:cNvSpPr/>
              <p:nvPr/>
            </p:nvSpPr>
            <p:spPr>
              <a:xfrm>
                <a:off x="4580734" y="3989399"/>
                <a:ext cx="6283618" cy="4126531"/>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15128AFC-EC67-C5CA-1CD9-2082C6E5FA8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37362849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F0979-59D4-3F7A-0DD1-4D34646CFB6B}"/>
            </a:ext>
          </a:extLst>
        </p:cNvPr>
        <p:cNvGrpSpPr/>
        <p:nvPr/>
      </p:nvGrpSpPr>
      <p:grpSpPr>
        <a:xfrm>
          <a:off x="0" y="0"/>
          <a:ext cx="0" cy="0"/>
          <a:chOff x="0" y="0"/>
          <a:chExt cx="0" cy="0"/>
        </a:xfrm>
      </p:grpSpPr>
      <p:pic>
        <p:nvPicPr>
          <p:cNvPr id="5" name="Imagen 4">
            <a:extLst>
              <a:ext uri="{FF2B5EF4-FFF2-40B4-BE49-F238E27FC236}">
                <a16:creationId xmlns:a16="http://schemas.microsoft.com/office/drawing/2014/main" id="{84C263C5-28DE-D7A6-FA8B-87D632A0FB9B}"/>
              </a:ext>
            </a:extLst>
          </p:cNvPr>
          <p:cNvPicPr>
            <a:picLocks noChangeAspect="1"/>
          </p:cNvPicPr>
          <p:nvPr/>
        </p:nvPicPr>
        <p:blipFill>
          <a:blip r:embed="rId3">
            <a:alphaModFix amt="8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2786653">
            <a:off x="5014024" y="625758"/>
            <a:ext cx="6424817" cy="6424817"/>
          </a:xfrm>
          <a:prstGeom prst="rect">
            <a:avLst/>
          </a:prstGeom>
        </p:spPr>
      </p:pic>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45F78440-DFA0-9DB6-6D55-06511E552DF3}"/>
              </a:ext>
            </a:extLst>
          </p:cNvPr>
          <p:cNvPicPr>
            <a:picLocks noChangeAspect="1" noChangeArrowheads="1"/>
          </p:cNvPicPr>
          <p:nvPr/>
        </p:nvPicPr>
        <p:blipFill rotWithShape="1">
          <a:blip r:embed="rId5">
            <a:alphaModFix amt="10000"/>
            <a:extLst>
              <a:ext uri="{BEBA8EAE-BF5A-486C-A8C5-ECC9F3942E4B}">
                <a14:imgProps xmlns:a14="http://schemas.microsoft.com/office/drawing/2010/main">
                  <a14:imgLayer r:embed="rId6">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CE285568-9147-DB1C-7612-84A2C90ACAF8}"/>
              </a:ext>
            </a:extLst>
          </p:cNvPr>
          <p:cNvPicPr>
            <a:picLocks noChangeAspect="1"/>
          </p:cNvPicPr>
          <p:nvPr/>
        </p:nvPicPr>
        <p:blipFill>
          <a:blip r:embed="rId7">
            <a:alphaModFix amt="1000"/>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C77BFD44-7C93-DCD5-BD11-81203CBCD97E}"/>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DAAD3AA1-A97A-E84E-7A02-BB468C9F70AC}"/>
              </a:ext>
            </a:extLst>
          </p:cNvPr>
          <p:cNvPicPr>
            <a:picLocks noChangeAspect="1"/>
          </p:cNvPicPr>
          <p:nvPr/>
        </p:nvPicPr>
        <p:blipFill>
          <a:blip r:embed="rId9">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A2D72A5-4DDD-57D6-84F2-0C5C8549B49A}"/>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Funciones de interpolación</a:t>
            </a:r>
          </a:p>
        </p:txBody>
      </p:sp>
      <p:cxnSp>
        <p:nvCxnSpPr>
          <p:cNvPr id="11" name="Straight Connector 10">
            <a:extLst>
              <a:ext uri="{FF2B5EF4-FFF2-40B4-BE49-F238E27FC236}">
                <a16:creationId xmlns:a16="http://schemas.microsoft.com/office/drawing/2014/main" id="{390BFAF7-A684-7B82-651B-E09DBB602153}"/>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F4D5882-EBDC-5E0F-942E-0509ED923663}"/>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DF2C5867-0A82-AD75-1769-5718FF0DC591}"/>
              </a:ext>
            </a:extLst>
          </p:cNvPr>
          <p:cNvGrpSpPr/>
          <p:nvPr/>
        </p:nvGrpSpPr>
        <p:grpSpPr>
          <a:xfrm>
            <a:off x="4381107" y="2491959"/>
            <a:ext cx="7356219" cy="3408595"/>
            <a:chOff x="271336" y="3440485"/>
            <a:chExt cx="7444230" cy="3820598"/>
          </a:xfrm>
        </p:grpSpPr>
        <p:grpSp>
          <p:nvGrpSpPr>
            <p:cNvPr id="26" name="Group 34">
              <a:extLst>
                <a:ext uri="{FF2B5EF4-FFF2-40B4-BE49-F238E27FC236}">
                  <a16:creationId xmlns:a16="http://schemas.microsoft.com/office/drawing/2014/main" id="{EE5B0AB8-AA85-872F-4A6C-091AF339BD4C}"/>
                </a:ext>
              </a:extLst>
            </p:cNvPr>
            <p:cNvGrpSpPr/>
            <p:nvPr/>
          </p:nvGrpSpPr>
          <p:grpSpPr>
            <a:xfrm>
              <a:off x="673906" y="3663647"/>
              <a:ext cx="7041660" cy="3597436"/>
              <a:chOff x="4580735" y="3989401"/>
              <a:chExt cx="6475993" cy="3597436"/>
            </a:xfrm>
          </p:grpSpPr>
          <p:sp>
            <p:nvSpPr>
              <p:cNvPr id="30" name="TextBox 2">
                <a:extLst>
                  <a:ext uri="{FF2B5EF4-FFF2-40B4-BE49-F238E27FC236}">
                    <a16:creationId xmlns:a16="http://schemas.microsoft.com/office/drawing/2014/main" id="{E50BAAFF-52C5-B056-5AF8-095479391DBA}"/>
                  </a:ext>
                </a:extLst>
              </p:cNvPr>
              <p:cNvSpPr txBox="1"/>
              <p:nvPr/>
            </p:nvSpPr>
            <p:spPr>
              <a:xfrm>
                <a:off x="5007742" y="4229833"/>
                <a:ext cx="6048986" cy="2863317"/>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s-CO" sz="1600" dirty="0">
                    <a:solidFill>
                      <a:schemeClr val="bg1"/>
                    </a:solidFill>
                    <a:latin typeface="Aptos" panose="020B0004020202020204" pitchFamily="34" charset="0"/>
                  </a:rPr>
                  <a:t>Nelson &amp; Siegel: Parsimonia en el número de parámetros, dependiendo de las modificaciones se tienen modelos de estimación de 5 </a:t>
                </a:r>
                <a:r>
                  <a:rPr lang="es-CO" sz="1600" dirty="0" err="1">
                    <a:solidFill>
                      <a:schemeClr val="bg1"/>
                    </a:solidFill>
                    <a:latin typeface="Aptos" panose="020B0004020202020204" pitchFamily="34" charset="0"/>
                  </a:rPr>
                  <a:t>ó</a:t>
                </a:r>
                <a:r>
                  <a:rPr lang="es-CO" sz="1600" dirty="0">
                    <a:solidFill>
                      <a:schemeClr val="bg1"/>
                    </a:solidFill>
                    <a:latin typeface="Aptos" panose="020B0004020202020204" pitchFamily="34" charset="0"/>
                  </a:rPr>
                  <a:t> 7 parámetros.</a:t>
                </a:r>
              </a:p>
              <a:p>
                <a:pPr marL="342900" indent="-342900">
                  <a:buClr>
                    <a:schemeClr val="accent4"/>
                  </a:buClr>
                  <a:buFont typeface="Arial" panose="020B0604020202020204" pitchFamily="34" charset="0"/>
                  <a:buChar char="•"/>
                </a:pPr>
                <a:endParaRPr lang="es-CO" sz="16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1600" dirty="0" err="1">
                    <a:solidFill>
                      <a:schemeClr val="bg1"/>
                    </a:solidFill>
                    <a:latin typeface="Aptos" panose="020B0004020202020204" pitchFamily="34" charset="0"/>
                  </a:rPr>
                  <a:t>Splines</a:t>
                </a:r>
                <a:r>
                  <a:rPr lang="es-CO" sz="1600" dirty="0">
                    <a:solidFill>
                      <a:schemeClr val="bg1"/>
                    </a:solidFill>
                    <a:latin typeface="Aptos" panose="020B0004020202020204" pitchFamily="34" charset="0"/>
                  </a:rPr>
                  <a:t> exponenciales (</a:t>
                </a:r>
                <a:r>
                  <a:rPr lang="es-CO" sz="1600" dirty="0" err="1">
                    <a:solidFill>
                      <a:schemeClr val="bg1"/>
                    </a:solidFill>
                    <a:latin typeface="Aptos" panose="020B0004020202020204" pitchFamily="34" charset="0"/>
                  </a:rPr>
                  <a:t>Vasizek</a:t>
                </a:r>
                <a:r>
                  <a:rPr lang="es-CO" sz="1600" dirty="0">
                    <a:solidFill>
                      <a:schemeClr val="bg1"/>
                    </a:solidFill>
                    <a:latin typeface="Aptos" panose="020B0004020202020204" pitchFamily="34" charset="0"/>
                  </a:rPr>
                  <a:t> &amp; </a:t>
                </a:r>
                <a:r>
                  <a:rPr lang="es-CO" sz="1600" dirty="0" err="1">
                    <a:solidFill>
                      <a:schemeClr val="bg1"/>
                    </a:solidFill>
                    <a:latin typeface="Aptos" panose="020B0004020202020204" pitchFamily="34" charset="0"/>
                  </a:rPr>
                  <a:t>Fong</a:t>
                </a:r>
                <a:r>
                  <a:rPr lang="es-CO" sz="1600" dirty="0">
                    <a:solidFill>
                      <a:schemeClr val="bg1"/>
                    </a:solidFill>
                    <a:latin typeface="Aptos" panose="020B0004020202020204" pitchFamily="34" charset="0"/>
                  </a:rPr>
                  <a:t>): Funciones de enlace exponencial, sus resultados son similares a los </a:t>
                </a:r>
                <a:r>
                  <a:rPr lang="es-CO" sz="1600" dirty="0" err="1">
                    <a:solidFill>
                      <a:schemeClr val="bg1"/>
                    </a:solidFill>
                    <a:latin typeface="Aptos" panose="020B0004020202020204" pitchFamily="34" charset="0"/>
                  </a:rPr>
                  <a:t>splines</a:t>
                </a:r>
                <a:r>
                  <a:rPr lang="es-CO" sz="1600" dirty="0">
                    <a:solidFill>
                      <a:schemeClr val="bg1"/>
                    </a:solidFill>
                    <a:latin typeface="Aptos" panose="020B0004020202020204" pitchFamily="34" charset="0"/>
                  </a:rPr>
                  <a:t> cúbicos.</a:t>
                </a:r>
              </a:p>
              <a:p>
                <a:pPr marL="342900" indent="-342900">
                  <a:buClr>
                    <a:schemeClr val="accent4"/>
                  </a:buClr>
                  <a:buFont typeface="Arial" panose="020B0604020202020204" pitchFamily="34" charset="0"/>
                  <a:buChar char="•"/>
                </a:pPr>
                <a:endParaRPr lang="es-CO" sz="16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1600" dirty="0">
                    <a:solidFill>
                      <a:schemeClr val="bg1"/>
                    </a:solidFill>
                    <a:latin typeface="Aptos" panose="020B0004020202020204" pitchFamily="34" charset="0"/>
                  </a:rPr>
                  <a:t>Polinomios de </a:t>
                </a:r>
                <a:r>
                  <a:rPr lang="es-CO" sz="1600" dirty="0" err="1">
                    <a:solidFill>
                      <a:schemeClr val="bg1"/>
                    </a:solidFill>
                    <a:latin typeface="Aptos" panose="020B0004020202020204" pitchFamily="34" charset="0"/>
                  </a:rPr>
                  <a:t>Barnsein</a:t>
                </a:r>
                <a:r>
                  <a:rPr lang="es-CO" sz="1600" dirty="0">
                    <a:solidFill>
                      <a:schemeClr val="bg1"/>
                    </a:solidFill>
                    <a:latin typeface="Aptos" panose="020B0004020202020204" pitchFamily="34" charset="0"/>
                  </a:rPr>
                  <a:t> (</a:t>
                </a:r>
                <a:r>
                  <a:rPr lang="es-CO" sz="1600" dirty="0" err="1">
                    <a:solidFill>
                      <a:schemeClr val="bg1"/>
                    </a:solidFill>
                    <a:latin typeface="Aptos" panose="020B0004020202020204" pitchFamily="34" charset="0"/>
                  </a:rPr>
                  <a:t>Shaefer</a:t>
                </a:r>
                <a:r>
                  <a:rPr lang="es-CO" sz="1600" dirty="0">
                    <a:solidFill>
                      <a:schemeClr val="bg1"/>
                    </a:solidFill>
                    <a:latin typeface="Aptos" panose="020B0004020202020204" pitchFamily="34" charset="0"/>
                  </a:rPr>
                  <a:t>), </a:t>
                </a:r>
                <a:r>
                  <a:rPr lang="es-CO" sz="1600" dirty="0" err="1">
                    <a:solidFill>
                      <a:schemeClr val="bg1"/>
                    </a:solidFill>
                    <a:latin typeface="Aptos" panose="020B0004020202020204" pitchFamily="34" charset="0"/>
                  </a:rPr>
                  <a:t>Splines</a:t>
                </a:r>
                <a:r>
                  <a:rPr lang="es-CO" sz="1600" dirty="0">
                    <a:solidFill>
                      <a:schemeClr val="bg1"/>
                    </a:solidFill>
                    <a:latin typeface="Aptos" panose="020B0004020202020204" pitchFamily="34" charset="0"/>
                  </a:rPr>
                  <a:t> sobre la curva forward (Fisher, </a:t>
                </a:r>
                <a:r>
                  <a:rPr lang="es-CO" sz="1600" dirty="0" err="1">
                    <a:solidFill>
                      <a:schemeClr val="bg1"/>
                    </a:solidFill>
                    <a:latin typeface="Aptos" panose="020B0004020202020204" pitchFamily="34" charset="0"/>
                  </a:rPr>
                  <a:t>Nychka</a:t>
                </a:r>
                <a:r>
                  <a:rPr lang="es-CO" sz="1600" dirty="0">
                    <a:solidFill>
                      <a:schemeClr val="bg1"/>
                    </a:solidFill>
                    <a:latin typeface="Aptos" panose="020B0004020202020204" pitchFamily="34" charset="0"/>
                  </a:rPr>
                  <a:t> &amp; </a:t>
                </a:r>
                <a:r>
                  <a:rPr lang="es-CO" sz="1600" dirty="0" err="1">
                    <a:solidFill>
                      <a:schemeClr val="bg1"/>
                    </a:solidFill>
                    <a:latin typeface="Aptos" panose="020B0004020202020204" pitchFamily="34" charset="0"/>
                  </a:rPr>
                  <a:t>Zervos</a:t>
                </a:r>
                <a:r>
                  <a:rPr lang="es-CO" sz="1600" dirty="0">
                    <a:solidFill>
                      <a:schemeClr val="bg1"/>
                    </a:solidFill>
                    <a:latin typeface="Aptos" panose="020B0004020202020204" pitchFamily="34" charset="0"/>
                  </a:rPr>
                  <a:t>), métodos estocásticos basados en condiciones de no-arbitraje (</a:t>
                </a:r>
                <a:r>
                  <a:rPr lang="es-CO" sz="1600" dirty="0" err="1">
                    <a:solidFill>
                      <a:schemeClr val="bg1"/>
                    </a:solidFill>
                    <a:latin typeface="Aptos" panose="020B0004020202020204" pitchFamily="34" charset="0"/>
                  </a:rPr>
                  <a:t>Dermody</a:t>
                </a:r>
                <a:r>
                  <a:rPr lang="es-CO" sz="1600" dirty="0">
                    <a:solidFill>
                      <a:schemeClr val="bg1"/>
                    </a:solidFill>
                    <a:latin typeface="Aptos" panose="020B0004020202020204" pitchFamily="34" charset="0"/>
                  </a:rPr>
                  <a:t>, </a:t>
                </a:r>
                <a:r>
                  <a:rPr lang="es-CO" sz="1600" dirty="0" err="1">
                    <a:solidFill>
                      <a:schemeClr val="bg1"/>
                    </a:solidFill>
                    <a:latin typeface="Aptos" panose="020B0004020202020204" pitchFamily="34" charset="0"/>
                  </a:rPr>
                  <a:t>Stehle</a:t>
                </a:r>
                <a:r>
                  <a:rPr lang="es-CO" sz="1600" dirty="0">
                    <a:solidFill>
                      <a:schemeClr val="bg1"/>
                    </a:solidFill>
                    <a:latin typeface="Aptos" panose="020B0004020202020204" pitchFamily="34" charset="0"/>
                  </a:rPr>
                  <a:t> et al.)</a:t>
                </a:r>
              </a:p>
            </p:txBody>
          </p:sp>
          <p:sp>
            <p:nvSpPr>
              <p:cNvPr id="31" name="Rectangle: Rounded Corners 27">
                <a:extLst>
                  <a:ext uri="{FF2B5EF4-FFF2-40B4-BE49-F238E27FC236}">
                    <a16:creationId xmlns:a16="http://schemas.microsoft.com/office/drawing/2014/main" id="{DD3BA929-C063-36EF-035C-CDF7C2954DC5}"/>
                  </a:ext>
                </a:extLst>
              </p:cNvPr>
              <p:cNvSpPr/>
              <p:nvPr/>
            </p:nvSpPr>
            <p:spPr>
              <a:xfrm>
                <a:off x="4580735" y="3989401"/>
                <a:ext cx="6475993" cy="3597436"/>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8C6A2049-4736-5672-4FB6-A991B5E99A8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pic>
        <p:nvPicPr>
          <p:cNvPr id="6" name="Imagen 5">
            <a:extLst>
              <a:ext uri="{FF2B5EF4-FFF2-40B4-BE49-F238E27FC236}">
                <a16:creationId xmlns:a16="http://schemas.microsoft.com/office/drawing/2014/main" id="{59D9B4D2-AF64-529A-AA50-97EAE5283537}"/>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100000"/>
                    </a14:imgEffect>
                  </a14:imgLayer>
                </a14:imgProps>
              </a:ext>
            </a:extLst>
          </a:blip>
          <a:stretch>
            <a:fillRect/>
          </a:stretch>
        </p:blipFill>
        <p:spPr>
          <a:xfrm rot="4740127">
            <a:off x="41350" y="2061445"/>
            <a:ext cx="4637800" cy="4637800"/>
          </a:xfrm>
          <a:prstGeom prst="rect">
            <a:avLst/>
          </a:prstGeom>
        </p:spPr>
      </p:pic>
    </p:spTree>
    <p:extLst>
      <p:ext uri="{BB962C8B-B14F-4D97-AF65-F5344CB8AC3E}">
        <p14:creationId xmlns:p14="http://schemas.microsoft.com/office/powerpoint/2010/main" val="40298615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ACFDF-0E70-1CA8-10A4-616F5D667616}"/>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F70A69A1-7D54-8C64-4B14-1194C53F2463}"/>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747348"/>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470AC0DD-F0F3-BF6C-45CC-F7108C47B485}"/>
              </a:ext>
            </a:extLst>
          </p:cNvPr>
          <p:cNvSpPr/>
          <p:nvPr/>
        </p:nvSpPr>
        <p:spPr>
          <a:xfrm>
            <a:off x="-793631" y="657263"/>
            <a:ext cx="1171326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D916C8A6-2E05-B3DE-2573-2D7B02C48AC2}"/>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36FA9A1C-147E-DFB6-2B7F-23F258223991}"/>
              </a:ext>
            </a:extLst>
          </p:cNvPr>
          <p:cNvSpPr txBox="1"/>
          <p:nvPr/>
        </p:nvSpPr>
        <p:spPr>
          <a:xfrm>
            <a:off x="743291" y="787325"/>
            <a:ext cx="10015925"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B-</a:t>
            </a:r>
            <a:r>
              <a:rPr lang="es-MX" sz="2800" b="1" dirty="0" err="1">
                <a:solidFill>
                  <a:schemeClr val="tx1">
                    <a:lumMod val="85000"/>
                    <a:lumOff val="15000"/>
                  </a:schemeClr>
                </a:solidFill>
                <a:latin typeface="Aptos" panose="020B0004020202020204" pitchFamily="34" charset="0"/>
              </a:rPr>
              <a:t>Splines</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4D077CC9-22C8-B964-9CA1-23C12FE66CA8}"/>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CE6C981-068D-06F3-CD85-49F164AB6D5F}"/>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721BA824-8BE5-D66A-FD87-C434F4A206FF}"/>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sp>
        <p:nvSpPr>
          <p:cNvPr id="6" name="TextBox 4">
            <a:extLst>
              <a:ext uri="{FF2B5EF4-FFF2-40B4-BE49-F238E27FC236}">
                <a16:creationId xmlns:a16="http://schemas.microsoft.com/office/drawing/2014/main" id="{53E52FAC-4629-E43E-3815-5327FE4730F7}"/>
              </a:ext>
            </a:extLst>
          </p:cNvPr>
          <p:cNvSpPr txBox="1"/>
          <p:nvPr/>
        </p:nvSpPr>
        <p:spPr>
          <a:xfrm>
            <a:off x="587359" y="3873742"/>
            <a:ext cx="11017280" cy="1107996"/>
          </a:xfrm>
          <a:prstGeom prst="rect">
            <a:avLst/>
          </a:prstGeom>
          <a:noFill/>
          <a:ln>
            <a:noFill/>
          </a:ln>
        </p:spPr>
        <p:txBody>
          <a:bodyPr wrap="square" rtlCol="0">
            <a:spAutoFit/>
          </a:bodyPr>
          <a:lstStyle/>
          <a:p>
            <a:pPr algn="ctr">
              <a:buClr>
                <a:schemeClr val="accent4"/>
              </a:buClr>
            </a:pPr>
            <a:r>
              <a:rPr lang="es-ES" sz="1600" dirty="0">
                <a:solidFill>
                  <a:schemeClr val="bg1"/>
                </a:solidFill>
                <a:latin typeface="Aptos" panose="020B0004020202020204" pitchFamily="34" charset="0"/>
              </a:rPr>
              <a:t>Esta función al tiempo que es altamente flexible al estar definida a trozos cumple con ciertas características relacionadas con sus primeras y segundas derivadas, de tal manera que el resultado sea suave y sin discontinuidades, dos características de interés al momento de hacer una interpolación.</a:t>
            </a:r>
          </a:p>
          <a:p>
            <a:pPr algn="ctr"/>
            <a:endParaRPr lang="es-ES" dirty="0">
              <a:solidFill>
                <a:schemeClr val="bg1"/>
              </a:solidFill>
              <a:latin typeface="Aptos" panose="020B0004020202020204" pitchFamily="34" charset="0"/>
            </a:endParaRPr>
          </a:p>
        </p:txBody>
      </p:sp>
      <p:graphicFrame>
        <p:nvGraphicFramePr>
          <p:cNvPr id="7" name="Chart 1">
            <a:extLst>
              <a:ext uri="{FF2B5EF4-FFF2-40B4-BE49-F238E27FC236}">
                <a16:creationId xmlns:a16="http://schemas.microsoft.com/office/drawing/2014/main" id="{FE5BE05A-E1CC-92FA-F4F4-BA99E351B663}"/>
              </a:ext>
            </a:extLst>
          </p:cNvPr>
          <p:cNvGraphicFramePr>
            <a:graphicFrameLocks/>
          </p:cNvGraphicFramePr>
          <p:nvPr>
            <p:extLst>
              <p:ext uri="{D42A27DB-BD31-4B8C-83A1-F6EECF244321}">
                <p14:modId xmlns:p14="http://schemas.microsoft.com/office/powerpoint/2010/main" val="2447781572"/>
              </p:ext>
            </p:extLst>
          </p:nvPr>
        </p:nvGraphicFramePr>
        <p:xfrm>
          <a:off x="4054771" y="4404049"/>
          <a:ext cx="4738239" cy="2223592"/>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mc:Choice xmlns:a14="http://schemas.microsoft.com/office/drawing/2010/main" Requires="a14">
          <p:sp>
            <p:nvSpPr>
              <p:cNvPr id="4" name="TextBox 4">
                <a:extLst>
                  <a:ext uri="{FF2B5EF4-FFF2-40B4-BE49-F238E27FC236}">
                    <a16:creationId xmlns:a16="http://schemas.microsoft.com/office/drawing/2014/main" id="{05611B08-7BFF-2BCF-7190-AA3AF0B22915}"/>
                  </a:ext>
                </a:extLst>
              </p:cNvPr>
              <p:cNvSpPr txBox="1"/>
              <p:nvPr/>
            </p:nvSpPr>
            <p:spPr>
              <a:xfrm>
                <a:off x="1030272" y="2126564"/>
                <a:ext cx="10131454" cy="1610441"/>
              </a:xfrm>
              <a:prstGeom prst="rect">
                <a:avLst/>
              </a:prstGeom>
              <a:noFill/>
              <a:ln>
                <a:noFill/>
              </a:ln>
            </p:spPr>
            <p:txBody>
              <a:bodyPr wrap="square" rtlCol="0">
                <a:spAutoFit/>
              </a:bodyPr>
              <a:lstStyle/>
              <a:p>
                <a:pPr algn="ctr">
                  <a:buClr>
                    <a:schemeClr val="accent4"/>
                  </a:buClr>
                </a:pPr>
                <a:r>
                  <a:rPr lang="es-CO" sz="1600" dirty="0">
                    <a:solidFill>
                      <a:schemeClr val="bg1"/>
                    </a:solidFill>
                    <a:latin typeface="Aptos" panose="020B0004020202020204" pitchFamily="34" charset="0"/>
                  </a:rPr>
                  <a:t>En matemáticas un </a:t>
                </a:r>
                <a:r>
                  <a:rPr lang="es-CO" sz="1600" dirty="0" err="1">
                    <a:solidFill>
                      <a:schemeClr val="bg1"/>
                    </a:solidFill>
                    <a:latin typeface="Aptos" panose="020B0004020202020204" pitchFamily="34" charset="0"/>
                  </a:rPr>
                  <a:t>Spline</a:t>
                </a:r>
                <a:r>
                  <a:rPr lang="es-CO" sz="1600" dirty="0">
                    <a:solidFill>
                      <a:schemeClr val="bg1"/>
                    </a:solidFill>
                    <a:latin typeface="Aptos" panose="020B0004020202020204" pitchFamily="34" charset="0"/>
                  </a:rPr>
                  <a:t> es una función definida a trozos por polinomios.</a:t>
                </a:r>
              </a:p>
              <a:p>
                <a:pPr algn="ctr"/>
                <a:r>
                  <a:rPr lang="es-CO" sz="1600" dirty="0">
                    <a:solidFill>
                      <a:schemeClr val="bg1"/>
                    </a:solidFill>
                    <a:latin typeface="Aptos" panose="020B0004020202020204" pitchFamily="34" charset="0"/>
                  </a:rPr>
                  <a:t> </a:t>
                </a:r>
              </a:p>
              <a:p>
                <a:pPr algn="ctr"/>
                <a14:m>
                  <m:oMathPara xmlns:m="http://schemas.openxmlformats.org/officeDocument/2006/math">
                    <m:oMathParaPr>
                      <m:jc m:val="centerGroup"/>
                    </m:oMathParaPr>
                    <m:oMath xmlns:m="http://schemas.openxmlformats.org/officeDocument/2006/math">
                      <m:r>
                        <a:rPr lang="es-CO" i="1">
                          <a:solidFill>
                            <a:schemeClr val="bg1"/>
                          </a:solidFill>
                          <a:latin typeface="Cambria Math" panose="02040503050406030204" pitchFamily="18" charset="0"/>
                        </a:rPr>
                        <m:t>𝑆</m:t>
                      </m:r>
                      <m:r>
                        <a:rPr lang="es-CO" i="1">
                          <a:solidFill>
                            <a:schemeClr val="bg1"/>
                          </a:solidFill>
                          <a:latin typeface="Cambria Math" panose="02040503050406030204" pitchFamily="18" charset="0"/>
                        </a:rPr>
                        <m:t>(</m:t>
                      </m:r>
                      <m:r>
                        <a:rPr lang="es-CO" i="1">
                          <a:solidFill>
                            <a:schemeClr val="bg1"/>
                          </a:solidFill>
                          <a:latin typeface="Cambria Math" panose="02040503050406030204" pitchFamily="18" charset="0"/>
                        </a:rPr>
                        <m:t>𝑥</m:t>
                      </m:r>
                      <m:r>
                        <a:rPr lang="es-CO" i="1">
                          <a:solidFill>
                            <a:schemeClr val="bg1"/>
                          </a:solidFill>
                          <a:latin typeface="Cambria Math" panose="02040503050406030204" pitchFamily="18" charset="0"/>
                        </a:rPr>
                        <m:t>)=</m:t>
                      </m:r>
                      <m:d>
                        <m:dPr>
                          <m:begChr m:val="{"/>
                          <m:endChr m:val=""/>
                          <m:ctrlPr>
                            <a:rPr lang="es-CO" i="1">
                              <a:solidFill>
                                <a:schemeClr val="bg1"/>
                              </a:solidFill>
                              <a:latin typeface="Cambria Math" panose="02040503050406030204" pitchFamily="18" charset="0"/>
                            </a:rPr>
                          </m:ctrlPr>
                        </m:dPr>
                        <m:e>
                          <m:eqArr>
                            <m:eqArrPr>
                              <m:ctrlPr>
                                <a:rPr lang="es-CO" i="1">
                                  <a:solidFill>
                                    <a:schemeClr val="bg1"/>
                                  </a:solidFill>
                                  <a:latin typeface="Cambria Math" panose="02040503050406030204" pitchFamily="18" charset="0"/>
                                </a:rPr>
                              </m:ctrlPr>
                            </m:eqArrPr>
                            <m:e>
                              <m:r>
                                <a:rPr lang="es-ES" i="1">
                                  <a:solidFill>
                                    <a:schemeClr val="bg1"/>
                                  </a:solidFill>
                                  <a:latin typeface="Cambria Math" panose="02040503050406030204" pitchFamily="18" charset="0"/>
                                </a:rPr>
                                <m:t>(</m:t>
                              </m:r>
                              <m:r>
                                <a:rPr lang="es-ES" i="1">
                                  <a:solidFill>
                                    <a:schemeClr val="bg1"/>
                                  </a:solidFill>
                                  <a:latin typeface="Cambria Math" panose="02040503050406030204" pitchFamily="18" charset="0"/>
                                </a:rPr>
                                <m:t>𝑥</m:t>
                              </m:r>
                              <m:r>
                                <a:rPr lang="es-ES" i="1">
                                  <a:solidFill>
                                    <a:schemeClr val="bg1"/>
                                  </a:solidFill>
                                  <a:latin typeface="Cambria Math" panose="02040503050406030204" pitchFamily="18" charset="0"/>
                                </a:rPr>
                                <m:t>−1</m:t>
                              </m:r>
                              <m:sSup>
                                <m:sSupPr>
                                  <m:ctrlPr>
                                    <a:rPr lang="es-ES" i="1">
                                      <a:solidFill>
                                        <a:schemeClr val="bg1"/>
                                      </a:solidFill>
                                      <a:latin typeface="Cambria Math" panose="02040503050406030204" pitchFamily="18" charset="0"/>
                                    </a:rPr>
                                  </m:ctrlPr>
                                </m:sSupPr>
                                <m:e>
                                  <m:r>
                                    <a:rPr lang="es-ES" i="1">
                                      <a:solidFill>
                                        <a:schemeClr val="bg1"/>
                                      </a:solidFill>
                                      <a:latin typeface="Cambria Math" panose="02040503050406030204" pitchFamily="18" charset="0"/>
                                    </a:rPr>
                                    <m:t>)</m:t>
                                  </m:r>
                                </m:e>
                                <m:sup>
                                  <m:r>
                                    <a:rPr lang="es-ES" i="1">
                                      <a:solidFill>
                                        <a:schemeClr val="bg1"/>
                                      </a:solidFill>
                                      <a:latin typeface="Cambria Math" panose="02040503050406030204" pitchFamily="18" charset="0"/>
                                    </a:rPr>
                                    <m:t>2</m:t>
                                  </m:r>
                                </m:sup>
                              </m:sSup>
                            </m:e>
                            <m:e>
                              <m:r>
                                <a:rPr lang="es-ES" i="1">
                                  <a:solidFill>
                                    <a:schemeClr val="bg1"/>
                                  </a:solidFill>
                                  <a:latin typeface="Cambria Math" panose="02040503050406030204" pitchFamily="18" charset="0"/>
                                </a:rPr>
                                <m:t>𝑎</m:t>
                              </m:r>
                              <m:r>
                                <a:rPr lang="es-ES" i="1">
                                  <a:solidFill>
                                    <a:schemeClr val="bg1"/>
                                  </a:solidFill>
                                  <a:latin typeface="Cambria Math" panose="02040503050406030204" pitchFamily="18" charset="0"/>
                                </a:rPr>
                                <m:t>(</m:t>
                              </m:r>
                              <m:r>
                                <a:rPr lang="es-ES" i="1">
                                  <a:solidFill>
                                    <a:schemeClr val="bg1"/>
                                  </a:solidFill>
                                  <a:latin typeface="Cambria Math" panose="02040503050406030204" pitchFamily="18" charset="0"/>
                                </a:rPr>
                                <m:t>𝑥</m:t>
                              </m:r>
                              <m:r>
                                <a:rPr lang="es-ES" i="1">
                                  <a:solidFill>
                                    <a:schemeClr val="bg1"/>
                                  </a:solidFill>
                                  <a:latin typeface="Cambria Math" panose="02040503050406030204" pitchFamily="18" charset="0"/>
                                </a:rPr>
                                <m:t>−</m:t>
                              </m:r>
                              <m:r>
                                <a:rPr lang="es-ES" i="1">
                                  <a:solidFill>
                                    <a:schemeClr val="bg1"/>
                                  </a:solidFill>
                                  <a:latin typeface="Cambria Math" panose="02040503050406030204" pitchFamily="18" charset="0"/>
                                </a:rPr>
                                <m:t>𝑏</m:t>
                              </m:r>
                              <m:sSup>
                                <m:sSupPr>
                                  <m:ctrlPr>
                                    <a:rPr lang="es-ES" i="1">
                                      <a:solidFill>
                                        <a:schemeClr val="bg1"/>
                                      </a:solidFill>
                                      <a:latin typeface="Cambria Math" panose="02040503050406030204" pitchFamily="18" charset="0"/>
                                    </a:rPr>
                                  </m:ctrlPr>
                                </m:sSupPr>
                                <m:e>
                                  <m:r>
                                    <a:rPr lang="es-ES" i="1">
                                      <a:solidFill>
                                        <a:schemeClr val="bg1"/>
                                      </a:solidFill>
                                      <a:latin typeface="Cambria Math" panose="02040503050406030204" pitchFamily="18" charset="0"/>
                                    </a:rPr>
                                    <m:t>)</m:t>
                                  </m:r>
                                </m:e>
                                <m:sup>
                                  <m:r>
                                    <a:rPr lang="es-ES" i="1">
                                      <a:solidFill>
                                        <a:schemeClr val="bg1"/>
                                      </a:solidFill>
                                      <a:latin typeface="Cambria Math" panose="02040503050406030204" pitchFamily="18" charset="0"/>
                                    </a:rPr>
                                    <m:t>2</m:t>
                                  </m:r>
                                </m:sup>
                              </m:sSup>
                            </m:e>
                            <m:e>
                              <m:r>
                                <a:rPr lang="es-ES" i="1">
                                  <a:solidFill>
                                    <a:schemeClr val="bg1"/>
                                  </a:solidFill>
                                  <a:latin typeface="Cambria Math" panose="02040503050406030204" pitchFamily="18" charset="0"/>
                                </a:rPr>
                                <m:t>(</m:t>
                              </m:r>
                              <m:r>
                                <a:rPr lang="es-ES" i="1">
                                  <a:solidFill>
                                    <a:schemeClr val="bg1"/>
                                  </a:solidFill>
                                  <a:latin typeface="Cambria Math" panose="02040503050406030204" pitchFamily="18" charset="0"/>
                                </a:rPr>
                                <m:t>𝑥</m:t>
                              </m:r>
                              <m:r>
                                <a:rPr lang="es-ES" i="1">
                                  <a:solidFill>
                                    <a:schemeClr val="bg1"/>
                                  </a:solidFill>
                                  <a:latin typeface="Cambria Math" panose="02040503050406030204" pitchFamily="18" charset="0"/>
                                </a:rPr>
                                <m:t>−</m:t>
                              </m:r>
                              <m:r>
                                <a:rPr lang="es-ES" i="1">
                                  <a:solidFill>
                                    <a:schemeClr val="bg1"/>
                                  </a:solidFill>
                                  <a:latin typeface="Cambria Math" panose="02040503050406030204" pitchFamily="18" charset="0"/>
                                </a:rPr>
                                <m:t>𝑏</m:t>
                              </m:r>
                              <m:sSup>
                                <m:sSupPr>
                                  <m:ctrlPr>
                                    <a:rPr lang="es-ES" i="1">
                                      <a:solidFill>
                                        <a:schemeClr val="bg1"/>
                                      </a:solidFill>
                                      <a:latin typeface="Cambria Math" panose="02040503050406030204" pitchFamily="18" charset="0"/>
                                    </a:rPr>
                                  </m:ctrlPr>
                                </m:sSupPr>
                                <m:e>
                                  <m:r>
                                    <a:rPr lang="es-ES" i="1">
                                      <a:solidFill>
                                        <a:schemeClr val="bg1"/>
                                      </a:solidFill>
                                      <a:latin typeface="Cambria Math" panose="02040503050406030204" pitchFamily="18" charset="0"/>
                                    </a:rPr>
                                    <m:t>)</m:t>
                                  </m:r>
                                </m:e>
                                <m:sup>
                                  <m:r>
                                    <a:rPr lang="es-ES" i="1">
                                      <a:solidFill>
                                        <a:schemeClr val="bg1"/>
                                      </a:solidFill>
                                      <a:latin typeface="Cambria Math" panose="02040503050406030204" pitchFamily="18" charset="0"/>
                                    </a:rPr>
                                    <m:t>3</m:t>
                                  </m:r>
                                </m:sup>
                              </m:sSup>
                            </m:e>
                          </m:eqArr>
                          <m:r>
                            <a:rPr lang="es-ES" i="1" smtClean="0">
                              <a:solidFill>
                                <a:schemeClr val="bg1"/>
                              </a:solidFill>
                              <a:latin typeface="Cambria Math" panose="02040503050406030204" pitchFamily="18" charset="0"/>
                            </a:rPr>
                            <m:t>       </m:t>
                          </m:r>
                          <m:m>
                            <m:mPr>
                              <m:mcs>
                                <m:mc>
                                  <m:mcPr>
                                    <m:count m:val="3"/>
                                    <m:mcJc m:val="center"/>
                                  </m:mcPr>
                                </m:mc>
                              </m:mcs>
                              <m:ctrlPr>
                                <a:rPr lang="es-ES" i="1">
                                  <a:solidFill>
                                    <a:schemeClr val="bg1"/>
                                  </a:solidFill>
                                  <a:latin typeface="Cambria Math" panose="02040503050406030204" pitchFamily="18" charset="0"/>
                                  <a:ea typeface="Cambria Math" panose="02040503050406030204" pitchFamily="18" charset="0"/>
                                </a:rPr>
                              </m:ctrlPr>
                            </m:mPr>
                            <m:mr>
                              <m:e>
                                <m:r>
                                  <m:rPr>
                                    <m:brk m:alnAt="7"/>
                                  </m:rPr>
                                  <a:rPr lang="es-ES" i="1">
                                    <a:solidFill>
                                      <a:schemeClr val="bg1"/>
                                    </a:solidFill>
                                    <a:latin typeface="Cambria Math" panose="02040503050406030204" pitchFamily="18" charset="0"/>
                                    <a:ea typeface="Cambria Math" panose="02040503050406030204" pitchFamily="18" charset="0"/>
                                  </a:rPr>
                                  <m:t>𝑥</m:t>
                                </m:r>
                              </m:e>
                              <m:e>
                                <m:r>
                                  <a:rPr lang="es-CO" b="0" i="1" smtClean="0">
                                    <a:solidFill>
                                      <a:schemeClr val="bg1"/>
                                    </a:solidFill>
                                    <a:latin typeface="Cambria Math" panose="02040503050406030204" pitchFamily="18" charset="0"/>
                                    <a:ea typeface="Cambria Math" panose="02040503050406030204" pitchFamily="18" charset="0"/>
                                  </a:rPr>
                                  <m:t>&lt;</m:t>
                                </m:r>
                              </m:e>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𝑥</m:t>
                                    </m:r>
                                  </m:e>
                                  <m:sub>
                                    <m:r>
                                      <a:rPr lang="es-CO" b="0" i="1" smtClean="0">
                                        <a:solidFill>
                                          <a:schemeClr val="bg1"/>
                                        </a:solidFill>
                                        <a:latin typeface="Cambria Math" panose="02040503050406030204" pitchFamily="18" charset="0"/>
                                        <a:ea typeface="Cambria Math" panose="02040503050406030204" pitchFamily="18" charset="0"/>
                                      </a:rPr>
                                      <m:t>1</m:t>
                                    </m:r>
                                  </m:sub>
                                </m:sSub>
                              </m:e>
                            </m:mr>
                            <m:mr>
                              <m:e>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1</m:t>
                                    </m:r>
                                  </m:sub>
                                </m:sSub>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𝑥</m:t>
                                </m:r>
                              </m:e>
                              <m:e>
                                <m:r>
                                  <a:rPr lang="es-CO" b="0" i="1" smtClean="0">
                                    <a:solidFill>
                                      <a:schemeClr val="bg1"/>
                                    </a:solidFill>
                                    <a:latin typeface="Cambria Math" panose="02040503050406030204" pitchFamily="18" charset="0"/>
                                    <a:ea typeface="Cambria Math" panose="02040503050406030204" pitchFamily="18" charset="0"/>
                                  </a:rPr>
                                  <m:t>&lt;</m:t>
                                </m:r>
                              </m:e>
                              <m:e>
                                <m:sSub>
                                  <m:sSubPr>
                                    <m:ctrlPr>
                                      <a:rPr lang="es-ES" i="1">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𝑥</m:t>
                                    </m:r>
                                  </m:e>
                                  <m:sub>
                                    <m:r>
                                      <a:rPr lang="es-ES" i="1">
                                        <a:solidFill>
                                          <a:schemeClr val="bg1"/>
                                        </a:solidFill>
                                        <a:latin typeface="Cambria Math" panose="02040503050406030204" pitchFamily="18" charset="0"/>
                                        <a:ea typeface="Cambria Math" panose="02040503050406030204" pitchFamily="18" charset="0"/>
                                      </a:rPr>
                                      <m:t>2</m:t>
                                    </m:r>
                                  </m:sub>
                                </m:sSub>
                              </m:e>
                            </m:mr>
                            <m:mr>
                              <m:e>
                                <m:sSub>
                                  <m:sSubPr>
                                    <m:ctrlPr>
                                      <a:rPr lang="es-ES" i="1">
                                        <a:solidFill>
                                          <a:schemeClr val="bg1"/>
                                        </a:solidFill>
                                        <a:latin typeface="Cambria Math" panose="02040503050406030204" pitchFamily="18" charset="0"/>
                                      </a:rPr>
                                    </m:ctrlPr>
                                  </m:sSubPr>
                                  <m:e>
                                    <m:r>
                                      <a:rPr lang="es-ES" i="1">
                                        <a:solidFill>
                                          <a:schemeClr val="bg1"/>
                                        </a:solidFill>
                                        <a:latin typeface="Cambria Math" panose="02040503050406030204" pitchFamily="18" charset="0"/>
                                      </a:rPr>
                                      <m:t>𝑥</m:t>
                                    </m:r>
                                  </m:e>
                                  <m:sub>
                                    <m:r>
                                      <a:rPr lang="es-ES" b="0" i="1" smtClean="0">
                                        <a:solidFill>
                                          <a:schemeClr val="bg1"/>
                                        </a:solidFill>
                                        <a:latin typeface="Cambria Math" panose="02040503050406030204" pitchFamily="18" charset="0"/>
                                      </a:rPr>
                                      <m:t>2</m:t>
                                    </m:r>
                                  </m:sub>
                                </m:sSub>
                                <m:r>
                                  <a:rPr lang="es-ES" i="1">
                                    <a:solidFill>
                                      <a:schemeClr val="bg1"/>
                                    </a:solidFill>
                                    <a:latin typeface="Cambria Math" panose="02040503050406030204" pitchFamily="18" charset="0"/>
                                    <a:ea typeface="Cambria Math" panose="02040503050406030204" pitchFamily="18" charset="0"/>
                                  </a:rPr>
                                  <m:t>≤</m:t>
                                </m:r>
                                <m:r>
                                  <a:rPr lang="es-ES" i="1">
                                    <a:solidFill>
                                      <a:schemeClr val="bg1"/>
                                    </a:solidFill>
                                    <a:latin typeface="Cambria Math" panose="02040503050406030204" pitchFamily="18" charset="0"/>
                                    <a:ea typeface="Cambria Math" panose="02040503050406030204" pitchFamily="18" charset="0"/>
                                  </a:rPr>
                                  <m:t>𝑥</m:t>
                                </m:r>
                              </m:e>
                              <m:e>
                                <m:r>
                                  <a:rPr lang="es-CO" b="0" i="1" smtClean="0">
                                    <a:solidFill>
                                      <a:schemeClr val="bg1"/>
                                    </a:solidFill>
                                    <a:latin typeface="Cambria Math" panose="02040503050406030204" pitchFamily="18" charset="0"/>
                                    <a:ea typeface="Cambria Math" panose="02040503050406030204" pitchFamily="18" charset="0"/>
                                  </a:rPr>
                                  <m:t>&lt;</m:t>
                                </m:r>
                              </m:e>
                              <m:e>
                                <m:sSub>
                                  <m:sSubPr>
                                    <m:ctrlPr>
                                      <a:rPr lang="es-CO" b="0" i="1" smtClean="0">
                                        <a:solidFill>
                                          <a:schemeClr val="bg1"/>
                                        </a:solidFill>
                                        <a:latin typeface="Cambria Math" panose="02040503050406030204" pitchFamily="18" charset="0"/>
                                        <a:ea typeface="Cambria Math" panose="02040503050406030204" pitchFamily="18" charset="0"/>
                                      </a:rPr>
                                    </m:ctrlPr>
                                  </m:sSubPr>
                                  <m:e>
                                    <m:r>
                                      <a:rPr lang="es-ES" i="1">
                                        <a:solidFill>
                                          <a:schemeClr val="bg1"/>
                                        </a:solidFill>
                                        <a:latin typeface="Cambria Math" panose="02040503050406030204" pitchFamily="18" charset="0"/>
                                        <a:ea typeface="Cambria Math" panose="02040503050406030204" pitchFamily="18" charset="0"/>
                                      </a:rPr>
                                      <m:t>𝑥</m:t>
                                    </m:r>
                                  </m:e>
                                  <m:sub>
                                    <m:r>
                                      <a:rPr lang="es-CO" b="0" i="1" smtClean="0">
                                        <a:solidFill>
                                          <a:schemeClr val="bg1"/>
                                        </a:solidFill>
                                        <a:latin typeface="Cambria Math" panose="02040503050406030204" pitchFamily="18" charset="0"/>
                                        <a:ea typeface="Cambria Math" panose="02040503050406030204" pitchFamily="18" charset="0"/>
                                      </a:rPr>
                                      <m:t>3</m:t>
                                    </m:r>
                                  </m:sub>
                                </m:sSub>
                              </m:e>
                            </m:mr>
                          </m:m>
                        </m:e>
                      </m:d>
                    </m:oMath>
                  </m:oMathPara>
                </a14:m>
                <a:endParaRPr lang="es-ES" dirty="0">
                  <a:solidFill>
                    <a:schemeClr val="bg1"/>
                  </a:solidFill>
                  <a:latin typeface="Aptos" panose="020B0004020202020204" pitchFamily="34" charset="0"/>
                </a:endParaRPr>
              </a:p>
            </p:txBody>
          </p:sp>
        </mc:Choice>
        <mc:Fallback>
          <p:sp>
            <p:nvSpPr>
              <p:cNvPr id="4" name="TextBox 4">
                <a:extLst>
                  <a:ext uri="{FF2B5EF4-FFF2-40B4-BE49-F238E27FC236}">
                    <a16:creationId xmlns:a16="http://schemas.microsoft.com/office/drawing/2014/main" id="{05611B08-7BFF-2BCF-7190-AA3AF0B22915}"/>
                  </a:ext>
                </a:extLst>
              </p:cNvPr>
              <p:cNvSpPr txBox="1">
                <a:spLocks noRot="1" noChangeAspect="1" noMove="1" noResize="1" noEditPoints="1" noAdjustHandles="1" noChangeArrowheads="1" noChangeShapeType="1" noTextEdit="1"/>
              </p:cNvSpPr>
              <p:nvPr/>
            </p:nvSpPr>
            <p:spPr>
              <a:xfrm>
                <a:off x="1030272" y="2126564"/>
                <a:ext cx="10131454" cy="1610441"/>
              </a:xfrm>
              <a:prstGeom prst="rect">
                <a:avLst/>
              </a:prstGeom>
              <a:blipFill>
                <a:blip r:embed="rId8"/>
                <a:stretch>
                  <a:fillRect t="-1136"/>
                </a:stretch>
              </a:blipFill>
              <a:ln>
                <a:noFill/>
              </a:ln>
            </p:spPr>
            <p:txBody>
              <a:bodyPr/>
              <a:lstStyle/>
              <a:p>
                <a:r>
                  <a:rPr lang="es-CO">
                    <a:noFill/>
                  </a:rPr>
                  <a:t> </a:t>
                </a:r>
              </a:p>
            </p:txBody>
          </p:sp>
        </mc:Fallback>
      </mc:AlternateContent>
    </p:spTree>
    <p:extLst>
      <p:ext uri="{BB962C8B-B14F-4D97-AF65-F5344CB8AC3E}">
        <p14:creationId xmlns:p14="http://schemas.microsoft.com/office/powerpoint/2010/main" val="13183793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CC286-6059-144D-D218-BA96EE55F0D2}"/>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D6886AA8-49CB-3648-73F7-0EFE913616E8}"/>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747348"/>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99742CE6-23A3-BC27-FBD6-A6F24A2ED8F5}"/>
              </a:ext>
            </a:extLst>
          </p:cNvPr>
          <p:cNvSpPr/>
          <p:nvPr/>
        </p:nvSpPr>
        <p:spPr>
          <a:xfrm>
            <a:off x="-793631" y="657263"/>
            <a:ext cx="11713268"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632EF1F5-E89F-AA07-9C2C-321E5AFA607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30648AB0-670D-67E0-47A8-B38C84F254E1}"/>
              </a:ext>
            </a:extLst>
          </p:cNvPr>
          <p:cNvSpPr txBox="1"/>
          <p:nvPr/>
        </p:nvSpPr>
        <p:spPr>
          <a:xfrm>
            <a:off x="743291" y="787325"/>
            <a:ext cx="10015925" cy="523220"/>
          </a:xfrm>
          <a:prstGeom prst="rect">
            <a:avLst/>
          </a:prstGeom>
          <a:noFill/>
        </p:spPr>
        <p:txBody>
          <a:bodyPr wrap="square" rtlCol="0">
            <a:spAutoFit/>
          </a:bodyPr>
          <a:lstStyle/>
          <a:p>
            <a:r>
              <a:rPr lang="es-MX" sz="2800" b="1" dirty="0">
                <a:solidFill>
                  <a:schemeClr val="tx1">
                    <a:lumMod val="85000"/>
                    <a:lumOff val="15000"/>
                  </a:schemeClr>
                </a:solidFill>
                <a:latin typeface="Aptos" panose="020B0004020202020204" pitchFamily="34" charset="0"/>
              </a:rPr>
              <a:t>B-</a:t>
            </a:r>
            <a:r>
              <a:rPr lang="es-MX" sz="2800" b="1" dirty="0" err="1">
                <a:solidFill>
                  <a:schemeClr val="tx1">
                    <a:lumMod val="85000"/>
                    <a:lumOff val="15000"/>
                  </a:schemeClr>
                </a:solidFill>
                <a:latin typeface="Aptos" panose="020B0004020202020204" pitchFamily="34" charset="0"/>
              </a:rPr>
              <a:t>Splines</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4234CF63-078F-4487-95E5-C8B41FA21A72}"/>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3FF5BE5-DAF3-9D41-879D-E640A4F02B08}"/>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2D379EB1-B13D-EACE-3981-F7E325C828AE}"/>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7011808" y="-314810"/>
            <a:ext cx="5912058" cy="5912058"/>
          </a:xfrm>
          <a:prstGeom prst="rect">
            <a:avLst/>
          </a:prstGeom>
        </p:spPr>
      </p:pic>
      <p:sp>
        <p:nvSpPr>
          <p:cNvPr id="3" name="TextBox 4">
            <a:extLst>
              <a:ext uri="{FF2B5EF4-FFF2-40B4-BE49-F238E27FC236}">
                <a16:creationId xmlns:a16="http://schemas.microsoft.com/office/drawing/2014/main" id="{DBFA83EE-CCE5-4DF5-D019-D822F889E7BF}"/>
              </a:ext>
            </a:extLst>
          </p:cNvPr>
          <p:cNvSpPr txBox="1"/>
          <p:nvPr/>
        </p:nvSpPr>
        <p:spPr>
          <a:xfrm>
            <a:off x="1747837" y="2757587"/>
            <a:ext cx="8696325" cy="3416320"/>
          </a:xfrm>
          <a:prstGeom prst="rect">
            <a:avLst/>
          </a:prstGeom>
          <a:noFill/>
          <a:ln>
            <a:noFill/>
          </a:ln>
        </p:spPr>
        <p:txBody>
          <a:bodyPr wrap="square" rtlCol="0">
            <a:spAutoFit/>
          </a:bodyPr>
          <a:lstStyle/>
          <a:p>
            <a:pPr marL="285750" indent="-285750">
              <a:buClr>
                <a:schemeClr val="accent4"/>
              </a:buClr>
              <a:buFont typeface="Arial" panose="020B0604020202020204" pitchFamily="34" charset="0"/>
              <a:buChar char="•"/>
            </a:pPr>
            <a:r>
              <a:rPr lang="es-ES" dirty="0">
                <a:solidFill>
                  <a:schemeClr val="bg1"/>
                </a:solidFill>
                <a:latin typeface="Aptos" panose="020B0004020202020204" pitchFamily="34" charset="0"/>
              </a:rPr>
              <a:t>La función de descuento es un promedio ponderado del número traslapado de B-</a:t>
            </a:r>
            <a:r>
              <a:rPr lang="es-ES" dirty="0" err="1">
                <a:solidFill>
                  <a:schemeClr val="bg1"/>
                </a:solidFill>
                <a:latin typeface="Aptos" panose="020B0004020202020204" pitchFamily="34" charset="0"/>
              </a:rPr>
              <a:t>Splines</a:t>
            </a:r>
            <a:r>
              <a:rPr lang="es-ES" dirty="0">
                <a:solidFill>
                  <a:schemeClr val="bg1"/>
                </a:solidFill>
                <a:latin typeface="Aptos" panose="020B0004020202020204" pitchFamily="34" charset="0"/>
              </a:rPr>
              <a:t> de tercer orden.</a:t>
            </a:r>
          </a:p>
          <a:p>
            <a:pPr marL="285750" indent="-285750">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dirty="0">
                <a:solidFill>
                  <a:schemeClr val="bg1"/>
                </a:solidFill>
                <a:latin typeface="Aptos" panose="020B0004020202020204" pitchFamily="34" charset="0"/>
              </a:rPr>
              <a:t>Cada función que describe el </a:t>
            </a:r>
            <a:r>
              <a:rPr lang="es-ES" dirty="0" err="1">
                <a:solidFill>
                  <a:schemeClr val="bg1"/>
                </a:solidFill>
                <a:latin typeface="Aptos" panose="020B0004020202020204" pitchFamily="34" charset="0"/>
              </a:rPr>
              <a:t>Spline</a:t>
            </a:r>
            <a:r>
              <a:rPr lang="es-ES" dirty="0">
                <a:solidFill>
                  <a:schemeClr val="bg1"/>
                </a:solidFill>
                <a:latin typeface="Aptos" panose="020B0004020202020204" pitchFamily="34" charset="0"/>
              </a:rPr>
              <a:t> toma valores diferentes a 0 sobre un periodo bien definido.</a:t>
            </a:r>
          </a:p>
          <a:p>
            <a:pPr marL="285750" indent="-285750">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dirty="0">
                <a:solidFill>
                  <a:schemeClr val="bg1"/>
                </a:solidFill>
                <a:latin typeface="Aptos" panose="020B0004020202020204" pitchFamily="34" charset="0"/>
              </a:rPr>
              <a:t>Los puntos del principio y final de los </a:t>
            </a:r>
            <a:r>
              <a:rPr lang="es-ES" dirty="0" err="1">
                <a:solidFill>
                  <a:schemeClr val="bg1"/>
                </a:solidFill>
                <a:latin typeface="Aptos" panose="020B0004020202020204" pitchFamily="34" charset="0"/>
              </a:rPr>
              <a:t>Splines</a:t>
            </a:r>
            <a:r>
              <a:rPr lang="es-ES" dirty="0">
                <a:solidFill>
                  <a:schemeClr val="bg1"/>
                </a:solidFill>
                <a:latin typeface="Aptos" panose="020B0004020202020204" pitchFamily="34" charset="0"/>
              </a:rPr>
              <a:t> se conocen como “nudos” (</a:t>
            </a:r>
            <a:r>
              <a:rPr lang="es-ES" dirty="0" err="1">
                <a:solidFill>
                  <a:schemeClr val="bg1"/>
                </a:solidFill>
                <a:latin typeface="Aptos" panose="020B0004020202020204" pitchFamily="34" charset="0"/>
              </a:rPr>
              <a:t>knot</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points</a:t>
            </a:r>
            <a:r>
              <a:rPr lang="es-ES" dirty="0">
                <a:solidFill>
                  <a:schemeClr val="bg1"/>
                </a:solidFill>
                <a:latin typeface="Aptos" panose="020B0004020202020204" pitchFamily="34" charset="0"/>
              </a:rPr>
              <a:t>).</a:t>
            </a:r>
          </a:p>
          <a:p>
            <a:pPr marL="285750" indent="-285750">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dirty="0">
                <a:solidFill>
                  <a:schemeClr val="bg1"/>
                </a:solidFill>
                <a:latin typeface="Aptos" panose="020B0004020202020204" pitchFamily="34" charset="0"/>
              </a:rPr>
              <a:t>Dentro del horizonte de tiempo de la curva cada punto inicial de un </a:t>
            </a:r>
            <a:r>
              <a:rPr lang="es-ES" dirty="0" err="1">
                <a:solidFill>
                  <a:schemeClr val="bg1"/>
                </a:solidFill>
                <a:latin typeface="Aptos" panose="020B0004020202020204" pitchFamily="34" charset="0"/>
              </a:rPr>
              <a:t>Spline</a:t>
            </a:r>
            <a:r>
              <a:rPr lang="es-ES" dirty="0">
                <a:solidFill>
                  <a:schemeClr val="bg1"/>
                </a:solidFill>
                <a:latin typeface="Aptos" panose="020B0004020202020204" pitchFamily="34" charset="0"/>
              </a:rPr>
              <a:t> debe coincidir con el final de otro, no deben haber “huecos” sin definir en el horizonte de la curva.</a:t>
            </a:r>
          </a:p>
        </p:txBody>
      </p:sp>
    </p:spTree>
    <p:extLst>
      <p:ext uri="{BB962C8B-B14F-4D97-AF65-F5344CB8AC3E}">
        <p14:creationId xmlns:p14="http://schemas.microsoft.com/office/powerpoint/2010/main" val="26114464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FD94D-4468-C64B-F72A-DA3C606B05E8}"/>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3BCA7D37-038A-8B1B-751D-BE17687AC94D}"/>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670662" y="1213789"/>
            <a:ext cx="6835144" cy="6835144"/>
          </a:xfrm>
          <a:prstGeom prst="rect">
            <a:avLst/>
          </a:prstGeom>
        </p:spPr>
      </p:pic>
      <p:sp>
        <p:nvSpPr>
          <p:cNvPr id="8" name="Rectangle: Rounded Corners 7">
            <a:extLst>
              <a:ext uri="{FF2B5EF4-FFF2-40B4-BE49-F238E27FC236}">
                <a16:creationId xmlns:a16="http://schemas.microsoft.com/office/drawing/2014/main" id="{D5D06C76-B624-7176-407B-8A9538062558}"/>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526ACBA-5383-5048-1380-29588AB08352}"/>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E05A168-C9DF-9D74-3329-D971D60A4EB5}"/>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Construcción de B-</a:t>
            </a:r>
            <a:r>
              <a:rPr lang="es-MX" sz="2800" b="1" dirty="0" err="1">
                <a:solidFill>
                  <a:schemeClr val="tx1">
                    <a:lumMod val="85000"/>
                    <a:lumOff val="15000"/>
                  </a:schemeClr>
                </a:solidFill>
                <a:latin typeface="Aptos" panose="020B0004020202020204" pitchFamily="34" charset="0"/>
              </a:rPr>
              <a:t>Splines</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0F8841FB-FDBB-17C3-02E7-CAC97F58848F}"/>
              </a:ext>
            </a:extLst>
          </p:cNvPr>
          <p:cNvCxnSpPr>
            <a:cxnSpLocks/>
          </p:cNvCxnSpPr>
          <p:nvPr/>
        </p:nvCxnSpPr>
        <p:spPr>
          <a:xfrm flipH="1">
            <a:off x="1680276" y="1734089"/>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A028A99-1D5A-CAE5-64DD-536D3D68751A}"/>
              </a:ext>
            </a:extLst>
          </p:cNvPr>
          <p:cNvCxnSpPr>
            <a:cxnSpLocks/>
          </p:cNvCxnSpPr>
          <p:nvPr/>
        </p:nvCxnSpPr>
        <p:spPr>
          <a:xfrm flipH="1">
            <a:off x="735075" y="1808851"/>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C1936E34-C33A-846B-0607-871CDECDA649}"/>
              </a:ext>
            </a:extLst>
          </p:cNvPr>
          <p:cNvGrpSpPr/>
          <p:nvPr/>
        </p:nvGrpSpPr>
        <p:grpSpPr>
          <a:xfrm>
            <a:off x="573193" y="1902821"/>
            <a:ext cx="11605058" cy="4835967"/>
            <a:chOff x="6377055" y="4514908"/>
            <a:chExt cx="11605058" cy="4835967"/>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D3B81C8-AE5B-365A-2B08-EF14F448FFE3}"/>
                    </a:ext>
                  </a:extLst>
                </p:cNvPr>
                <p:cNvSpPr txBox="1"/>
                <p:nvPr/>
              </p:nvSpPr>
              <p:spPr>
                <a:xfrm>
                  <a:off x="6746325" y="4790264"/>
                  <a:ext cx="11235788" cy="4477444"/>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s-CO" sz="1600" dirty="0">
                      <a:solidFill>
                        <a:schemeClr val="bg1"/>
                      </a:solidFill>
                      <a:latin typeface="Aptos" panose="020B0004020202020204" pitchFamily="34" charset="0"/>
                    </a:rPr>
                    <a:t>Algoritmo de implementación en </a:t>
                  </a:r>
                  <a:r>
                    <a:rPr lang="es-CO" sz="1600" dirty="0" err="1">
                      <a:solidFill>
                        <a:schemeClr val="bg1"/>
                      </a:solidFill>
                      <a:latin typeface="Aptos" panose="020B0004020202020204" pitchFamily="34" charset="0"/>
                    </a:rPr>
                    <a:t>SciPy</a:t>
                  </a:r>
                  <a:r>
                    <a:rPr lang="es-CO" sz="1600" dirty="0">
                      <a:solidFill>
                        <a:schemeClr val="bg1"/>
                      </a:solidFill>
                      <a:latin typeface="Aptos" panose="020B0004020202020204" pitchFamily="34" charset="0"/>
                    </a:rPr>
                    <a:t>. Para un conjunto de nudos creciente. Tenemos la siguiente función </a:t>
                  </a:r>
                  <a:r>
                    <a:rPr lang="es-CO" sz="1600" dirty="0" err="1">
                      <a:solidFill>
                        <a:schemeClr val="bg1"/>
                      </a:solidFill>
                      <a:latin typeface="Aptos" panose="020B0004020202020204" pitchFamily="34" charset="0"/>
                    </a:rPr>
                    <a:t>Spline</a:t>
                  </a:r>
                  <a:r>
                    <a:rPr lang="es-CO" sz="1600" dirty="0">
                      <a:solidFill>
                        <a:schemeClr val="bg1"/>
                      </a:solidFill>
                      <a:latin typeface="Aptos" panose="020B0004020202020204" pitchFamily="34" charset="0"/>
                    </a:rPr>
                    <a:t>.</a:t>
                  </a:r>
                </a:p>
                <a:p>
                  <a:pPr/>
                  <a14:m>
                    <m:oMathPara xmlns:m="http://schemas.openxmlformats.org/officeDocument/2006/math">
                      <m:oMathParaPr>
                        <m:jc m:val="centerGroup"/>
                      </m:oMathParaPr>
                      <m:oMath xmlns:m="http://schemas.openxmlformats.org/officeDocument/2006/math">
                        <m:r>
                          <a:rPr lang="es-ES" b="0" i="1" smtClean="0">
                            <a:solidFill>
                              <a:schemeClr val="bg1"/>
                            </a:solidFill>
                            <a:latin typeface="Cambria Math" panose="02040503050406030204" pitchFamily="18" charset="0"/>
                          </a:rPr>
                          <m:t>𝑆</m:t>
                        </m:r>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𝑥</m:t>
                            </m:r>
                          </m:e>
                        </m:d>
                        <m:r>
                          <a:rPr lang="es-ES" b="0" i="1" smtClean="0">
                            <a:solidFill>
                              <a:schemeClr val="bg1"/>
                            </a:solidFill>
                            <a:latin typeface="Cambria Math" panose="02040503050406030204" pitchFamily="18" charset="0"/>
                          </a:rPr>
                          <m:t>=</m:t>
                        </m:r>
                        <m:nary>
                          <m:naryPr>
                            <m:chr m:val="∑"/>
                            <m:ctrlPr>
                              <a:rPr lang="es-ES" b="0" i="1" smtClean="0">
                                <a:solidFill>
                                  <a:schemeClr val="bg1"/>
                                </a:solidFill>
                                <a:latin typeface="Cambria Math" panose="02040503050406030204" pitchFamily="18" charset="0"/>
                              </a:rPr>
                            </m:ctrlPr>
                          </m:naryPr>
                          <m:sub>
                            <m:r>
                              <m:rPr>
                                <m:brk m:alnAt="23"/>
                              </m:rPr>
                              <a:rPr lang="es-ES" b="0" i="1" smtClean="0">
                                <a:solidFill>
                                  <a:schemeClr val="bg1"/>
                                </a:solidFill>
                                <a:latin typeface="Cambria Math" panose="02040503050406030204" pitchFamily="18" charset="0"/>
                              </a:rPr>
                              <m:t>𝑗</m:t>
                            </m:r>
                            <m:r>
                              <a:rPr lang="es-ES" b="0" i="1" smtClean="0">
                                <a:solidFill>
                                  <a:schemeClr val="bg1"/>
                                </a:solidFill>
                                <a:latin typeface="Cambria Math" panose="02040503050406030204" pitchFamily="18" charset="0"/>
                              </a:rPr>
                              <m:t>=0</m:t>
                            </m:r>
                          </m:sub>
                          <m:sup>
                            <m:r>
                              <a:rPr lang="es-ES" b="0" i="1" smtClean="0">
                                <a:solidFill>
                                  <a:schemeClr val="bg1"/>
                                </a:solidFill>
                                <a:latin typeface="Cambria Math" panose="02040503050406030204" pitchFamily="18" charset="0"/>
                              </a:rPr>
                              <m:t>𝑛</m:t>
                            </m:r>
                            <m:r>
                              <a:rPr lang="es-ES" b="0" i="1" smtClean="0">
                                <a:solidFill>
                                  <a:schemeClr val="bg1"/>
                                </a:solidFill>
                                <a:latin typeface="Cambria Math" panose="02040503050406030204" pitchFamily="18" charset="0"/>
                              </a:rPr>
                              <m:t>−1</m:t>
                            </m:r>
                          </m:sup>
                          <m:e>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𝑐</m:t>
                                </m:r>
                              </m:e>
                              <m:sub>
                                <m:r>
                                  <a:rPr lang="es-ES" b="0" i="1" smtClean="0">
                                    <a:solidFill>
                                      <a:schemeClr val="bg1"/>
                                    </a:solidFill>
                                    <a:latin typeface="Cambria Math" panose="02040503050406030204" pitchFamily="18" charset="0"/>
                                  </a:rPr>
                                  <m:t>𝑗</m:t>
                                </m:r>
                              </m:sub>
                            </m:sSub>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𝐵</m:t>
                                </m:r>
                              </m:e>
                              <m:sub>
                                <m:r>
                                  <a:rPr lang="es-ES" b="0" i="1" smtClean="0">
                                    <a:solidFill>
                                      <a:schemeClr val="bg1"/>
                                    </a:solidFill>
                                    <a:latin typeface="Cambria Math" panose="02040503050406030204" pitchFamily="18" charset="0"/>
                                  </a:rPr>
                                  <m:t>𝑗</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𝑘</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𝑡</m:t>
                                </m:r>
                              </m:sub>
                            </m:sSub>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𝑥</m:t>
                            </m:r>
                            <m:r>
                              <a:rPr lang="es-ES" b="0" i="1" smtClean="0">
                                <a:solidFill>
                                  <a:schemeClr val="bg1"/>
                                </a:solidFill>
                                <a:latin typeface="Cambria Math" panose="02040503050406030204" pitchFamily="18" charset="0"/>
                              </a:rPr>
                              <m:t>)</m:t>
                            </m:r>
                          </m:e>
                        </m:nary>
                      </m:oMath>
                    </m:oMathPara>
                  </a14:m>
                  <a:endParaRPr lang="es-CO"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1600" dirty="0">
                      <a:solidFill>
                        <a:schemeClr val="bg1"/>
                      </a:solidFill>
                      <a:latin typeface="Aptos" panose="020B0004020202020204" pitchFamily="34" charset="0"/>
                    </a:rPr>
                    <a:t>Las funciones básicas de los  B-</a:t>
                  </a:r>
                  <a:r>
                    <a:rPr lang="es-CO" sz="1600" i="1" dirty="0" err="1">
                      <a:solidFill>
                        <a:schemeClr val="bg1"/>
                      </a:solidFill>
                      <a:latin typeface="Aptos" panose="020B0004020202020204" pitchFamily="34" charset="0"/>
                    </a:rPr>
                    <a:t>Splines</a:t>
                  </a:r>
                  <a:r>
                    <a:rPr lang="es-CO" sz="1600" dirty="0">
                      <a:solidFill>
                        <a:schemeClr val="bg1"/>
                      </a:solidFill>
                      <a:latin typeface="Aptos" panose="020B0004020202020204" pitchFamily="34" charset="0"/>
                    </a:rPr>
                    <a:t> son dicotómicas, y se definen de la siguiente manera:</a:t>
                  </a:r>
                </a:p>
                <a:p>
                  <a:pPr>
                    <a:buClr>
                      <a:schemeClr val="accent4"/>
                    </a:buClr>
                  </a:pPr>
                  <a:endParaRPr lang="es-CO" sz="1600" dirty="0">
                    <a:solidFill>
                      <a:schemeClr val="bg1"/>
                    </a:solidFill>
                    <a:latin typeface="Aptos" panose="020B0004020202020204" pitchFamily="34" charset="0"/>
                  </a:endParaRPr>
                </a:p>
                <a:p>
                  <a:pPr>
                    <a:buClr>
                      <a:schemeClr val="accent4"/>
                    </a:buClr>
                  </a:pPr>
                  <a14:m>
                    <m:oMathPara xmlns:m="http://schemas.openxmlformats.org/officeDocument/2006/math">
                      <m:oMathParaPr>
                        <m:jc m:val="centerGroup"/>
                      </m:oMathParaPr>
                      <m:oMath xmlns:m="http://schemas.openxmlformats.org/officeDocument/2006/math">
                        <m:sSub>
                          <m:sSubPr>
                            <m:ctrlPr>
                              <a:rPr lang="es-CO"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𝐵</m:t>
                            </m:r>
                          </m:e>
                          <m:sub>
                            <m: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,0</m:t>
                            </m:r>
                          </m:sub>
                        </m:sSub>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𝑥</m:t>
                            </m:r>
                          </m:e>
                        </m:d>
                        <m:r>
                          <a:rPr lang="es-ES" b="0" i="1" smtClean="0">
                            <a:solidFill>
                              <a:schemeClr val="bg1"/>
                            </a:solidFill>
                            <a:latin typeface="Cambria Math" panose="02040503050406030204" pitchFamily="18" charset="0"/>
                          </a:rPr>
                          <m:t>=1, </m:t>
                        </m:r>
                        <m:r>
                          <a:rPr lang="es-ES" b="0" i="1" smtClean="0">
                            <a:solidFill>
                              <a:schemeClr val="bg1"/>
                            </a:solidFill>
                            <a:latin typeface="Cambria Math" panose="02040503050406030204" pitchFamily="18" charset="0"/>
                          </a:rPr>
                          <m:t>𝑖𝑓</m:t>
                        </m:r>
                        <m:r>
                          <a:rPr lang="es-ES" b="0" i="1" smtClean="0">
                            <a:solidFill>
                              <a:schemeClr val="bg1"/>
                            </a:solidFill>
                            <a:latin typeface="Cambria Math" panose="02040503050406030204" pitchFamily="18" charset="0"/>
                          </a:rPr>
                          <m:t> </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𝑡</m:t>
                            </m:r>
                          </m:e>
                          <m:sub>
                            <m:r>
                              <a:rPr lang="es-ES" b="0" i="1" smtClean="0">
                                <a:solidFill>
                                  <a:schemeClr val="bg1"/>
                                </a:solidFill>
                                <a:latin typeface="Cambria Math" panose="02040503050406030204" pitchFamily="18" charset="0"/>
                              </a:rPr>
                              <m:t>𝑖</m:t>
                            </m:r>
                          </m:sub>
                        </m:sSub>
                        <m:r>
                          <a:rPr lang="es-ES" b="0" i="1" smtClean="0">
                            <a:solidFill>
                              <a:schemeClr val="bg1"/>
                            </a:solidFill>
                            <a:latin typeface="Cambria Math" panose="02040503050406030204" pitchFamily="18" charset="0"/>
                            <a:ea typeface="Cambria Math" panose="02040503050406030204" pitchFamily="18" charset="0"/>
                          </a:rPr>
                          <m:t>≤</m:t>
                        </m:r>
                        <m:r>
                          <a:rPr lang="es-ES" b="0" i="1" smtClean="0">
                            <a:solidFill>
                              <a:schemeClr val="bg1"/>
                            </a:solidFill>
                            <a:latin typeface="Cambria Math" panose="02040503050406030204" pitchFamily="18" charset="0"/>
                            <a:ea typeface="Cambria Math" panose="02040503050406030204" pitchFamily="18" charset="0"/>
                          </a:rPr>
                          <m:t>𝑥</m:t>
                        </m:r>
                        <m:r>
                          <a:rPr lang="es-ES" b="0" i="1" smtClean="0">
                            <a:solidFill>
                              <a:schemeClr val="bg1"/>
                            </a:solidFill>
                            <a:latin typeface="Cambria Math" panose="02040503050406030204" pitchFamily="18" charset="0"/>
                            <a:ea typeface="Cambria Math" panose="02040503050406030204" pitchFamily="18" charset="0"/>
                          </a:rPr>
                          <m:t>&lt;</m:t>
                        </m:r>
                        <m:sSub>
                          <m:sSubPr>
                            <m:ctrlPr>
                              <a:rPr lang="es-ES" b="0" i="1" smtClean="0">
                                <a:solidFill>
                                  <a:schemeClr val="bg1"/>
                                </a:solidFill>
                                <a:latin typeface="Cambria Math" panose="02040503050406030204" pitchFamily="18" charset="0"/>
                                <a:ea typeface="Cambria Math" panose="02040503050406030204" pitchFamily="18" charset="0"/>
                              </a:rPr>
                            </m:ctrlPr>
                          </m:sSubPr>
                          <m:e>
                            <m:r>
                              <a:rPr lang="es-ES" b="0" i="1" smtClean="0">
                                <a:solidFill>
                                  <a:schemeClr val="bg1"/>
                                </a:solidFill>
                                <a:latin typeface="Cambria Math" panose="02040503050406030204" pitchFamily="18" charset="0"/>
                                <a:ea typeface="Cambria Math" panose="02040503050406030204" pitchFamily="18" charset="0"/>
                              </a:rPr>
                              <m:t>𝑡</m:t>
                            </m:r>
                          </m:e>
                          <m:sub>
                            <m:r>
                              <a:rPr lang="es-ES" b="0" i="1" smtClean="0">
                                <a:solidFill>
                                  <a:schemeClr val="bg1"/>
                                </a:solidFill>
                                <a:latin typeface="Cambria Math" panose="02040503050406030204" pitchFamily="18" charset="0"/>
                                <a:ea typeface="Cambria Math" panose="02040503050406030204" pitchFamily="18" charset="0"/>
                              </a:rPr>
                              <m:t>𝑖</m:t>
                            </m:r>
                            <m:r>
                              <a:rPr lang="es-ES" b="0" i="1" smtClean="0">
                                <a:solidFill>
                                  <a:schemeClr val="bg1"/>
                                </a:solidFill>
                                <a:latin typeface="Cambria Math" panose="02040503050406030204" pitchFamily="18" charset="0"/>
                                <a:ea typeface="Cambria Math" panose="02040503050406030204" pitchFamily="18" charset="0"/>
                              </a:rPr>
                              <m:t>+1</m:t>
                            </m:r>
                          </m:sub>
                        </m:sSub>
                        <m:r>
                          <a:rPr lang="es-ES" b="0" i="1" smtClean="0">
                            <a:solidFill>
                              <a:schemeClr val="bg1"/>
                            </a:solidFill>
                            <a:latin typeface="Cambria Math" panose="02040503050406030204" pitchFamily="18" charset="0"/>
                            <a:ea typeface="Cambria Math" panose="02040503050406030204" pitchFamily="18" charset="0"/>
                          </a:rPr>
                          <m:t>, </m:t>
                        </m:r>
                        <m:r>
                          <a:rPr lang="es-CO" b="0" i="1" smtClean="0">
                            <a:solidFill>
                              <a:schemeClr val="bg1"/>
                            </a:solidFill>
                            <a:latin typeface="Cambria Math" panose="02040503050406030204" pitchFamily="18" charset="0"/>
                            <a:ea typeface="Cambria Math" panose="02040503050406030204" pitchFamily="18" charset="0"/>
                          </a:rPr>
                          <m:t>𝑑𝑙𝑐</m:t>
                        </m:r>
                        <m:r>
                          <a:rPr lang="es-CO" b="0" i="1" smtClean="0">
                            <a:solidFill>
                              <a:schemeClr val="bg1"/>
                            </a:solidFill>
                            <a:latin typeface="Cambria Math" panose="02040503050406030204" pitchFamily="18" charset="0"/>
                            <a:ea typeface="Cambria Math" panose="02040503050406030204" pitchFamily="18" charset="0"/>
                          </a:rPr>
                          <m:t> 0</m:t>
                        </m:r>
                      </m:oMath>
                    </m:oMathPara>
                  </a14:m>
                  <a:endParaRPr lang="es-CO"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endParaRPr lang="es-CO" sz="16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1600" dirty="0">
                      <a:solidFill>
                        <a:schemeClr val="bg1"/>
                      </a:solidFill>
                      <a:latin typeface="Aptos" panose="020B0004020202020204" pitchFamily="34" charset="0"/>
                    </a:rPr>
                    <a:t> Una vez definida la base se procede a calcular el B-</a:t>
                  </a:r>
                  <a:r>
                    <a:rPr lang="es-CO" sz="1600" i="1" dirty="0" err="1">
                      <a:solidFill>
                        <a:schemeClr val="bg1"/>
                      </a:solidFill>
                      <a:latin typeface="Aptos" panose="020B0004020202020204" pitchFamily="34" charset="0"/>
                    </a:rPr>
                    <a:t>Spline</a:t>
                  </a:r>
                  <a:r>
                    <a:rPr lang="es-CO" sz="1600" dirty="0">
                      <a:solidFill>
                        <a:schemeClr val="bg1"/>
                      </a:solidFill>
                      <a:latin typeface="Aptos" panose="020B0004020202020204" pitchFamily="34" charset="0"/>
                    </a:rPr>
                    <a:t> de manera recursiva:</a:t>
                  </a:r>
                </a:p>
                <a:p>
                  <a:pPr marL="342900" indent="-342900">
                    <a:buClr>
                      <a:schemeClr val="accent4"/>
                    </a:buClr>
                    <a:buFont typeface="Arial" panose="020B0604020202020204" pitchFamily="34" charset="0"/>
                    <a:buChar char="•"/>
                  </a:pPr>
                  <a:endParaRPr lang="es-CO" sz="1600" dirty="0">
                    <a:solidFill>
                      <a:schemeClr val="bg1"/>
                    </a:solidFill>
                    <a:latin typeface="Aptos" panose="020B0004020202020204" pitchFamily="34" charset="0"/>
                  </a:endParaRPr>
                </a:p>
                <a:p>
                  <a:pPr>
                    <a:buClr>
                      <a:schemeClr val="accent4"/>
                    </a:buClr>
                  </a:pPr>
                  <a14:m>
                    <m:oMathPara xmlns:m="http://schemas.openxmlformats.org/officeDocument/2006/math">
                      <m:oMathParaPr>
                        <m:jc m:val="centerGroup"/>
                      </m:oMathParaPr>
                      <m:oMath xmlns:m="http://schemas.openxmlformats.org/officeDocument/2006/math">
                        <m:sSub>
                          <m:sSubPr>
                            <m:ctrlPr>
                              <a:rPr lang="es-CO"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𝐵</m:t>
                            </m:r>
                          </m:e>
                          <m:sub>
                            <m: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𝑘</m:t>
                            </m:r>
                          </m:sub>
                        </m:sSub>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𝑥</m:t>
                            </m:r>
                          </m:e>
                        </m:d>
                        <m:r>
                          <a:rPr lang="es-ES" b="0" i="1" smtClean="0">
                            <a:solidFill>
                              <a:schemeClr val="bg1"/>
                            </a:solidFill>
                            <a:latin typeface="Cambria Math" panose="02040503050406030204" pitchFamily="18" charset="0"/>
                          </a:rPr>
                          <m:t>=</m:t>
                        </m:r>
                        <m:f>
                          <m:fPr>
                            <m:ctrlPr>
                              <a:rPr lang="es-ES" b="0" i="1" smtClean="0">
                                <a:solidFill>
                                  <a:schemeClr val="bg1"/>
                                </a:solidFill>
                                <a:latin typeface="Cambria Math" panose="02040503050406030204" pitchFamily="18" charset="0"/>
                              </a:rPr>
                            </m:ctrlPr>
                          </m:fPr>
                          <m:num>
                            <m:r>
                              <a:rPr lang="es-ES" b="0" i="1" smtClean="0">
                                <a:solidFill>
                                  <a:schemeClr val="bg1"/>
                                </a:solidFill>
                                <a:latin typeface="Cambria Math" panose="02040503050406030204" pitchFamily="18" charset="0"/>
                              </a:rPr>
                              <m:t>𝑥</m:t>
                            </m:r>
                            <m:r>
                              <a:rPr lang="es-ES" b="0" i="1" smtClean="0">
                                <a:solidFill>
                                  <a:schemeClr val="bg1"/>
                                </a:solidFill>
                                <a:latin typeface="Cambria Math" panose="02040503050406030204" pitchFamily="18" charset="0"/>
                              </a:rPr>
                              <m:t>−</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𝑡</m:t>
                                </m:r>
                              </m:e>
                              <m:sub>
                                <m:r>
                                  <a:rPr lang="es-ES" b="0" i="1" smtClean="0">
                                    <a:solidFill>
                                      <a:schemeClr val="bg1"/>
                                    </a:solidFill>
                                    <a:latin typeface="Cambria Math" panose="02040503050406030204" pitchFamily="18" charset="0"/>
                                  </a:rPr>
                                  <m:t>𝑖</m:t>
                                </m:r>
                              </m:sub>
                            </m:sSub>
                          </m:num>
                          <m:den>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𝑡</m:t>
                                </m:r>
                              </m:e>
                              <m:sub>
                                <m: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𝑘</m:t>
                                </m:r>
                              </m:sub>
                            </m:sSub>
                            <m:r>
                              <a:rPr lang="es-ES" b="0" i="1" smtClean="0">
                                <a:solidFill>
                                  <a:schemeClr val="bg1"/>
                                </a:solidFill>
                                <a:latin typeface="Cambria Math" panose="02040503050406030204" pitchFamily="18" charset="0"/>
                              </a:rPr>
                              <m:t>−</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𝑡</m:t>
                                </m:r>
                              </m:e>
                              <m:sub>
                                <m:r>
                                  <a:rPr lang="es-ES" b="0" i="1" smtClean="0">
                                    <a:solidFill>
                                      <a:schemeClr val="bg1"/>
                                    </a:solidFill>
                                    <a:latin typeface="Cambria Math" panose="02040503050406030204" pitchFamily="18" charset="0"/>
                                  </a:rPr>
                                  <m:t>𝑖</m:t>
                                </m:r>
                              </m:sub>
                            </m:sSub>
                          </m:den>
                        </m:f>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𝐵</m:t>
                            </m:r>
                          </m:e>
                          <m:sub>
                            <m: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𝑘</m:t>
                            </m:r>
                            <m:r>
                              <a:rPr lang="es-ES" b="0" i="1" smtClean="0">
                                <a:solidFill>
                                  <a:schemeClr val="bg1"/>
                                </a:solidFill>
                                <a:latin typeface="Cambria Math" panose="02040503050406030204" pitchFamily="18" charset="0"/>
                              </a:rPr>
                              <m:t>−1</m:t>
                            </m:r>
                          </m:sub>
                        </m:sSub>
                        <m:d>
                          <m:dPr>
                            <m:ctrlPr>
                              <a:rPr lang="es-ES" b="0" i="1" smtClean="0">
                                <a:solidFill>
                                  <a:schemeClr val="bg1"/>
                                </a:solidFill>
                                <a:latin typeface="Cambria Math" panose="02040503050406030204" pitchFamily="18" charset="0"/>
                              </a:rPr>
                            </m:ctrlPr>
                          </m:dPr>
                          <m:e>
                            <m:r>
                              <a:rPr lang="es-ES" b="0" i="1" smtClean="0">
                                <a:solidFill>
                                  <a:schemeClr val="bg1"/>
                                </a:solidFill>
                                <a:latin typeface="Cambria Math" panose="02040503050406030204" pitchFamily="18" charset="0"/>
                              </a:rPr>
                              <m:t>𝑥</m:t>
                            </m:r>
                          </m:e>
                        </m:d>
                        <m:r>
                          <a:rPr lang="es-ES" b="0" i="1" smtClean="0">
                            <a:solidFill>
                              <a:schemeClr val="bg1"/>
                            </a:solidFill>
                            <a:latin typeface="Cambria Math" panose="02040503050406030204" pitchFamily="18" charset="0"/>
                          </a:rPr>
                          <m:t>+</m:t>
                        </m:r>
                        <m:f>
                          <m:fPr>
                            <m:ctrlPr>
                              <a:rPr lang="es-ES" b="0" i="1" smtClean="0">
                                <a:solidFill>
                                  <a:schemeClr val="bg1"/>
                                </a:solidFill>
                                <a:latin typeface="Cambria Math" panose="02040503050406030204" pitchFamily="18" charset="0"/>
                              </a:rPr>
                            </m:ctrlPr>
                          </m:fPr>
                          <m:num>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𝑡</m:t>
                                </m:r>
                              </m:e>
                              <m:sub>
                                <m: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𝑘</m:t>
                                </m:r>
                                <m:r>
                                  <a:rPr lang="es-ES" b="0" i="1" smtClean="0">
                                    <a:solidFill>
                                      <a:schemeClr val="bg1"/>
                                    </a:solidFill>
                                    <a:latin typeface="Cambria Math" panose="02040503050406030204" pitchFamily="18" charset="0"/>
                                  </a:rPr>
                                  <m:t>+1</m:t>
                                </m:r>
                              </m:sub>
                            </m:sSub>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𝑥</m:t>
                            </m:r>
                          </m:num>
                          <m:den>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𝑡</m:t>
                                </m:r>
                              </m:e>
                              <m:sub>
                                <m: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𝑘</m:t>
                                </m:r>
                                <m:r>
                                  <a:rPr lang="es-ES" b="0" i="1" smtClean="0">
                                    <a:solidFill>
                                      <a:schemeClr val="bg1"/>
                                    </a:solidFill>
                                    <a:latin typeface="Cambria Math" panose="02040503050406030204" pitchFamily="18" charset="0"/>
                                  </a:rPr>
                                  <m:t>+1</m:t>
                                </m:r>
                              </m:sub>
                            </m:sSub>
                            <m:r>
                              <a:rPr lang="es-ES" b="0" i="1" smtClean="0">
                                <a:solidFill>
                                  <a:schemeClr val="bg1"/>
                                </a:solidFill>
                                <a:latin typeface="Cambria Math" panose="02040503050406030204" pitchFamily="18" charset="0"/>
                              </a:rPr>
                              <m:t>−</m:t>
                            </m:r>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𝑡</m:t>
                                </m:r>
                              </m:e>
                              <m:sub>
                                <m: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+1</m:t>
                                </m:r>
                              </m:sub>
                            </m:sSub>
                          </m:den>
                        </m:f>
                        <m:sSub>
                          <m:sSubPr>
                            <m:ctrlPr>
                              <a:rPr lang="es-ES" b="0" i="1" smtClean="0">
                                <a:solidFill>
                                  <a:schemeClr val="bg1"/>
                                </a:solidFill>
                                <a:latin typeface="Cambria Math" panose="02040503050406030204" pitchFamily="18" charset="0"/>
                              </a:rPr>
                            </m:ctrlPr>
                          </m:sSubPr>
                          <m:e>
                            <m:r>
                              <a:rPr lang="es-ES" b="0" i="1" smtClean="0">
                                <a:solidFill>
                                  <a:schemeClr val="bg1"/>
                                </a:solidFill>
                                <a:latin typeface="Cambria Math" panose="02040503050406030204" pitchFamily="18" charset="0"/>
                              </a:rPr>
                              <m:t>𝐵</m:t>
                            </m:r>
                          </m:e>
                          <m:sub>
                            <m:r>
                              <a:rPr lang="es-ES" b="0" i="1" smtClean="0">
                                <a:solidFill>
                                  <a:schemeClr val="bg1"/>
                                </a:solidFill>
                                <a:latin typeface="Cambria Math" panose="02040503050406030204" pitchFamily="18" charset="0"/>
                              </a:rPr>
                              <m:t>𝑖</m:t>
                            </m:r>
                            <m:r>
                              <a:rPr lang="es-ES" b="0" i="1" smtClean="0">
                                <a:solidFill>
                                  <a:schemeClr val="bg1"/>
                                </a:solidFill>
                                <a:latin typeface="Cambria Math" panose="02040503050406030204" pitchFamily="18" charset="0"/>
                              </a:rPr>
                              <m:t>+1,</m:t>
                            </m:r>
                            <m:r>
                              <a:rPr lang="es-ES" b="0" i="1" smtClean="0">
                                <a:solidFill>
                                  <a:schemeClr val="bg1"/>
                                </a:solidFill>
                                <a:latin typeface="Cambria Math" panose="02040503050406030204" pitchFamily="18" charset="0"/>
                              </a:rPr>
                              <m:t>𝑘</m:t>
                            </m:r>
                            <m:r>
                              <a:rPr lang="es-ES" b="0" i="1" smtClean="0">
                                <a:solidFill>
                                  <a:schemeClr val="bg1"/>
                                </a:solidFill>
                                <a:latin typeface="Cambria Math" panose="02040503050406030204" pitchFamily="18" charset="0"/>
                              </a:rPr>
                              <m:t>−1</m:t>
                            </m:r>
                          </m:sub>
                        </m:sSub>
                        <m:r>
                          <a:rPr lang="es-ES" b="0" i="1" smtClean="0">
                            <a:solidFill>
                              <a:schemeClr val="bg1"/>
                            </a:solidFill>
                            <a:latin typeface="Cambria Math" panose="02040503050406030204" pitchFamily="18" charset="0"/>
                          </a:rPr>
                          <m:t>(</m:t>
                        </m:r>
                        <m:r>
                          <a:rPr lang="es-ES" b="0" i="1" smtClean="0">
                            <a:solidFill>
                              <a:schemeClr val="bg1"/>
                            </a:solidFill>
                            <a:latin typeface="Cambria Math" panose="02040503050406030204" pitchFamily="18" charset="0"/>
                          </a:rPr>
                          <m:t>𝑥</m:t>
                        </m:r>
                        <m:r>
                          <a:rPr lang="es-ES" b="0" i="1" smtClean="0">
                            <a:solidFill>
                              <a:schemeClr val="bg1"/>
                            </a:solidFill>
                            <a:latin typeface="Cambria Math" panose="02040503050406030204" pitchFamily="18" charset="0"/>
                          </a:rPr>
                          <m:t>)</m:t>
                        </m:r>
                      </m:oMath>
                    </m:oMathPara>
                  </a14:m>
                  <a:endParaRPr lang="es-CO"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endParaRPr lang="es-CO" sz="16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1600" dirty="0">
                      <a:solidFill>
                        <a:schemeClr val="bg1"/>
                      </a:solidFill>
                      <a:latin typeface="Aptos" panose="020B0004020202020204" pitchFamily="34" charset="0"/>
                    </a:rPr>
                    <a:t>Siempre y cuando se cumplan las siguientes dos relaciones: </a:t>
                  </a:r>
                  <a14:m>
                    <m:oMath xmlns:m="http://schemas.openxmlformats.org/officeDocument/2006/math">
                      <m:r>
                        <a:rPr lang="es-CO" sz="1600" i="1">
                          <a:solidFill>
                            <a:schemeClr val="bg1"/>
                          </a:solidFill>
                          <a:latin typeface="Cambria Math" panose="02040503050406030204" pitchFamily="18" charset="0"/>
                        </a:rPr>
                        <m:t>	</m:t>
                      </m:r>
                    </m:oMath>
                  </a14:m>
                  <a:endParaRPr lang="es-ES" sz="1600" i="1"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endParaRPr lang="es-ES" sz="1600" i="1" dirty="0">
                    <a:solidFill>
                      <a:schemeClr val="bg1"/>
                    </a:solidFill>
                    <a:latin typeface="Aptos" panose="020B0004020202020204" pitchFamily="34" charset="0"/>
                  </a:endParaRPr>
                </a:p>
                <a:p>
                  <a:pPr algn="ctr">
                    <a:buClr>
                      <a:schemeClr val="accent4"/>
                    </a:buClr>
                  </a:pPr>
                  <a14:m>
                    <m:oMath xmlns:m="http://schemas.openxmlformats.org/officeDocument/2006/math">
                      <m:d>
                        <m:dPr>
                          <m:begChr m:val="|"/>
                          <m:endChr m:val="|"/>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𝑐</m:t>
                          </m:r>
                        </m:e>
                      </m:d>
                      <m:r>
                        <a:rPr lang="es-CO" i="1">
                          <a:solidFill>
                            <a:schemeClr val="bg1"/>
                          </a:solidFill>
                          <a:latin typeface="Cambria Math" panose="02040503050406030204" pitchFamily="18" charset="0"/>
                        </a:rPr>
                        <m:t>≥</m:t>
                      </m:r>
                      <m:d>
                        <m:dPr>
                          <m:begChr m:val="|"/>
                          <m:endChr m:val="|"/>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𝑡</m:t>
                          </m:r>
                        </m:e>
                      </m:d>
                      <m:r>
                        <a:rPr lang="es-CO" i="1">
                          <a:solidFill>
                            <a:schemeClr val="bg1"/>
                          </a:solidFill>
                          <a:latin typeface="Cambria Math" panose="02040503050406030204" pitchFamily="18" charset="0"/>
                        </a:rPr>
                        <m:t>−</m:t>
                      </m:r>
                      <m:r>
                        <a:rPr lang="es-CO" i="1">
                          <a:solidFill>
                            <a:schemeClr val="bg1"/>
                          </a:solidFill>
                          <a:latin typeface="Cambria Math" panose="02040503050406030204" pitchFamily="18" charset="0"/>
                        </a:rPr>
                        <m:t>𝑘</m:t>
                      </m:r>
                      <m:r>
                        <a:rPr lang="es-CO" i="1">
                          <a:solidFill>
                            <a:schemeClr val="bg1"/>
                          </a:solidFill>
                          <a:latin typeface="Cambria Math" panose="02040503050406030204" pitchFamily="18" charset="0"/>
                        </a:rPr>
                        <m:t>−1</m:t>
                      </m:r>
                      <m:r>
                        <a:rPr lang="es-ES" b="0" i="0" smtClean="0">
                          <a:solidFill>
                            <a:schemeClr val="bg1"/>
                          </a:solidFill>
                          <a:latin typeface="Cambria Math" panose="02040503050406030204" pitchFamily="18" charset="0"/>
                        </a:rPr>
                        <m:t> </m:t>
                      </m:r>
                    </m:oMath>
                  </a14:m>
                  <a:r>
                    <a:rPr lang="es-CO" dirty="0">
                      <a:solidFill>
                        <a:schemeClr val="bg1"/>
                      </a:solidFill>
                      <a:latin typeface="Aptos" panose="020B0004020202020204" pitchFamily="34" charset="0"/>
                    </a:rPr>
                    <a:t>y </a:t>
                  </a:r>
                  <a14:m>
                    <m:oMath xmlns:m="http://schemas.openxmlformats.org/officeDocument/2006/math">
                      <m:d>
                        <m:dPr>
                          <m:begChr m:val="|"/>
                          <m:endChr m:val="|"/>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𝑡</m:t>
                          </m:r>
                        </m:e>
                      </m:d>
                      <m:r>
                        <a:rPr lang="es-CO" i="1">
                          <a:solidFill>
                            <a:schemeClr val="bg1"/>
                          </a:solidFill>
                          <a:latin typeface="Cambria Math" panose="02040503050406030204" pitchFamily="18" charset="0"/>
                        </a:rPr>
                        <m:t>−</m:t>
                      </m:r>
                      <m:r>
                        <a:rPr lang="es-CO" i="1">
                          <a:solidFill>
                            <a:schemeClr val="bg1"/>
                          </a:solidFill>
                          <a:latin typeface="Cambria Math" panose="02040503050406030204" pitchFamily="18" charset="0"/>
                        </a:rPr>
                        <m:t>𝑘</m:t>
                      </m:r>
                      <m:r>
                        <a:rPr lang="es-CO" i="1">
                          <a:solidFill>
                            <a:schemeClr val="bg1"/>
                          </a:solidFill>
                          <a:latin typeface="Cambria Math" panose="02040503050406030204" pitchFamily="18" charset="0"/>
                        </a:rPr>
                        <m:t>−1≥</m:t>
                      </m:r>
                      <m:r>
                        <a:rPr lang="es-CO" i="1">
                          <a:solidFill>
                            <a:schemeClr val="bg1"/>
                          </a:solidFill>
                          <a:latin typeface="Cambria Math" panose="02040503050406030204" pitchFamily="18" charset="0"/>
                        </a:rPr>
                        <m:t>𝑘</m:t>
                      </m:r>
                      <m:r>
                        <a:rPr lang="es-CO" i="1">
                          <a:solidFill>
                            <a:schemeClr val="bg1"/>
                          </a:solidFill>
                          <a:latin typeface="Cambria Math" panose="02040503050406030204" pitchFamily="18" charset="0"/>
                        </a:rPr>
                        <m:t>+1</m:t>
                      </m:r>
                    </m:oMath>
                  </a14:m>
                  <a:endParaRPr lang="es-CO" dirty="0">
                    <a:solidFill>
                      <a:schemeClr val="bg1"/>
                    </a:solidFill>
                    <a:latin typeface="Aptos" panose="020B0004020202020204" pitchFamily="34" charset="0"/>
                  </a:endParaRPr>
                </a:p>
              </p:txBody>
            </p:sp>
          </mc:Choice>
          <mc:Fallback>
            <p:sp>
              <p:nvSpPr>
                <p:cNvPr id="13" name="TextBox 12">
                  <a:extLst>
                    <a:ext uri="{FF2B5EF4-FFF2-40B4-BE49-F238E27FC236}">
                      <a16:creationId xmlns:a16="http://schemas.microsoft.com/office/drawing/2014/main" id="{8D3B81C8-AE5B-365A-2B08-EF14F448FFE3}"/>
                    </a:ext>
                  </a:extLst>
                </p:cNvPr>
                <p:cNvSpPr txBox="1">
                  <a:spLocks noRot="1" noChangeAspect="1" noMove="1" noResize="1" noEditPoints="1" noAdjustHandles="1" noChangeArrowheads="1" noChangeShapeType="1" noTextEdit="1"/>
                </p:cNvSpPr>
                <p:nvPr/>
              </p:nvSpPr>
              <p:spPr>
                <a:xfrm>
                  <a:off x="6746325" y="4790264"/>
                  <a:ext cx="11235788" cy="4477444"/>
                </a:xfrm>
                <a:prstGeom prst="rect">
                  <a:avLst/>
                </a:prstGeom>
                <a:blipFill>
                  <a:blip r:embed="rId6"/>
                  <a:stretch>
                    <a:fillRect l="-217" t="-408" b="-1224"/>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19AFF5A4-4BB6-DFDE-E2C4-4B6B915824A9}"/>
                </a:ext>
              </a:extLst>
            </p:cNvPr>
            <p:cNvGrpSpPr/>
            <p:nvPr/>
          </p:nvGrpSpPr>
          <p:grpSpPr>
            <a:xfrm>
              <a:off x="6377055" y="4514908"/>
              <a:ext cx="11025768" cy="4835967"/>
              <a:chOff x="743471" y="2734799"/>
              <a:chExt cx="11025768" cy="4835967"/>
            </a:xfrm>
          </p:grpSpPr>
          <p:sp>
            <p:nvSpPr>
              <p:cNvPr id="16" name="Rectangle: Rounded Corners 15">
                <a:extLst>
                  <a:ext uri="{FF2B5EF4-FFF2-40B4-BE49-F238E27FC236}">
                    <a16:creationId xmlns:a16="http://schemas.microsoft.com/office/drawing/2014/main" id="{EE6D0AF3-BE5C-BAEA-3F50-D700ED83A1D0}"/>
                  </a:ext>
                </a:extLst>
              </p:cNvPr>
              <p:cNvSpPr/>
              <p:nvPr/>
            </p:nvSpPr>
            <p:spPr>
              <a:xfrm>
                <a:off x="899886" y="2913846"/>
                <a:ext cx="10869353" cy="4656920"/>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23FEAA97-49F7-9482-CA25-31F07AAF1EFF}"/>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Half Frame 17">
                <a:extLst>
                  <a:ext uri="{FF2B5EF4-FFF2-40B4-BE49-F238E27FC236}">
                    <a16:creationId xmlns:a16="http://schemas.microsoft.com/office/drawing/2014/main" id="{C7295961-38CF-8344-F6B0-7C7A5D0B374A}"/>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14B73152-C075-4A12-599E-A6B1EF8D292D}"/>
              </a:ext>
            </a:extLst>
          </p:cNvPr>
          <p:cNvPicPr>
            <a:picLocks noChangeAspect="1"/>
          </p:cNvPicPr>
          <p:nvPr/>
        </p:nvPicPr>
        <p:blipFill>
          <a:blip r:embed="rId7">
            <a:alphaModFix amt="4000"/>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58393" y="0"/>
            <a:ext cx="5154734" cy="5154734"/>
          </a:xfrm>
          <a:prstGeom prst="rect">
            <a:avLst/>
          </a:prstGeom>
        </p:spPr>
      </p:pic>
    </p:spTree>
    <p:extLst>
      <p:ext uri="{BB962C8B-B14F-4D97-AF65-F5344CB8AC3E}">
        <p14:creationId xmlns:p14="http://schemas.microsoft.com/office/powerpoint/2010/main" val="39211851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1F51BC1-5D3B-AD62-054D-74EB1BC11E31}"/>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7820">
            <a:off x="-972441" y="-1540884"/>
            <a:ext cx="5192335" cy="5192335"/>
          </a:xfrm>
          <a:prstGeom prst="rect">
            <a:avLst/>
          </a:prstGeom>
        </p:spPr>
      </p:pic>
      <p:pic>
        <p:nvPicPr>
          <p:cNvPr id="17" name="Picture 16">
            <a:extLst>
              <a:ext uri="{FF2B5EF4-FFF2-40B4-BE49-F238E27FC236}">
                <a16:creationId xmlns:a16="http://schemas.microsoft.com/office/drawing/2014/main" id="{47553B56-A412-3E88-F3A3-741500C22C83}"/>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6459038">
            <a:off x="-1841125" y="3282330"/>
            <a:ext cx="5192335" cy="5192335"/>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3893270" y="654158"/>
            <a:ext cx="9307863" cy="57540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4972975" y="2274838"/>
            <a:ext cx="6405693" cy="2308324"/>
          </a:xfrm>
          <a:prstGeom prst="rect">
            <a:avLst/>
          </a:prstGeom>
          <a:noFill/>
        </p:spPr>
        <p:txBody>
          <a:bodyPr wrap="square" rtlCol="0">
            <a:spAutoFit/>
          </a:bodyPr>
          <a:lstStyle/>
          <a:p>
            <a:r>
              <a:rPr lang="es-ES" sz="7200" b="1" dirty="0">
                <a:solidFill>
                  <a:schemeClr val="tx1">
                    <a:lumMod val="85000"/>
                    <a:lumOff val="15000"/>
                  </a:schemeClr>
                </a:solidFill>
                <a:latin typeface="Aptos" panose="020B0004020202020204" pitchFamily="34" charset="0"/>
              </a:rPr>
              <a:t>Curva de rendimientos</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233026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12283127"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50DF1DE4-D493-23CF-3349-80AB80B40F5F}"/>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703625">
            <a:off x="4056901" y="-559025"/>
            <a:ext cx="7313611" cy="7313611"/>
          </a:xfrm>
          <a:prstGeom prst="rect">
            <a:avLst/>
          </a:prstGeom>
        </p:spPr>
      </p:pic>
    </p:spTree>
    <p:extLst>
      <p:ext uri="{BB962C8B-B14F-4D97-AF65-F5344CB8AC3E}">
        <p14:creationId xmlns:p14="http://schemas.microsoft.com/office/powerpoint/2010/main" val="3309053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BE482-3762-61D7-657A-4056869C8B57}"/>
            </a:ext>
          </a:extLst>
        </p:cNvPr>
        <p:cNvGrpSpPr/>
        <p:nvPr/>
      </p:nvGrpSpPr>
      <p:grpSpPr>
        <a:xfrm>
          <a:off x="0" y="0"/>
          <a:ext cx="0" cy="0"/>
          <a:chOff x="0" y="0"/>
          <a:chExt cx="0" cy="0"/>
        </a:xfrm>
      </p:grpSpPr>
      <p:pic>
        <p:nvPicPr>
          <p:cNvPr id="33" name="Picture 32" descr="A black background with a black square&#10;&#10;Description automatically generated with medium confidence">
            <a:extLst>
              <a:ext uri="{FF2B5EF4-FFF2-40B4-BE49-F238E27FC236}">
                <a16:creationId xmlns:a16="http://schemas.microsoft.com/office/drawing/2014/main" id="{66872BD4-E091-45D0-18B6-9F58304389B0}"/>
              </a:ext>
            </a:extLst>
          </p:cNvPr>
          <p:cNvPicPr>
            <a:picLocks noChangeAspect="1"/>
          </p:cNvPicPr>
          <p:nvPr/>
        </p:nvPicPr>
        <p:blipFill>
          <a:blip r:embed="rId3">
            <a:alphaModFix amt="4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58393" y="0"/>
            <a:ext cx="5154734" cy="5154734"/>
          </a:xfrm>
          <a:prstGeom prst="rect">
            <a:avLst/>
          </a:prstGeom>
        </p:spPr>
      </p:pic>
      <p:pic>
        <p:nvPicPr>
          <p:cNvPr id="35" name="Picture 34">
            <a:extLst>
              <a:ext uri="{FF2B5EF4-FFF2-40B4-BE49-F238E27FC236}">
                <a16:creationId xmlns:a16="http://schemas.microsoft.com/office/drawing/2014/main" id="{A7ECE404-C486-49F1-5986-0C3D441DF029}"/>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703053">
            <a:off x="-2670662" y="1213789"/>
            <a:ext cx="6835144" cy="6835144"/>
          </a:xfrm>
          <a:prstGeom prst="rect">
            <a:avLst/>
          </a:prstGeom>
        </p:spPr>
      </p:pic>
      <p:sp>
        <p:nvSpPr>
          <p:cNvPr id="8" name="Rectangle: Rounded Corners 7">
            <a:extLst>
              <a:ext uri="{FF2B5EF4-FFF2-40B4-BE49-F238E27FC236}">
                <a16:creationId xmlns:a16="http://schemas.microsoft.com/office/drawing/2014/main" id="{9107F0A6-AC15-CCA0-AD7E-D2CA788D9C58}"/>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B37984DC-3726-3995-4743-DC212918EA27}"/>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7D3FE36-4DDE-5122-A6C8-5C55B21622B8}"/>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Construcción de B-</a:t>
            </a:r>
            <a:r>
              <a:rPr lang="es-MX" sz="2800" b="1" dirty="0" err="1">
                <a:solidFill>
                  <a:schemeClr val="tx1">
                    <a:lumMod val="85000"/>
                    <a:lumOff val="15000"/>
                  </a:schemeClr>
                </a:solidFill>
                <a:latin typeface="Aptos" panose="020B0004020202020204" pitchFamily="34" charset="0"/>
              </a:rPr>
              <a:t>Splines</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347454CE-88E3-521E-65D1-8D3E76D9A9A8}"/>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011424A-018F-7B74-CBF1-281E0080FA26}"/>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3EE9AFB2-8F92-A23D-C864-3A40DE190B79}"/>
              </a:ext>
            </a:extLst>
          </p:cNvPr>
          <p:cNvGrpSpPr/>
          <p:nvPr/>
        </p:nvGrpSpPr>
        <p:grpSpPr>
          <a:xfrm>
            <a:off x="698596" y="2210465"/>
            <a:ext cx="7740554" cy="4197773"/>
            <a:chOff x="6377055" y="4514908"/>
            <a:chExt cx="7740554" cy="4197773"/>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D941493-3655-685A-15C1-26B62C53064B}"/>
                    </a:ext>
                  </a:extLst>
                </p:cNvPr>
                <p:cNvSpPr txBox="1"/>
                <p:nvPr/>
              </p:nvSpPr>
              <p:spPr>
                <a:xfrm>
                  <a:off x="6890263" y="4873003"/>
                  <a:ext cx="7086488" cy="3775329"/>
                </a:xfrm>
                <a:prstGeom prst="rect">
                  <a:avLst/>
                </a:prstGeom>
                <a:noFill/>
              </p:spPr>
              <p:txBody>
                <a:bodyPr wrap="square" rtlCol="0">
                  <a:spAutoFit/>
                </a:bodyPr>
                <a:lstStyle/>
                <a:p>
                  <a:pPr marL="342900" indent="-342900">
                    <a:buClr>
                      <a:schemeClr val="accent4"/>
                    </a:buClr>
                    <a:buFont typeface="Arial" panose="020B0604020202020204" pitchFamily="34" charset="0"/>
                    <a:buChar char="•"/>
                  </a:pPr>
                  <a:r>
                    <a:rPr lang="es-CO" sz="1400" dirty="0">
                      <a:solidFill>
                        <a:schemeClr val="bg1"/>
                      </a:solidFill>
                      <a:latin typeface="Aptos" panose="020B0004020202020204" pitchFamily="34" charset="0"/>
                    </a:rPr>
                    <a:t>Para los nudos {0,1,2,3} hacemos el ejercicio de una interpolación de grado 2.</a:t>
                  </a:r>
                </a:p>
                <a:p>
                  <a:pPr marL="342900" indent="-342900">
                    <a:buClr>
                      <a:srgbClr val="1A3184"/>
                    </a:buClr>
                    <a:buFont typeface="Arial" panose="020B0604020202020204" pitchFamily="34" charset="0"/>
                    <a:buChar char="•"/>
                  </a:pPr>
                  <a:endParaRPr lang="es-CO" sz="1400" dirty="0">
                    <a:solidFill>
                      <a:schemeClr val="bg1"/>
                    </a:solidFill>
                    <a:latin typeface="Aptos" panose="020B0004020202020204" pitchFamily="34"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m:t>
                            </m:r>
                          </m:sub>
                        </m:sSub>
                        <m:d>
                          <m:dPr>
                            <m:ctrlP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1 </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CO"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&lt;</m:t>
                                </m:r>
                                <m:sSub>
                                  <m:sSubPr>
                                    <m:ctrlP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m:t>
                                    </m:r>
                                  </m:e>
                                  <m:sub>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e>
                              <m:e>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s-CO"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𝑑</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CO"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𝑐</m:t>
                                </m:r>
                              </m:e>
                            </m:eqArr>
                          </m:e>
                        </m:d>
                      </m:oMath>
                    </m:oMathPara>
                  </a14:m>
                  <a:endParaRPr lang="es-CO"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r>
                    <a:rPr lang="es-CO"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a:t>
                  </a:r>
                  <a:endParaRPr lang="es-CO" sz="1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r>
                    <a:rPr lang="es-CO"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Cómo el método es recursivo empezamos entonces haciendo la interpolación de grado 1</a:t>
                  </a:r>
                  <a:r>
                    <a:rPr lang="es-CO" sz="1400" dirty="0">
                      <a:solidFill>
                        <a:schemeClr val="bg1"/>
                      </a:solidFill>
                      <a:latin typeface="Aptos" panose="020B0004020202020204" pitchFamily="34" charset="0"/>
                      <a:ea typeface="Calibri" panose="020F0502020204030204" pitchFamily="34" charset="0"/>
                      <a:cs typeface="Times New Roman" panose="02020603050405020304" pitchFamily="18" charset="0"/>
                    </a:rPr>
                    <a:t>:</a:t>
                  </a:r>
                </a:p>
                <a:p>
                  <a:pPr>
                    <a:buClr>
                      <a:srgbClr val="1A3184"/>
                    </a:buClr>
                  </a:pPr>
                  <a:r>
                    <a:rPr lang="es-CO" sz="1400" dirty="0">
                      <a:solidFill>
                        <a:schemeClr val="bg1"/>
                      </a:solidFill>
                      <a:latin typeface="Aptos" panose="020B0004020202020204" pitchFamily="34" charset="0"/>
                      <a:ea typeface="Calibri" panose="020F0502020204030204" pitchFamily="34" charset="0"/>
                      <a:cs typeface="Times New Roman" panose="02020603050405020304" pitchFamily="18" charset="0"/>
                    </a:rPr>
                    <a:t> </a:t>
                  </a:r>
                </a:p>
                <a:p>
                  <a:pPr>
                    <a:buClr>
                      <a:srgbClr val="1A3184"/>
                    </a:buClr>
                  </a:pPr>
                  <a14:m>
                    <m:oMathPara xmlns:m="http://schemas.openxmlformats.org/officeDocument/2006/math">
                      <m:oMathParaPr>
                        <m:jc m:val="centerGroup"/>
                      </m:oMathParaPr>
                      <m:oMath xmlns:m="http://schemas.openxmlformats.org/officeDocument/2006/math">
                        <m:sSub>
                          <m:sSubPr>
                            <m:ctrlPr>
                              <a:rPr lang="es-CO" sz="12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m:t>
                                </m:r>
                              </m:sub>
                            </m:sSub>
                          </m:den>
                        </m:f>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00</m:t>
                            </m:r>
                          </m:sub>
                        </m:sSub>
                        <m:d>
                          <m:d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num>
                          <m:den>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10</m:t>
                            </m:r>
                          </m:sub>
                        </m:sSub>
                        <m:d>
                          <m:d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2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endParaRPr lang="es-CO"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r>
                    <a:rPr lang="es-CO"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Al reemplazar:</a:t>
                  </a:r>
                </a:p>
                <a:p>
                  <a:pPr>
                    <a:buClr>
                      <a:srgbClr val="1A3184"/>
                    </a:buClr>
                  </a:pPr>
                  <a14:m>
                    <m:oMathPara xmlns:m="http://schemas.openxmlformats.org/officeDocument/2006/math">
                      <m:oMathParaPr>
                        <m:jc m:val="centerGroup"/>
                      </m:oMathParaPr>
                      <m:oMath xmlns:m="http://schemas.openxmlformats.org/officeDocument/2006/math">
                        <m:sSub>
                          <m:sSubPr>
                            <m:ctrlPr>
                              <a:rPr lang="es-CO" sz="12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00</m:t>
                            </m:r>
                          </m:sub>
                        </m:sSub>
                        <m:d>
                          <m:d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10</m:t>
                            </m:r>
                          </m:sub>
                        </m:sSub>
                        <m:d>
                          <m:d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2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endParaRPr lang="es-CO" sz="12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r>
                    <a:rPr lang="es-CO"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Si nos damos cuenta ya obtuvimos una función a trozos un </a:t>
                  </a:r>
                  <a:r>
                    <a:rPr lang="es-CO" sz="1400" dirty="0" err="1">
                      <a:solidFill>
                        <a:schemeClr val="bg1"/>
                      </a:solidFill>
                      <a:latin typeface="Aptos" panose="020B0004020202020204" pitchFamily="34" charset="0"/>
                      <a:ea typeface="Calibri" panose="020F0502020204030204" pitchFamily="34" charset="0"/>
                      <a:cs typeface="Times New Roman" panose="02020603050405020304" pitchFamily="18" charset="0"/>
                    </a:rPr>
                    <a:t>S</a:t>
                  </a:r>
                  <a:r>
                    <a:rPr lang="es-CO" sz="1400" dirty="0" err="1">
                      <a:solidFill>
                        <a:schemeClr val="bg1"/>
                      </a:solidFill>
                      <a:effectLst/>
                      <a:latin typeface="Aptos" panose="020B0004020202020204" pitchFamily="34" charset="0"/>
                      <a:ea typeface="Calibri" panose="020F0502020204030204" pitchFamily="34" charset="0"/>
                      <a:cs typeface="Times New Roman" panose="02020603050405020304" pitchFamily="18" charset="0"/>
                    </a:rPr>
                    <a:t>pline</a:t>
                  </a:r>
                  <a:r>
                    <a:rPr lang="es-CO"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grado 1:</a:t>
                  </a:r>
                </a:p>
                <a:p>
                  <a:pPr>
                    <a:buClr>
                      <a:srgbClr val="1A3184"/>
                    </a:buClr>
                  </a:pPr>
                  <a:endParaRPr lang="es-CO"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12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d>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eqArr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m:t>
                                </m:r>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&lt;1  </m:t>
                                </m:r>
                              </m:e>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1≤</m:t>
                                </m:r>
                                <m:r>
                                  <a:rPr lang="es-CO" sz="12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&lt;2</m:t>
                                </m:r>
                              </m:e>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0             </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𝑑</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𝑙</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𝑐</m:t>
                                </m:r>
                              </m:e>
                            </m:eqArr>
                          </m:e>
                        </m:d>
                      </m:oMath>
                    </m:oMathPara>
                  </a14:m>
                  <a:endParaRPr lang="es-CO" sz="1600" dirty="0">
                    <a:solidFill>
                      <a:schemeClr val="bg1"/>
                    </a:solidFill>
                    <a:latin typeface="Aptos" panose="020B0004020202020204" pitchFamily="34" charset="0"/>
                  </a:endParaRPr>
                </a:p>
              </p:txBody>
            </p:sp>
          </mc:Choice>
          <mc:Fallback>
            <p:sp>
              <p:nvSpPr>
                <p:cNvPr id="13" name="TextBox 12">
                  <a:extLst>
                    <a:ext uri="{FF2B5EF4-FFF2-40B4-BE49-F238E27FC236}">
                      <a16:creationId xmlns:a16="http://schemas.microsoft.com/office/drawing/2014/main" id="{AD941493-3655-685A-15C1-26B62C53064B}"/>
                    </a:ext>
                  </a:extLst>
                </p:cNvPr>
                <p:cNvSpPr txBox="1">
                  <a:spLocks noRot="1" noChangeAspect="1" noMove="1" noResize="1" noEditPoints="1" noAdjustHandles="1" noChangeArrowheads="1" noChangeShapeType="1" noTextEdit="1"/>
                </p:cNvSpPr>
                <p:nvPr/>
              </p:nvSpPr>
              <p:spPr>
                <a:xfrm>
                  <a:off x="6890263" y="4873003"/>
                  <a:ext cx="7086488" cy="3775329"/>
                </a:xfrm>
                <a:prstGeom prst="rect">
                  <a:avLst/>
                </a:prstGeom>
                <a:blipFill>
                  <a:blip r:embed="rId8"/>
                  <a:stretch>
                    <a:fillRect l="-258" t="-12258"/>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6B2BD640-07E4-E051-9777-2172F570602F}"/>
                </a:ext>
              </a:extLst>
            </p:cNvPr>
            <p:cNvGrpSpPr/>
            <p:nvPr/>
          </p:nvGrpSpPr>
          <p:grpSpPr>
            <a:xfrm>
              <a:off x="6377055" y="4514908"/>
              <a:ext cx="7740554" cy="4197773"/>
              <a:chOff x="743471" y="2734799"/>
              <a:chExt cx="7740554" cy="4197773"/>
            </a:xfrm>
          </p:grpSpPr>
          <p:sp>
            <p:nvSpPr>
              <p:cNvPr id="16" name="Rectangle: Rounded Corners 15">
                <a:extLst>
                  <a:ext uri="{FF2B5EF4-FFF2-40B4-BE49-F238E27FC236}">
                    <a16:creationId xmlns:a16="http://schemas.microsoft.com/office/drawing/2014/main" id="{01525709-A7AB-B89D-3EBE-D0CF5233F7EC}"/>
                  </a:ext>
                </a:extLst>
              </p:cNvPr>
              <p:cNvSpPr/>
              <p:nvPr/>
            </p:nvSpPr>
            <p:spPr>
              <a:xfrm>
                <a:off x="899887" y="2913847"/>
                <a:ext cx="7584138" cy="4018725"/>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097FBA3B-4E54-FCF1-2E9E-3EE62677BF6D}"/>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Half Frame 17">
                <a:extLst>
                  <a:ext uri="{FF2B5EF4-FFF2-40B4-BE49-F238E27FC236}">
                    <a16:creationId xmlns:a16="http://schemas.microsoft.com/office/drawing/2014/main" id="{37501375-6444-9080-1285-B77AE0EA0B9D}"/>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 name="Picture 1" descr="Chart, box and whisker chart&#10;&#10;Description automatically generated">
            <a:extLst>
              <a:ext uri="{FF2B5EF4-FFF2-40B4-BE49-F238E27FC236}">
                <a16:creationId xmlns:a16="http://schemas.microsoft.com/office/drawing/2014/main" id="{E53399FC-7E50-4261-E1BF-80352AE5B832}"/>
              </a:ext>
            </a:extLst>
          </p:cNvPr>
          <p:cNvPicPr>
            <a:picLocks noChangeAspect="1"/>
          </p:cNvPicPr>
          <p:nvPr/>
        </p:nvPicPr>
        <p:blipFill rotWithShape="1">
          <a:blip r:embed="rId9">
            <a:extLst>
              <a:ext uri="{28A0092B-C50C-407E-A947-70E740481C1C}">
                <a14:useLocalDpi xmlns:a14="http://schemas.microsoft.com/office/drawing/2010/main" val="0"/>
              </a:ext>
            </a:extLst>
          </a:blip>
          <a:srcRect l="66387"/>
          <a:stretch/>
        </p:blipFill>
        <p:spPr bwMode="auto">
          <a:xfrm>
            <a:off x="9998191" y="4942936"/>
            <a:ext cx="1601657" cy="984078"/>
          </a:xfrm>
          <a:prstGeom prst="roundRect">
            <a:avLst/>
          </a:prstGeom>
          <a:noFill/>
          <a:ln>
            <a:noFill/>
          </a:ln>
        </p:spPr>
      </p:pic>
      <p:pic>
        <p:nvPicPr>
          <p:cNvPr id="4" name="Picture 1" descr="Chart, box and whisker chart&#10;&#10;Description automatically generated">
            <a:extLst>
              <a:ext uri="{FF2B5EF4-FFF2-40B4-BE49-F238E27FC236}">
                <a16:creationId xmlns:a16="http://schemas.microsoft.com/office/drawing/2014/main" id="{A20DA6A6-D494-432C-35C8-7E23BD73BFD4}"/>
              </a:ext>
            </a:extLst>
          </p:cNvPr>
          <p:cNvPicPr>
            <a:picLocks noChangeAspect="1"/>
          </p:cNvPicPr>
          <p:nvPr/>
        </p:nvPicPr>
        <p:blipFill rotWithShape="1">
          <a:blip r:embed="rId9">
            <a:extLst>
              <a:ext uri="{28A0092B-C50C-407E-A947-70E740481C1C}">
                <a14:useLocalDpi xmlns:a14="http://schemas.microsoft.com/office/drawing/2010/main" val="0"/>
              </a:ext>
            </a:extLst>
          </a:blip>
          <a:srcRect r="66807"/>
          <a:stretch/>
        </p:blipFill>
        <p:spPr bwMode="auto">
          <a:xfrm>
            <a:off x="8787575" y="2414820"/>
            <a:ext cx="1581676" cy="984078"/>
          </a:xfrm>
          <a:prstGeom prst="roundRect">
            <a:avLst/>
          </a:prstGeom>
          <a:noFill/>
          <a:ln>
            <a:noFill/>
          </a:ln>
        </p:spPr>
      </p:pic>
      <p:pic>
        <p:nvPicPr>
          <p:cNvPr id="5" name="Picture 1" descr="Chart, box and whisker chart&#10;&#10;Description automatically generated">
            <a:extLst>
              <a:ext uri="{FF2B5EF4-FFF2-40B4-BE49-F238E27FC236}">
                <a16:creationId xmlns:a16="http://schemas.microsoft.com/office/drawing/2014/main" id="{955AD22D-EB62-0406-A050-22270126343F}"/>
              </a:ext>
            </a:extLst>
          </p:cNvPr>
          <p:cNvPicPr>
            <a:picLocks noChangeAspect="1"/>
          </p:cNvPicPr>
          <p:nvPr/>
        </p:nvPicPr>
        <p:blipFill rotWithShape="1">
          <a:blip r:embed="rId9">
            <a:extLst>
              <a:ext uri="{28A0092B-C50C-407E-A947-70E740481C1C}">
                <a14:useLocalDpi xmlns:a14="http://schemas.microsoft.com/office/drawing/2010/main" val="0"/>
              </a:ext>
            </a:extLst>
          </a:blip>
          <a:srcRect l="33193" r="33614"/>
          <a:stretch/>
        </p:blipFill>
        <p:spPr bwMode="auto">
          <a:xfrm>
            <a:off x="9279774" y="3651535"/>
            <a:ext cx="1581676" cy="984078"/>
          </a:xfrm>
          <a:prstGeom prst="roundRect">
            <a:avLst/>
          </a:prstGeom>
          <a:noFill/>
          <a:ln>
            <a:noFill/>
          </a:ln>
        </p:spPr>
      </p:pic>
    </p:spTree>
    <p:extLst>
      <p:ext uri="{BB962C8B-B14F-4D97-AF65-F5344CB8AC3E}">
        <p14:creationId xmlns:p14="http://schemas.microsoft.com/office/powerpoint/2010/main" val="9493339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EC890-1F30-EDFE-D325-09FE5D07E0D1}"/>
            </a:ext>
          </a:extLst>
        </p:cNvPr>
        <p:cNvGrpSpPr/>
        <p:nvPr/>
      </p:nvGrpSpPr>
      <p:grpSpPr>
        <a:xfrm>
          <a:off x="0" y="0"/>
          <a:ext cx="0" cy="0"/>
          <a:chOff x="0" y="0"/>
          <a:chExt cx="0" cy="0"/>
        </a:xfrm>
      </p:grpSpPr>
      <p:pic>
        <p:nvPicPr>
          <p:cNvPr id="33" name="Picture 32" descr="A black background with a black square&#10;&#10;Description automatically generated with medium confidence">
            <a:extLst>
              <a:ext uri="{FF2B5EF4-FFF2-40B4-BE49-F238E27FC236}">
                <a16:creationId xmlns:a16="http://schemas.microsoft.com/office/drawing/2014/main" id="{F12CFC9C-C035-0B10-6C88-374BBFF117C4}"/>
              </a:ext>
            </a:extLst>
          </p:cNvPr>
          <p:cNvPicPr>
            <a:picLocks noChangeAspect="1"/>
          </p:cNvPicPr>
          <p:nvPr/>
        </p:nvPicPr>
        <p:blipFill>
          <a:blip r:embed="rId3">
            <a:alphaModFix amt="4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58393" y="0"/>
            <a:ext cx="5154734" cy="5154734"/>
          </a:xfrm>
          <a:prstGeom prst="rect">
            <a:avLst/>
          </a:prstGeom>
        </p:spPr>
      </p:pic>
      <p:pic>
        <p:nvPicPr>
          <p:cNvPr id="35" name="Picture 34">
            <a:extLst>
              <a:ext uri="{FF2B5EF4-FFF2-40B4-BE49-F238E27FC236}">
                <a16:creationId xmlns:a16="http://schemas.microsoft.com/office/drawing/2014/main" id="{D9F3E497-AFC9-EFBA-AD1E-CBBB40E36F4E}"/>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703053">
            <a:off x="-2670662" y="1213789"/>
            <a:ext cx="6835144" cy="6835144"/>
          </a:xfrm>
          <a:prstGeom prst="rect">
            <a:avLst/>
          </a:prstGeom>
        </p:spPr>
      </p:pic>
      <p:sp>
        <p:nvSpPr>
          <p:cNvPr id="8" name="Rectangle: Rounded Corners 7">
            <a:extLst>
              <a:ext uri="{FF2B5EF4-FFF2-40B4-BE49-F238E27FC236}">
                <a16:creationId xmlns:a16="http://schemas.microsoft.com/office/drawing/2014/main" id="{E1D51E30-20D2-5CA9-7D75-D345180163BF}"/>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B1664C01-DD74-611D-7384-0D5F94BA370B}"/>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C27293D7-26B3-86E9-A318-8184CFFD3E8C}"/>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Construcción de B-</a:t>
            </a:r>
            <a:r>
              <a:rPr lang="es-MX" sz="2800" b="1" dirty="0" err="1">
                <a:solidFill>
                  <a:schemeClr val="tx1">
                    <a:lumMod val="85000"/>
                    <a:lumOff val="15000"/>
                  </a:schemeClr>
                </a:solidFill>
                <a:latin typeface="Aptos" panose="020B0004020202020204" pitchFamily="34" charset="0"/>
              </a:rPr>
              <a:t>Splines</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54011661-DA9A-1218-A909-F20DB1F0BB2D}"/>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7E6FC4F-F9D7-62BE-268B-18DB356C1552}"/>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C1550D3-5756-D678-B447-BB89A5A15E0F}"/>
              </a:ext>
            </a:extLst>
          </p:cNvPr>
          <p:cNvGrpSpPr/>
          <p:nvPr/>
        </p:nvGrpSpPr>
        <p:grpSpPr>
          <a:xfrm>
            <a:off x="3058236" y="2115565"/>
            <a:ext cx="6075528" cy="4324679"/>
            <a:chOff x="6377055" y="4514908"/>
            <a:chExt cx="6075528" cy="4324679"/>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BFE10E1-5145-EDAD-DE99-CDA2725E01BC}"/>
                    </a:ext>
                  </a:extLst>
                </p:cNvPr>
                <p:cNvSpPr txBox="1"/>
                <p:nvPr/>
              </p:nvSpPr>
              <p:spPr>
                <a:xfrm>
                  <a:off x="6880211" y="4770111"/>
                  <a:ext cx="5162270" cy="3982757"/>
                </a:xfrm>
                <a:prstGeom prst="rect">
                  <a:avLst/>
                </a:prstGeom>
                <a:noFill/>
              </p:spPr>
              <p:txBody>
                <a:bodyPr wrap="square" rtlCol="0">
                  <a:spAutoFit/>
                </a:bodyPr>
                <a:lstStyle/>
                <a:p>
                  <a:pPr>
                    <a:buClr>
                      <a:srgbClr val="1A3184"/>
                    </a:buClr>
                  </a:pPr>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𝑁</m:t>
                            </m:r>
                          </m:e>
                          <m:sub>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𝑘</m:t>
                            </m:r>
                          </m:sub>
                        </m:sSub>
                        <m:d>
                          <m:dPr>
                            <m:ctrlPr>
                              <a:rPr lang="es-ES" sz="1600" b="0" i="1" smtClean="0">
                                <a:solidFill>
                                  <a:schemeClr val="bg1"/>
                                </a:solidFill>
                                <a:latin typeface="Cambria Math" panose="02040503050406030204" pitchFamily="18" charset="0"/>
                              </a:rPr>
                            </m:ctrlPr>
                          </m:dPr>
                          <m:e>
                            <m:r>
                              <a:rPr lang="es-ES" sz="1600" b="0" i="1" smtClean="0">
                                <a:solidFill>
                                  <a:schemeClr val="bg1"/>
                                </a:solidFill>
                                <a:latin typeface="Cambria Math" panose="02040503050406030204" pitchFamily="18" charset="0"/>
                              </a:rPr>
                              <m:t>𝑥</m:t>
                            </m:r>
                          </m:e>
                        </m:d>
                        <m:r>
                          <a:rPr lang="es-ES" sz="1600" b="0" i="1" smtClean="0">
                            <a:solidFill>
                              <a:schemeClr val="bg1"/>
                            </a:solidFill>
                            <a:latin typeface="Cambria Math" panose="02040503050406030204" pitchFamily="18" charset="0"/>
                          </a:rPr>
                          <m:t>=</m:t>
                        </m:r>
                        <m:f>
                          <m:fPr>
                            <m:ctrlPr>
                              <a:rPr lang="es-ES" sz="1600" b="0" i="1" smtClean="0">
                                <a:solidFill>
                                  <a:schemeClr val="bg1"/>
                                </a:solidFill>
                                <a:latin typeface="Cambria Math" panose="02040503050406030204" pitchFamily="18" charset="0"/>
                              </a:rPr>
                            </m:ctrlPr>
                          </m:fPr>
                          <m:num>
                            <m:r>
                              <a:rPr lang="es-ES" sz="1600" b="0" i="1" smtClean="0">
                                <a:solidFill>
                                  <a:schemeClr val="bg1"/>
                                </a:solidFill>
                                <a:latin typeface="Cambria Math" panose="02040503050406030204" pitchFamily="18" charset="0"/>
                              </a:rPr>
                              <m:t>𝑥</m:t>
                            </m:r>
                            <m:r>
                              <a:rPr lang="es-ES" sz="1600" b="0" i="1" smtClean="0">
                                <a:solidFill>
                                  <a:schemeClr val="bg1"/>
                                </a:solidFill>
                                <a:latin typeface="Cambria Math" panose="02040503050406030204" pitchFamily="18" charset="0"/>
                              </a:rPr>
                              <m:t>−</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𝑡</m:t>
                                </m:r>
                              </m:e>
                              <m:sub>
                                <m:r>
                                  <a:rPr lang="es-ES" sz="1600" b="0" i="1" smtClean="0">
                                    <a:solidFill>
                                      <a:schemeClr val="bg1"/>
                                    </a:solidFill>
                                    <a:latin typeface="Cambria Math" panose="02040503050406030204" pitchFamily="18" charset="0"/>
                                  </a:rPr>
                                  <m:t>𝑖</m:t>
                                </m:r>
                              </m:sub>
                            </m:sSub>
                          </m:num>
                          <m:den>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𝑡</m:t>
                                </m:r>
                              </m:e>
                              <m:sub>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𝑘</m:t>
                                </m:r>
                              </m:sub>
                            </m:sSub>
                            <m:r>
                              <a:rPr lang="es-ES" sz="1600" b="0" i="1" smtClean="0">
                                <a:solidFill>
                                  <a:schemeClr val="bg1"/>
                                </a:solidFill>
                                <a:latin typeface="Cambria Math" panose="02040503050406030204" pitchFamily="18" charset="0"/>
                              </a:rPr>
                              <m:t>−</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𝑡</m:t>
                                </m:r>
                              </m:e>
                              <m:sub>
                                <m:r>
                                  <a:rPr lang="es-ES" sz="1600" b="0" i="1" smtClean="0">
                                    <a:solidFill>
                                      <a:schemeClr val="bg1"/>
                                    </a:solidFill>
                                    <a:latin typeface="Cambria Math" panose="02040503050406030204" pitchFamily="18" charset="0"/>
                                  </a:rPr>
                                  <m:t>𝑖</m:t>
                                </m:r>
                              </m:sub>
                            </m:sSub>
                          </m:den>
                        </m:f>
                        <m:sSub>
                          <m:sSubPr>
                            <m:ctrlPr>
                              <a:rPr lang="es-ES"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𝑁</m:t>
                            </m:r>
                          </m:e>
                          <m:sub>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𝑘</m:t>
                            </m:r>
                            <m:r>
                              <a:rPr lang="es-ES" sz="1600" b="0" i="1" smtClean="0">
                                <a:solidFill>
                                  <a:schemeClr val="bg1"/>
                                </a:solidFill>
                                <a:latin typeface="Cambria Math" panose="02040503050406030204" pitchFamily="18" charset="0"/>
                              </a:rPr>
                              <m:t>−1</m:t>
                            </m:r>
                          </m:sub>
                        </m:sSub>
                        <m:d>
                          <m:dPr>
                            <m:ctrlPr>
                              <a:rPr lang="es-ES" sz="1600" b="0" i="1" smtClean="0">
                                <a:solidFill>
                                  <a:schemeClr val="bg1"/>
                                </a:solidFill>
                                <a:latin typeface="Cambria Math" panose="02040503050406030204" pitchFamily="18" charset="0"/>
                              </a:rPr>
                            </m:ctrlPr>
                          </m:dPr>
                          <m:e>
                            <m:r>
                              <a:rPr lang="es-ES" sz="1600" b="0" i="1" smtClean="0">
                                <a:solidFill>
                                  <a:schemeClr val="bg1"/>
                                </a:solidFill>
                                <a:latin typeface="Cambria Math" panose="02040503050406030204" pitchFamily="18" charset="0"/>
                              </a:rPr>
                              <m:t>𝑥</m:t>
                            </m:r>
                          </m:e>
                        </m:d>
                        <m:r>
                          <a:rPr lang="es-ES" sz="1600" b="0" i="1" smtClean="0">
                            <a:solidFill>
                              <a:schemeClr val="bg1"/>
                            </a:solidFill>
                            <a:latin typeface="Cambria Math" panose="02040503050406030204" pitchFamily="18" charset="0"/>
                          </a:rPr>
                          <m:t>+</m:t>
                        </m:r>
                        <m:f>
                          <m:fPr>
                            <m:ctrlPr>
                              <a:rPr lang="es-ES" sz="1600" b="0" i="1" smtClean="0">
                                <a:solidFill>
                                  <a:schemeClr val="bg1"/>
                                </a:solidFill>
                                <a:latin typeface="Cambria Math" panose="02040503050406030204" pitchFamily="18" charset="0"/>
                              </a:rPr>
                            </m:ctrlPr>
                          </m:fPr>
                          <m:num>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𝑡</m:t>
                                </m:r>
                              </m:e>
                              <m:sub>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𝑘</m:t>
                                </m:r>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𝑥</m:t>
                            </m:r>
                          </m:num>
                          <m:den>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𝑡</m:t>
                                </m:r>
                              </m:e>
                              <m:sub>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𝑘</m:t>
                                </m:r>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m:t>
                            </m:r>
                            <m:sSub>
                              <m:sSubPr>
                                <m:ctrlPr>
                                  <a:rPr lang="es-ES" sz="1600" b="0" i="1" smtClean="0">
                                    <a:solidFill>
                                      <a:schemeClr val="bg1"/>
                                    </a:solidFill>
                                    <a:latin typeface="Cambria Math" panose="02040503050406030204" pitchFamily="18" charset="0"/>
                                  </a:rPr>
                                </m:ctrlPr>
                              </m:sSubPr>
                              <m:e>
                                <m:r>
                                  <a:rPr lang="es-ES" sz="1600" b="0" i="1" smtClean="0">
                                    <a:solidFill>
                                      <a:schemeClr val="bg1"/>
                                    </a:solidFill>
                                    <a:latin typeface="Cambria Math" panose="02040503050406030204" pitchFamily="18" charset="0"/>
                                  </a:rPr>
                                  <m:t>𝑡</m:t>
                                </m:r>
                              </m:e>
                              <m:sub>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+1</m:t>
                                </m:r>
                              </m:sub>
                            </m:sSub>
                          </m:den>
                        </m:f>
                        <m:sSub>
                          <m:sSubPr>
                            <m:ctrlPr>
                              <a:rPr lang="es-ES"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𝑁</m:t>
                            </m:r>
                          </m:e>
                          <m:sub>
                            <m:r>
                              <a:rPr lang="es-ES" sz="1600" b="0" i="1" smtClean="0">
                                <a:solidFill>
                                  <a:schemeClr val="bg1"/>
                                </a:solidFill>
                                <a:latin typeface="Cambria Math" panose="02040503050406030204" pitchFamily="18" charset="0"/>
                              </a:rPr>
                              <m:t>𝑖</m:t>
                            </m:r>
                            <m:r>
                              <a:rPr lang="es-ES" sz="1600" b="0" i="1" smtClean="0">
                                <a:solidFill>
                                  <a:schemeClr val="bg1"/>
                                </a:solidFill>
                                <a:latin typeface="Cambria Math" panose="02040503050406030204" pitchFamily="18" charset="0"/>
                              </a:rPr>
                              <m:t>+1,</m:t>
                            </m:r>
                            <m:r>
                              <a:rPr lang="es-ES" sz="1600" b="0" i="1" smtClean="0">
                                <a:solidFill>
                                  <a:schemeClr val="bg1"/>
                                </a:solidFill>
                                <a:latin typeface="Cambria Math" panose="02040503050406030204" pitchFamily="18" charset="0"/>
                              </a:rPr>
                              <m:t>𝑘</m:t>
                            </m:r>
                            <m:r>
                              <a:rPr lang="es-ES" sz="1600" b="0" i="1" smtClean="0">
                                <a:solidFill>
                                  <a:schemeClr val="bg1"/>
                                </a:solidFill>
                                <a:latin typeface="Cambria Math" panose="02040503050406030204" pitchFamily="18" charset="0"/>
                              </a:rPr>
                              <m:t>−1</m:t>
                            </m:r>
                          </m:sub>
                        </m:sSub>
                        <m:r>
                          <a:rPr lang="es-ES" sz="1600" b="0" i="1" smtClean="0">
                            <a:solidFill>
                              <a:schemeClr val="bg1"/>
                            </a:solidFill>
                            <a:latin typeface="Cambria Math" panose="02040503050406030204" pitchFamily="18" charset="0"/>
                          </a:rPr>
                          <m:t>(</m:t>
                        </m:r>
                        <m:r>
                          <a:rPr lang="es-ES" sz="1600" b="0" i="1" smtClean="0">
                            <a:solidFill>
                              <a:schemeClr val="bg1"/>
                            </a:solidFill>
                            <a:latin typeface="Cambria Math" panose="02040503050406030204" pitchFamily="18" charset="0"/>
                          </a:rPr>
                          <m:t>𝑥</m:t>
                        </m:r>
                        <m:r>
                          <a:rPr lang="es-ES" sz="1600" b="0" i="1" smtClean="0">
                            <a:solidFill>
                              <a:schemeClr val="bg1"/>
                            </a:solidFill>
                            <a:latin typeface="Cambria Math" panose="02040503050406030204" pitchFamily="18" charset="0"/>
                          </a:rPr>
                          <m:t>)</m:t>
                        </m:r>
                      </m:oMath>
                    </m:oMathPara>
                  </a14:m>
                  <a:endParaRPr lang="es-CO" sz="1600" dirty="0">
                    <a:solidFill>
                      <a:schemeClr val="bg1"/>
                    </a:solidFill>
                    <a:latin typeface="Aptos" panose="020B0004020202020204" pitchFamily="34" charset="0"/>
                  </a:endParaRPr>
                </a:p>
                <a:p>
                  <a:pPr marL="342900" indent="-342900">
                    <a:buClr>
                      <a:srgbClr val="1A3184"/>
                    </a:buClr>
                    <a:buFont typeface="Arial" panose="020B0604020202020204" pitchFamily="34" charset="0"/>
                    <a:buChar char="•"/>
                  </a:pPr>
                  <a:endParaRPr lang="es-CO" sz="1600" dirty="0">
                    <a:solidFill>
                      <a:schemeClr val="bg1"/>
                    </a:solidFill>
                    <a:latin typeface="Aptos" panose="020B0004020202020204" pitchFamily="34" charset="0"/>
                  </a:endParaRPr>
                </a:p>
                <a:p>
                  <a:pPr>
                    <a:buClr>
                      <a:srgbClr val="1A3184"/>
                    </a:buClr>
                  </a:pPr>
                  <a:r>
                    <a:rPr lang="es-CO" sz="1400" dirty="0">
                      <a:solidFill>
                        <a:schemeClr val="bg1"/>
                      </a:solidFill>
                      <a:latin typeface="Aptos" panose="020B0004020202020204" pitchFamily="34" charset="0"/>
                    </a:rPr>
                    <a:t>Encuentre la función a trozos </a:t>
                  </a:r>
                  <a14:m>
                    <m:oMath xmlns:m="http://schemas.openxmlformats.org/officeDocument/2006/math">
                      <m:sSub>
                        <m:sSubPr>
                          <m:ctrlPr>
                            <a:rPr lang="es-CO" sz="1400" i="1" smtClean="0">
                              <a:solidFill>
                                <a:schemeClr val="bg1"/>
                              </a:solidFill>
                              <a:effectLst/>
                              <a:latin typeface="Cambria Math" panose="02040503050406030204" pitchFamily="18" charset="0"/>
                            </a:rPr>
                          </m:ctrlPr>
                        </m:sSubPr>
                        <m:e>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1,1</m:t>
                          </m:r>
                        </m:sub>
                      </m:sSub>
                      <m:d>
                        <m:dPr>
                          <m:ctrlPr>
                            <a:rPr lang="es-CO" sz="1400" i="1">
                              <a:solidFill>
                                <a:schemeClr val="bg1"/>
                              </a:solidFill>
                              <a:effectLst/>
                              <a:latin typeface="Cambria Math" panose="02040503050406030204" pitchFamily="18" charset="0"/>
                            </a:rPr>
                          </m:ctrlPr>
                        </m:dPr>
                        <m:e>
                          <m:r>
                            <a:rPr lang="es-CO" sz="1400" b="0" i="1" smtClean="0">
                              <a:solidFill>
                                <a:schemeClr val="bg1"/>
                              </a:solidFill>
                              <a:effectLst/>
                              <a:latin typeface="Cambria Math" panose="02040503050406030204" pitchFamily="18" charset="0"/>
                            </a:rPr>
                            <m:t>𝑥</m:t>
                          </m:r>
                        </m:e>
                      </m:d>
                    </m:oMath>
                  </a14:m>
                  <a:r>
                    <a:rPr lang="es-CO" sz="1200"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a:t>
                  </a:r>
                </a:p>
                <a:p>
                  <a:pPr>
                    <a:buClr>
                      <a:srgbClr val="1A3184"/>
                    </a:buClr>
                  </a:pPr>
                  <a:endParaRPr lang="es-CO" sz="1400" dirty="0">
                    <a:solidFill>
                      <a:schemeClr val="bg1"/>
                    </a:solidFill>
                    <a:latin typeface="Aptos" panose="020B0004020202020204" pitchFamily="34" charset="0"/>
                    <a:cs typeface="Times New Roman" panose="02020603050405020304" pitchFamily="18"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𝑁</m:t>
                            </m:r>
                          </m:e>
                          <m:sub>
                            <m:r>
                              <a:rPr lang="es-CO" sz="1600" b="0" i="1" smtClean="0">
                                <a:solidFill>
                                  <a:schemeClr val="bg1"/>
                                </a:solidFill>
                                <a:latin typeface="Cambria Math" panose="02040503050406030204" pitchFamily="18" charset="0"/>
                              </a:rPr>
                              <m:t>11</m:t>
                            </m:r>
                          </m:sub>
                        </m:sSub>
                        <m:d>
                          <m:dPr>
                            <m:ctrlPr>
                              <a:rPr lang="es-CO" sz="1600" b="0" i="1" smtClean="0">
                                <a:solidFill>
                                  <a:schemeClr val="bg1"/>
                                </a:solidFill>
                                <a:latin typeface="Cambria Math" panose="02040503050406030204" pitchFamily="18" charset="0"/>
                              </a:rPr>
                            </m:ctrlPr>
                          </m:dPr>
                          <m:e>
                            <m:r>
                              <a:rPr lang="es-CO" sz="1600" b="0" i="1" smtClean="0">
                                <a:solidFill>
                                  <a:schemeClr val="bg1"/>
                                </a:solidFill>
                                <a:latin typeface="Cambria Math" panose="02040503050406030204" pitchFamily="18" charset="0"/>
                              </a:rPr>
                              <m:t>𝑥</m:t>
                            </m:r>
                          </m:e>
                        </m:d>
                        <m:r>
                          <a:rPr lang="es-CO" sz="1600" b="0" i="1" smtClean="0">
                            <a:solidFill>
                              <a:schemeClr val="bg1"/>
                            </a:solidFill>
                            <a:latin typeface="Cambria Math" panose="02040503050406030204" pitchFamily="18" charset="0"/>
                          </a:rPr>
                          <m:t>=</m:t>
                        </m:r>
                        <m:f>
                          <m:f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sub>
                            </m:s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num>
                          <m:den>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sub>
                            </m:s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den>
                        </m:f>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600" dirty="0">
                    <a:solidFill>
                      <a:schemeClr val="bg1"/>
                    </a:solidFill>
                    <a:latin typeface="Aptos" panose="020B0004020202020204" pitchFamily="34" charset="0"/>
                  </a:endParaRPr>
                </a:p>
                <a:p>
                  <a:pPr>
                    <a:buClr>
                      <a:srgbClr val="1A3184"/>
                    </a:buClr>
                  </a:pPr>
                  <a:endParaRPr lang="es-CO" sz="1600" dirty="0">
                    <a:solidFill>
                      <a:schemeClr val="bg1"/>
                    </a:solidFill>
                    <a:latin typeface="Aptos" panose="020B0004020202020204" pitchFamily="34"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𝑁</m:t>
                            </m:r>
                          </m:e>
                          <m:sub>
                            <m:r>
                              <a:rPr lang="es-CO" sz="1600" b="0" i="1" smtClean="0">
                                <a:solidFill>
                                  <a:schemeClr val="bg1"/>
                                </a:solidFill>
                                <a:latin typeface="Cambria Math" panose="02040503050406030204" pitchFamily="18" charset="0"/>
                              </a:rPr>
                              <m:t>11</m:t>
                            </m:r>
                          </m:sub>
                        </m:sSub>
                        <m:d>
                          <m:dPr>
                            <m:ctrlPr>
                              <a:rPr lang="es-CO" sz="1600" b="0" i="1" smtClean="0">
                                <a:solidFill>
                                  <a:schemeClr val="bg1"/>
                                </a:solidFill>
                                <a:latin typeface="Cambria Math" panose="02040503050406030204" pitchFamily="18" charset="0"/>
                              </a:rPr>
                            </m:ctrlPr>
                          </m:dPr>
                          <m:e>
                            <m:r>
                              <a:rPr lang="es-CO" sz="1600" b="0" i="1" smtClean="0">
                                <a:solidFill>
                                  <a:schemeClr val="bg1"/>
                                </a:solidFill>
                                <a:latin typeface="Cambria Math" panose="02040503050406030204" pitchFamily="18" charset="0"/>
                              </a:rPr>
                              <m:t>𝑥</m:t>
                            </m:r>
                          </m:e>
                        </m:d>
                        <m:r>
                          <a:rPr lang="es-CO" sz="1600" b="0" i="1" smtClean="0">
                            <a:solidFill>
                              <a:schemeClr val="bg1"/>
                            </a:solidFill>
                            <a:latin typeface="Cambria Math" panose="02040503050406030204" pitchFamily="18" charset="0"/>
                          </a:rPr>
                          <m:t>=</m:t>
                        </m:r>
                        <m:f>
                          <m:f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num>
                          <m:den>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den>
                        </m:f>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s-CO" sz="160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num>
                          <m:den>
                            <m:r>
                              <a:rPr lang="es-CO" sz="160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den>
                        </m:f>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600" dirty="0">
                    <a:solidFill>
                      <a:schemeClr val="bg1"/>
                    </a:solidFill>
                    <a:latin typeface="Aptos" panose="020B0004020202020204" pitchFamily="34" charset="0"/>
                  </a:endParaRPr>
                </a:p>
                <a:p>
                  <a:pPr>
                    <a:buClr>
                      <a:srgbClr val="1A3184"/>
                    </a:buClr>
                  </a:pPr>
                  <a:endParaRPr lang="es-CO" sz="1600" dirty="0">
                    <a:solidFill>
                      <a:schemeClr val="bg1"/>
                    </a:solidFill>
                    <a:latin typeface="Aptos" panose="020B0004020202020204" pitchFamily="34"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1600" b="0" i="1" smtClean="0">
                                <a:solidFill>
                                  <a:schemeClr val="bg1"/>
                                </a:solidFill>
                                <a:latin typeface="Cambria Math" panose="02040503050406030204" pitchFamily="18" charset="0"/>
                              </a:rPr>
                            </m:ctrlPr>
                          </m:sSubPr>
                          <m:e>
                            <m:r>
                              <a:rPr lang="es-CO" sz="1600" b="0" i="1" smtClean="0">
                                <a:solidFill>
                                  <a:schemeClr val="bg1"/>
                                </a:solidFill>
                                <a:latin typeface="Cambria Math" panose="02040503050406030204" pitchFamily="18" charset="0"/>
                              </a:rPr>
                              <m:t>𝑁</m:t>
                            </m:r>
                          </m:e>
                          <m:sub>
                            <m:r>
                              <a:rPr lang="es-CO" sz="1600" b="0" i="1" smtClean="0">
                                <a:solidFill>
                                  <a:schemeClr val="bg1"/>
                                </a:solidFill>
                                <a:latin typeface="Cambria Math" panose="02040503050406030204" pitchFamily="18" charset="0"/>
                              </a:rPr>
                              <m:t>11</m:t>
                            </m:r>
                          </m:sub>
                        </m:sSub>
                        <m:d>
                          <m:dPr>
                            <m:ctrlPr>
                              <a:rPr lang="es-CO" sz="1600" b="0" i="1" smtClean="0">
                                <a:solidFill>
                                  <a:schemeClr val="bg1"/>
                                </a:solidFill>
                                <a:latin typeface="Cambria Math" panose="02040503050406030204" pitchFamily="18" charset="0"/>
                              </a:rPr>
                            </m:ctrlPr>
                          </m:dPr>
                          <m:e>
                            <m:r>
                              <a:rPr lang="es-CO" sz="1600" b="0" i="1" smtClean="0">
                                <a:solidFill>
                                  <a:schemeClr val="bg1"/>
                                </a:solidFill>
                                <a:latin typeface="Cambria Math" panose="02040503050406030204" pitchFamily="18" charset="0"/>
                              </a:rPr>
                              <m:t>𝑥</m:t>
                            </m:r>
                          </m:e>
                        </m:d>
                        <m:r>
                          <a:rPr lang="es-CO" sz="1600" b="0" i="1" smtClean="0">
                            <a:solidFill>
                              <a:schemeClr val="bg1"/>
                            </a:solidFill>
                            <a:latin typeface="Cambria Math" panose="02040503050406030204" pitchFamily="18" charset="0"/>
                          </a:rPr>
                          <m:t>=</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sz="16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𝑁</m:t>
                            </m:r>
                          </m:e>
                          <m:sub>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𝑢</m:t>
                            </m:r>
                          </m:e>
                        </m:d>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eqArr>
                              <m:eqArrPr>
                                <m:ctrlP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eqArrPr>
                              <m:e>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          1≤</m:t>
                                </m:r>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&lt;</m:t>
                                </m:r>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e>
                              <m:e>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3</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sz="1600" b="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𝑥</m:t>
                                </m:r>
                              </m:e>
                              <m:e>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0             </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𝑑</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𝑙</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𝑐</m:t>
                                </m:r>
                              </m:e>
                            </m:eqArr>
                          </m:e>
                        </m:d>
                      </m:oMath>
                    </m:oMathPara>
                  </a14:m>
                  <a:endParaRPr lang="es-CO" sz="1600" dirty="0">
                    <a:solidFill>
                      <a:schemeClr val="bg1"/>
                    </a:solidFill>
                    <a:latin typeface="Aptos" panose="020B0004020202020204" pitchFamily="34" charset="0"/>
                  </a:endParaRPr>
                </a:p>
              </p:txBody>
            </p:sp>
          </mc:Choice>
          <mc:Fallback>
            <p:sp>
              <p:nvSpPr>
                <p:cNvPr id="13" name="TextBox 12">
                  <a:extLst>
                    <a:ext uri="{FF2B5EF4-FFF2-40B4-BE49-F238E27FC236}">
                      <a16:creationId xmlns:a16="http://schemas.microsoft.com/office/drawing/2014/main" id="{BBFE10E1-5145-EDAD-DE99-CDA2725E01BC}"/>
                    </a:ext>
                  </a:extLst>
                </p:cNvPr>
                <p:cNvSpPr txBox="1">
                  <a:spLocks noRot="1" noChangeAspect="1" noMove="1" noResize="1" noEditPoints="1" noAdjustHandles="1" noChangeArrowheads="1" noChangeShapeType="1" noTextEdit="1"/>
                </p:cNvSpPr>
                <p:nvPr/>
              </p:nvSpPr>
              <p:spPr>
                <a:xfrm>
                  <a:off x="6880211" y="4770111"/>
                  <a:ext cx="5162270" cy="3982757"/>
                </a:xfrm>
                <a:prstGeom prst="rect">
                  <a:avLst/>
                </a:prstGeom>
                <a:blipFill>
                  <a:blip r:embed="rId8"/>
                  <a:stretch>
                    <a:fillRect l="-354"/>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4B4C2EB2-2D1A-67AF-5E9C-267FD7D245D4}"/>
                </a:ext>
              </a:extLst>
            </p:cNvPr>
            <p:cNvGrpSpPr/>
            <p:nvPr/>
          </p:nvGrpSpPr>
          <p:grpSpPr>
            <a:xfrm>
              <a:off x="6377055" y="4514908"/>
              <a:ext cx="6075528" cy="4324679"/>
              <a:chOff x="743471" y="2734799"/>
              <a:chExt cx="6075528" cy="4324679"/>
            </a:xfrm>
          </p:grpSpPr>
          <p:sp>
            <p:nvSpPr>
              <p:cNvPr id="16" name="Rectangle: Rounded Corners 15">
                <a:extLst>
                  <a:ext uri="{FF2B5EF4-FFF2-40B4-BE49-F238E27FC236}">
                    <a16:creationId xmlns:a16="http://schemas.microsoft.com/office/drawing/2014/main" id="{1FE52A51-A8FE-26B7-DF64-0E40789E4078}"/>
                  </a:ext>
                </a:extLst>
              </p:cNvPr>
              <p:cNvSpPr/>
              <p:nvPr/>
            </p:nvSpPr>
            <p:spPr>
              <a:xfrm>
                <a:off x="899887" y="2913847"/>
                <a:ext cx="5919112" cy="4145631"/>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E58A95EF-BB3E-EF54-15D0-D6F4ECE8FC6C}"/>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Half Frame 17">
                <a:extLst>
                  <a:ext uri="{FF2B5EF4-FFF2-40B4-BE49-F238E27FC236}">
                    <a16:creationId xmlns:a16="http://schemas.microsoft.com/office/drawing/2014/main" id="{5EB9E05C-CD63-30D2-897D-A1AE05A88C02}"/>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 name="Picture 1" descr="Chart, box and whisker chart&#10;&#10;Description automatically generated">
            <a:extLst>
              <a:ext uri="{FF2B5EF4-FFF2-40B4-BE49-F238E27FC236}">
                <a16:creationId xmlns:a16="http://schemas.microsoft.com/office/drawing/2014/main" id="{797A3ED9-9103-6E0A-5DA9-B557AF1FDC30}"/>
              </a:ext>
            </a:extLst>
          </p:cNvPr>
          <p:cNvPicPr>
            <a:picLocks noChangeAspect="1"/>
          </p:cNvPicPr>
          <p:nvPr/>
        </p:nvPicPr>
        <p:blipFill rotWithShape="1">
          <a:blip r:embed="rId9">
            <a:extLst>
              <a:ext uri="{28A0092B-C50C-407E-A947-70E740481C1C}">
                <a14:useLocalDpi xmlns:a14="http://schemas.microsoft.com/office/drawing/2010/main" val="0"/>
              </a:ext>
            </a:extLst>
          </a:blip>
          <a:srcRect l="66387"/>
          <a:stretch/>
        </p:blipFill>
        <p:spPr bwMode="auto">
          <a:xfrm>
            <a:off x="12369604" y="4997621"/>
            <a:ext cx="2004395" cy="1231525"/>
          </a:xfrm>
          <a:prstGeom prst="rect">
            <a:avLst/>
          </a:prstGeom>
          <a:noFill/>
          <a:ln>
            <a:noFill/>
          </a:ln>
        </p:spPr>
      </p:pic>
      <p:pic>
        <p:nvPicPr>
          <p:cNvPr id="4" name="Picture 1" descr="Chart, box and whisker chart&#10;&#10;Description automatically generated">
            <a:extLst>
              <a:ext uri="{FF2B5EF4-FFF2-40B4-BE49-F238E27FC236}">
                <a16:creationId xmlns:a16="http://schemas.microsoft.com/office/drawing/2014/main" id="{63964A38-1C3C-91FF-D821-B80602E3137A}"/>
              </a:ext>
            </a:extLst>
          </p:cNvPr>
          <p:cNvPicPr>
            <a:picLocks noChangeAspect="1"/>
          </p:cNvPicPr>
          <p:nvPr/>
        </p:nvPicPr>
        <p:blipFill rotWithShape="1">
          <a:blip r:embed="rId9">
            <a:extLst>
              <a:ext uri="{28A0092B-C50C-407E-A947-70E740481C1C}">
                <a14:useLocalDpi xmlns:a14="http://schemas.microsoft.com/office/drawing/2010/main" val="0"/>
              </a:ext>
            </a:extLst>
          </a:blip>
          <a:srcRect r="66807"/>
          <a:stretch/>
        </p:blipFill>
        <p:spPr bwMode="auto">
          <a:xfrm>
            <a:off x="12369605" y="2414819"/>
            <a:ext cx="1979389" cy="1231525"/>
          </a:xfrm>
          <a:prstGeom prst="rect">
            <a:avLst/>
          </a:prstGeom>
          <a:noFill/>
          <a:ln>
            <a:noFill/>
          </a:ln>
        </p:spPr>
      </p:pic>
      <p:pic>
        <p:nvPicPr>
          <p:cNvPr id="5" name="Picture 1" descr="Chart, box and whisker chart&#10;&#10;Description automatically generated">
            <a:extLst>
              <a:ext uri="{FF2B5EF4-FFF2-40B4-BE49-F238E27FC236}">
                <a16:creationId xmlns:a16="http://schemas.microsoft.com/office/drawing/2014/main" id="{16D0AD3C-8616-6DDD-9CAA-5001CA610FD5}"/>
              </a:ext>
            </a:extLst>
          </p:cNvPr>
          <p:cNvPicPr>
            <a:picLocks noChangeAspect="1"/>
          </p:cNvPicPr>
          <p:nvPr/>
        </p:nvPicPr>
        <p:blipFill rotWithShape="1">
          <a:blip r:embed="rId9">
            <a:extLst>
              <a:ext uri="{28A0092B-C50C-407E-A947-70E740481C1C}">
                <a14:useLocalDpi xmlns:a14="http://schemas.microsoft.com/office/drawing/2010/main" val="0"/>
              </a:ext>
            </a:extLst>
          </a:blip>
          <a:srcRect l="33193" r="33614"/>
          <a:stretch/>
        </p:blipFill>
        <p:spPr bwMode="auto">
          <a:xfrm>
            <a:off x="12369604" y="3706220"/>
            <a:ext cx="1979389" cy="1231525"/>
          </a:xfrm>
          <a:prstGeom prst="rect">
            <a:avLst/>
          </a:prstGeom>
          <a:noFill/>
          <a:ln>
            <a:noFill/>
          </a:ln>
        </p:spPr>
      </p:pic>
    </p:spTree>
    <p:extLst>
      <p:ext uri="{BB962C8B-B14F-4D97-AF65-F5344CB8AC3E}">
        <p14:creationId xmlns:p14="http://schemas.microsoft.com/office/powerpoint/2010/main" val="32255688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D94BB-1066-8824-851B-CFDD025BA39E}"/>
            </a:ext>
          </a:extLst>
        </p:cNvPr>
        <p:cNvGrpSpPr/>
        <p:nvPr/>
      </p:nvGrpSpPr>
      <p:grpSpPr>
        <a:xfrm>
          <a:off x="0" y="0"/>
          <a:ext cx="0" cy="0"/>
          <a:chOff x="0" y="0"/>
          <a:chExt cx="0" cy="0"/>
        </a:xfrm>
      </p:grpSpPr>
      <p:pic>
        <p:nvPicPr>
          <p:cNvPr id="33" name="Picture 32" descr="A black background with a black square&#10;&#10;Description automatically generated with medium confidence">
            <a:extLst>
              <a:ext uri="{FF2B5EF4-FFF2-40B4-BE49-F238E27FC236}">
                <a16:creationId xmlns:a16="http://schemas.microsoft.com/office/drawing/2014/main" id="{506B2993-9DA7-377D-8223-EB70B5FDA060}"/>
              </a:ext>
            </a:extLst>
          </p:cNvPr>
          <p:cNvPicPr>
            <a:picLocks noChangeAspect="1"/>
          </p:cNvPicPr>
          <p:nvPr/>
        </p:nvPicPr>
        <p:blipFill>
          <a:blip r:embed="rId3">
            <a:alphaModFix amt="4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58393" y="0"/>
            <a:ext cx="5154734" cy="5154734"/>
          </a:xfrm>
          <a:prstGeom prst="rect">
            <a:avLst/>
          </a:prstGeom>
        </p:spPr>
      </p:pic>
      <p:pic>
        <p:nvPicPr>
          <p:cNvPr id="35" name="Picture 34">
            <a:extLst>
              <a:ext uri="{FF2B5EF4-FFF2-40B4-BE49-F238E27FC236}">
                <a16:creationId xmlns:a16="http://schemas.microsoft.com/office/drawing/2014/main" id="{5D207506-97FC-1C12-A80F-90779AE3360B}"/>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703053">
            <a:off x="-2670662" y="1213789"/>
            <a:ext cx="6835144" cy="6835144"/>
          </a:xfrm>
          <a:prstGeom prst="rect">
            <a:avLst/>
          </a:prstGeom>
        </p:spPr>
      </p:pic>
      <p:sp>
        <p:nvSpPr>
          <p:cNvPr id="8" name="Rectangle: Rounded Corners 7">
            <a:extLst>
              <a:ext uri="{FF2B5EF4-FFF2-40B4-BE49-F238E27FC236}">
                <a16:creationId xmlns:a16="http://schemas.microsoft.com/office/drawing/2014/main" id="{F211FF80-64A7-8BE0-0D52-1FBDD6D7E257}"/>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3DB9479C-2F57-327A-1385-DDA72829A1BA}"/>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D1181BB3-093C-2645-02FC-D7501EE35405}"/>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Construcción de B-</a:t>
            </a:r>
            <a:r>
              <a:rPr lang="es-MX" sz="2800" b="1" dirty="0" err="1">
                <a:solidFill>
                  <a:schemeClr val="tx1">
                    <a:lumMod val="85000"/>
                    <a:lumOff val="15000"/>
                  </a:schemeClr>
                </a:solidFill>
                <a:latin typeface="Aptos" panose="020B0004020202020204" pitchFamily="34" charset="0"/>
              </a:rPr>
              <a:t>Splines</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2A4941AF-6D0C-7F2C-15B0-77EBB073D5E5}"/>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2BEB493-F996-4631-F4B0-12D0875D7283}"/>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CB66DAD-FF52-5B2D-D0C8-CE2A6520A280}"/>
              </a:ext>
            </a:extLst>
          </p:cNvPr>
          <p:cNvGrpSpPr/>
          <p:nvPr/>
        </p:nvGrpSpPr>
        <p:grpSpPr>
          <a:xfrm>
            <a:off x="735075" y="2127364"/>
            <a:ext cx="7323303" cy="4434066"/>
            <a:chOff x="6377055" y="4514908"/>
            <a:chExt cx="7323303" cy="4434066"/>
          </a:xfrm>
        </p:grpSpPr>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2CFF97B-E094-0559-9BEF-CC668BB905BF}"/>
                    </a:ext>
                  </a:extLst>
                </p:cNvPr>
                <p:cNvSpPr txBox="1"/>
                <p:nvPr/>
              </p:nvSpPr>
              <p:spPr>
                <a:xfrm>
                  <a:off x="6890263" y="4873003"/>
                  <a:ext cx="6810095" cy="3995004"/>
                </a:xfrm>
                <a:prstGeom prst="rect">
                  <a:avLst/>
                </a:prstGeom>
                <a:noFill/>
              </p:spPr>
              <p:txBody>
                <a:bodyPr wrap="square" rtlCol="0">
                  <a:spAutoFit/>
                </a:bodyPr>
                <a:lstStyle/>
                <a:p>
                  <a:pPr>
                    <a:buClr>
                      <a:srgbClr val="1A3184"/>
                    </a:buClr>
                  </a:pPr>
                  <a:r>
                    <a:rPr lang="es-CO" sz="1600" dirty="0">
                      <a:solidFill>
                        <a:schemeClr val="bg1"/>
                      </a:solidFill>
                      <a:latin typeface="Aptos" panose="020B0004020202020204" pitchFamily="34" charset="0"/>
                    </a:rPr>
                    <a:t>Haciendo el mismo ejercicio para la interpolación grado 2</a:t>
                  </a:r>
                </a:p>
                <a:p>
                  <a:pPr>
                    <a:buClr>
                      <a:srgbClr val="1A3184"/>
                    </a:buClr>
                  </a:pPr>
                  <a:endParaRPr lang="es-CO" sz="1600" dirty="0">
                    <a:solidFill>
                      <a:schemeClr val="bg1"/>
                    </a:solidFill>
                    <a:latin typeface="Aptos" panose="020B0004020202020204"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0,2</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num>
                          <m:den>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b>
                            </m:s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sub>
                            </m:sSub>
                          </m:den>
                        </m:f>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sub>
                            </m:s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num>
                          <m:den>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sub>
                            </m:s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Sub>
                          </m:den>
                        </m:f>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11</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oMath>
                    </m:oMathPara>
                  </a14:m>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0,2</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=0.5 </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01</m:t>
                            </m:r>
                          </m:sub>
                        </m:sSub>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+0.5</m:t>
                        </m:r>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sSub>
                          <m:sSub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11</m:t>
                            </m:r>
                          </m:sub>
                        </m:s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CO" sz="16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1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r>
                    <a:rPr lang="es-CO" sz="1600" dirty="0">
                      <a:solidFill>
                        <a:schemeClr val="bg1"/>
                      </a:solidFill>
                      <a:latin typeface="Aptos" panose="020B0004020202020204" pitchFamily="34" charset="0"/>
                      <a:ea typeface="Times New Roman" panose="02020603050405020304" pitchFamily="18" charset="0"/>
                      <a:cs typeface="Times New Roman" panose="02020603050405020304" pitchFamily="18" charset="0"/>
                    </a:rPr>
                    <a:t>Lo que resulta en la siguiente función a trozos:</a:t>
                  </a:r>
                </a:p>
                <a:p>
                  <a:pPr>
                    <a:buClr>
                      <a:srgbClr val="1A3184"/>
                    </a:buClr>
                  </a:pPr>
                  <a:endParaRPr lang="es-CO" sz="14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buClr>
                      <a:srgbClr val="1A3184"/>
                    </a:buClr>
                  </a:pPr>
                  <a14:m>
                    <m:oMathPara xmlns:m="http://schemas.openxmlformats.org/officeDocument/2006/math">
                      <m:oMathParaPr>
                        <m:jc m:val="centerGroup"/>
                      </m:oMathParaPr>
                      <m:oMath xmlns:m="http://schemas.openxmlformats.org/officeDocument/2006/math">
                        <m:sSub>
                          <m:sSubPr>
                            <m:ctrlPr>
                              <a:rPr lang="es-CO" i="1">
                                <a:solidFill>
                                  <a:schemeClr val="bg1"/>
                                </a:solidFill>
                                <a:latin typeface="Cambria Math" panose="02040503050406030204" pitchFamily="18" charset="0"/>
                              </a:rPr>
                            </m:ctrlPr>
                          </m:sSub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𝑁</m:t>
                            </m:r>
                          </m:e>
                          <m:sub>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0,2</m:t>
                            </m:r>
                          </m:sub>
                        </m:sSub>
                        <m:d>
                          <m:dPr>
                            <m:ctrlPr>
                              <a:rPr lang="es-CO" i="1">
                                <a:solidFill>
                                  <a:schemeClr val="bg1"/>
                                </a:solidFill>
                                <a:latin typeface="Cambria Math" panose="020405030504060302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𝑢</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s-CO" i="1">
                                <a:solidFill>
                                  <a:schemeClr val="bg1"/>
                                </a:solidFill>
                                <a:latin typeface="Cambria Math" panose="02040503050406030204" pitchFamily="18" charset="0"/>
                              </a:rPr>
                            </m:ctrlPr>
                          </m:dPr>
                          <m:e>
                            <m:eqArr>
                              <m:eqArrPr>
                                <m:ctrlPr>
                                  <a:rPr lang="es-CO" i="1">
                                    <a:solidFill>
                                      <a:schemeClr val="bg1"/>
                                    </a:solidFill>
                                    <a:latin typeface="Cambria Math" panose="02040503050406030204" pitchFamily="18" charset="0"/>
                                  </a:rPr>
                                </m:ctrlPr>
                              </m:eqArr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0.5</m:t>
                                </m:r>
                                <m:sSup>
                                  <m:sSupPr>
                                    <m:ctrlPr>
                                      <a:rPr lang="es-CO" i="1">
                                        <a:solidFill>
                                          <a:schemeClr val="bg1"/>
                                        </a:solidFill>
                                        <a:latin typeface="Cambria Math" panose="02040503050406030204" pitchFamily="18" charset="0"/>
                                      </a:rPr>
                                    </m:ctrlPr>
                                  </m:sSupPr>
                                  <m:e>
                                    <m:r>
                                      <a:rPr lang="es-CO" i="1">
                                        <a:solidFill>
                                          <a:schemeClr val="bg1"/>
                                        </a:solidFill>
                                        <a:latin typeface="Cambria Math" panose="02040503050406030204" pitchFamily="18" charset="0"/>
                                      </a:rPr>
                                      <m:t>𝑥</m:t>
                                    </m:r>
                                  </m:e>
                                  <m:sup>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p>
                                </m:sSup>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m:t>
                                </m:r>
                                <m:r>
                                  <a:rPr lang="es-CO" sz="1600" b="0" i="1" smtClean="0">
                                    <a:solidFill>
                                      <a:schemeClr val="bg1"/>
                                    </a:solidFill>
                                    <a:latin typeface="Cambria Math" panose="02040503050406030204" pitchFamily="18" charset="0"/>
                                    <a:ea typeface="Calibri" panose="020F0502020204030204" pitchFamily="34" charset="0"/>
                                    <a:cs typeface="Times New Roman" panose="02020603050405020304" pitchFamily="18" charset="0"/>
                                  </a:rPr>
                                  <m:t>0≤</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&lt;1  </m:t>
                                </m:r>
                              </m:e>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0.5</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d>
                                  <m:dPr>
                                    <m:ctrlP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+0.5(3−</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       1≤</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&lt;2</m:t>
                                </m:r>
                              </m:e>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0.5</m:t>
                                </m:r>
                                <m:sSup>
                                  <m:sSupPr>
                                    <m:ctrlPr>
                                      <a:rPr lang="es-CO" i="1">
                                        <a:solidFill>
                                          <a:schemeClr val="bg1"/>
                                        </a:solidFill>
                                        <a:latin typeface="Cambria Math" panose="02040503050406030204" pitchFamily="18" charset="0"/>
                                      </a:rPr>
                                    </m:ctrlPr>
                                  </m:sSupPr>
                                  <m:e>
                                    <m:d>
                                      <m:dPr>
                                        <m:ctrlPr>
                                          <a:rPr lang="es-CO" i="1">
                                            <a:solidFill>
                                              <a:schemeClr val="bg1"/>
                                            </a:solidFill>
                                            <a:latin typeface="Cambria Math" panose="02040503050406030204" pitchFamily="18" charset="0"/>
                                          </a:rPr>
                                        </m:ctrlPr>
                                      </m:dPr>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3−</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e>
                                    </m:d>
                                  </m:e>
                                  <m:sup>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2</m:t>
                                    </m:r>
                                  </m:sup>
                                </m:sSup>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2≤</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𝑥</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&lt;3</m:t>
                                </m:r>
                              </m:e>
                              <m:e>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0                                                                          </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𝑑</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𝑙</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𝑐</m:t>
                                </m:r>
                                <m:r>
                                  <a:rPr lang="es-CO" sz="16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e>
                            </m:eqArr>
                          </m:e>
                        </m:d>
                      </m:oMath>
                    </m:oMathPara>
                  </a14:m>
                  <a:endParaRPr lang="es-CO" sz="1600" dirty="0">
                    <a:solidFill>
                      <a:schemeClr val="bg1"/>
                    </a:solidFill>
                    <a:latin typeface="Aptos" panose="020B0004020202020204" pitchFamily="34" charset="0"/>
                  </a:endParaRPr>
                </a:p>
              </p:txBody>
            </p:sp>
          </mc:Choice>
          <mc:Fallback>
            <p:sp>
              <p:nvSpPr>
                <p:cNvPr id="13" name="TextBox 12">
                  <a:extLst>
                    <a:ext uri="{FF2B5EF4-FFF2-40B4-BE49-F238E27FC236}">
                      <a16:creationId xmlns:a16="http://schemas.microsoft.com/office/drawing/2014/main" id="{32CFF97B-E094-0559-9BEF-CC668BB905BF}"/>
                    </a:ext>
                  </a:extLst>
                </p:cNvPr>
                <p:cNvSpPr txBox="1">
                  <a:spLocks noRot="1" noChangeAspect="1" noMove="1" noResize="1" noEditPoints="1" noAdjustHandles="1" noChangeArrowheads="1" noChangeShapeType="1" noTextEdit="1"/>
                </p:cNvSpPr>
                <p:nvPr/>
              </p:nvSpPr>
              <p:spPr>
                <a:xfrm>
                  <a:off x="6890263" y="4873003"/>
                  <a:ext cx="6810095" cy="3995004"/>
                </a:xfrm>
                <a:prstGeom prst="rect">
                  <a:avLst/>
                </a:prstGeom>
                <a:blipFill>
                  <a:blip r:embed="rId8"/>
                  <a:stretch>
                    <a:fillRect l="-537" t="-458"/>
                  </a:stretch>
                </a:blipFill>
              </p:spPr>
              <p:txBody>
                <a:bodyPr/>
                <a:lstStyle/>
                <a:p>
                  <a:r>
                    <a:rPr lang="es-CO">
                      <a:noFill/>
                    </a:rPr>
                    <a:t> </a:t>
                  </a:r>
                </a:p>
              </p:txBody>
            </p:sp>
          </mc:Fallback>
        </mc:AlternateContent>
        <p:grpSp>
          <p:nvGrpSpPr>
            <p:cNvPr id="14" name="Group 13">
              <a:extLst>
                <a:ext uri="{FF2B5EF4-FFF2-40B4-BE49-F238E27FC236}">
                  <a16:creationId xmlns:a16="http://schemas.microsoft.com/office/drawing/2014/main" id="{D34D9BF6-DDA9-7CD6-9592-01B101DB229D}"/>
                </a:ext>
              </a:extLst>
            </p:cNvPr>
            <p:cNvGrpSpPr/>
            <p:nvPr/>
          </p:nvGrpSpPr>
          <p:grpSpPr>
            <a:xfrm>
              <a:off x="6377055" y="4514908"/>
              <a:ext cx="6927095" cy="4434066"/>
              <a:chOff x="743471" y="2734799"/>
              <a:chExt cx="6927095" cy="4434066"/>
            </a:xfrm>
          </p:grpSpPr>
          <p:sp>
            <p:nvSpPr>
              <p:cNvPr id="16" name="Rectangle: Rounded Corners 15">
                <a:extLst>
                  <a:ext uri="{FF2B5EF4-FFF2-40B4-BE49-F238E27FC236}">
                    <a16:creationId xmlns:a16="http://schemas.microsoft.com/office/drawing/2014/main" id="{B9186D99-39E3-11DD-B982-58BF3C69FABA}"/>
                  </a:ext>
                </a:extLst>
              </p:cNvPr>
              <p:cNvSpPr/>
              <p:nvPr/>
            </p:nvSpPr>
            <p:spPr>
              <a:xfrm>
                <a:off x="899887" y="2913846"/>
                <a:ext cx="6770679" cy="4255019"/>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81F6F290-9CFD-99E2-1836-07CB9BB75F82}"/>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Half Frame 17">
                <a:extLst>
                  <a:ext uri="{FF2B5EF4-FFF2-40B4-BE49-F238E27FC236}">
                    <a16:creationId xmlns:a16="http://schemas.microsoft.com/office/drawing/2014/main" id="{4D565096-033A-31B0-7825-3CA3C60C2B5C}"/>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 name="Picture 1" descr="Chart, box and whisker chart&#10;&#10;Description automatically generated">
            <a:extLst>
              <a:ext uri="{FF2B5EF4-FFF2-40B4-BE49-F238E27FC236}">
                <a16:creationId xmlns:a16="http://schemas.microsoft.com/office/drawing/2014/main" id="{80C16209-9ADA-DA62-D2CA-C059D4C3BFE1}"/>
              </a:ext>
            </a:extLst>
          </p:cNvPr>
          <p:cNvPicPr>
            <a:picLocks noChangeAspect="1"/>
          </p:cNvPicPr>
          <p:nvPr/>
        </p:nvPicPr>
        <p:blipFill rotWithShape="1">
          <a:blip r:embed="rId9">
            <a:extLst>
              <a:ext uri="{28A0092B-C50C-407E-A947-70E740481C1C}">
                <a14:useLocalDpi xmlns:a14="http://schemas.microsoft.com/office/drawing/2010/main" val="0"/>
              </a:ext>
            </a:extLst>
          </a:blip>
          <a:srcRect l="66387"/>
          <a:stretch/>
        </p:blipFill>
        <p:spPr bwMode="auto">
          <a:xfrm>
            <a:off x="12369604" y="4997621"/>
            <a:ext cx="2004395" cy="1231525"/>
          </a:xfrm>
          <a:prstGeom prst="rect">
            <a:avLst/>
          </a:prstGeom>
          <a:noFill/>
          <a:ln>
            <a:noFill/>
          </a:ln>
        </p:spPr>
      </p:pic>
      <p:pic>
        <p:nvPicPr>
          <p:cNvPr id="4" name="Picture 1" descr="Chart, box and whisker chart&#10;&#10;Description automatically generated">
            <a:extLst>
              <a:ext uri="{FF2B5EF4-FFF2-40B4-BE49-F238E27FC236}">
                <a16:creationId xmlns:a16="http://schemas.microsoft.com/office/drawing/2014/main" id="{5656066E-7D6A-C3F6-8D5E-A8DB38D257B3}"/>
              </a:ext>
            </a:extLst>
          </p:cNvPr>
          <p:cNvPicPr>
            <a:picLocks noChangeAspect="1"/>
          </p:cNvPicPr>
          <p:nvPr/>
        </p:nvPicPr>
        <p:blipFill rotWithShape="1">
          <a:blip r:embed="rId9">
            <a:extLst>
              <a:ext uri="{28A0092B-C50C-407E-A947-70E740481C1C}">
                <a14:useLocalDpi xmlns:a14="http://schemas.microsoft.com/office/drawing/2010/main" val="0"/>
              </a:ext>
            </a:extLst>
          </a:blip>
          <a:srcRect r="66807"/>
          <a:stretch/>
        </p:blipFill>
        <p:spPr bwMode="auto">
          <a:xfrm>
            <a:off x="12369605" y="2414819"/>
            <a:ext cx="1979389" cy="1231525"/>
          </a:xfrm>
          <a:prstGeom prst="rect">
            <a:avLst/>
          </a:prstGeom>
          <a:noFill/>
          <a:ln>
            <a:noFill/>
          </a:ln>
        </p:spPr>
      </p:pic>
      <p:pic>
        <p:nvPicPr>
          <p:cNvPr id="5" name="Picture 1" descr="Chart, box and whisker chart&#10;&#10;Description automatically generated">
            <a:extLst>
              <a:ext uri="{FF2B5EF4-FFF2-40B4-BE49-F238E27FC236}">
                <a16:creationId xmlns:a16="http://schemas.microsoft.com/office/drawing/2014/main" id="{BF970CAB-3324-4DD1-2E7F-8DBA7782BB3D}"/>
              </a:ext>
            </a:extLst>
          </p:cNvPr>
          <p:cNvPicPr>
            <a:picLocks noChangeAspect="1"/>
          </p:cNvPicPr>
          <p:nvPr/>
        </p:nvPicPr>
        <p:blipFill rotWithShape="1">
          <a:blip r:embed="rId9">
            <a:extLst>
              <a:ext uri="{28A0092B-C50C-407E-A947-70E740481C1C}">
                <a14:useLocalDpi xmlns:a14="http://schemas.microsoft.com/office/drawing/2010/main" val="0"/>
              </a:ext>
            </a:extLst>
          </a:blip>
          <a:srcRect l="33193" r="33614"/>
          <a:stretch/>
        </p:blipFill>
        <p:spPr bwMode="auto">
          <a:xfrm>
            <a:off x="12369604" y="3706220"/>
            <a:ext cx="1979389" cy="1231525"/>
          </a:xfrm>
          <a:prstGeom prst="rect">
            <a:avLst/>
          </a:prstGeom>
          <a:noFill/>
          <a:ln>
            <a:noFill/>
          </a:ln>
        </p:spPr>
      </p:pic>
      <p:pic>
        <p:nvPicPr>
          <p:cNvPr id="6" name="Picture 2">
            <a:extLst>
              <a:ext uri="{FF2B5EF4-FFF2-40B4-BE49-F238E27FC236}">
                <a16:creationId xmlns:a16="http://schemas.microsoft.com/office/drawing/2014/main" id="{79C0410A-F7A8-6AEC-DAAD-43A72D797EE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5570" y="2908969"/>
            <a:ext cx="3937557" cy="2724363"/>
          </a:xfrm>
          <a:prstGeom prst="round2Diag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2679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001E2-EBBF-EAAA-676C-A8B2BF656E1D}"/>
            </a:ext>
          </a:extLst>
        </p:cNvPr>
        <p:cNvGrpSpPr/>
        <p:nvPr/>
      </p:nvGrpSpPr>
      <p:grpSpPr>
        <a:xfrm>
          <a:off x="0" y="0"/>
          <a:ext cx="0" cy="0"/>
          <a:chOff x="0" y="0"/>
          <a:chExt cx="0" cy="0"/>
        </a:xfrm>
      </p:grpSpPr>
      <p:pic>
        <p:nvPicPr>
          <p:cNvPr id="33" name="Picture 32" descr="A black background with a black square&#10;&#10;Description automatically generated with medium confidence">
            <a:extLst>
              <a:ext uri="{FF2B5EF4-FFF2-40B4-BE49-F238E27FC236}">
                <a16:creationId xmlns:a16="http://schemas.microsoft.com/office/drawing/2014/main" id="{779BF492-5E1E-2DDB-C515-1F333D29018B}"/>
              </a:ext>
            </a:extLst>
          </p:cNvPr>
          <p:cNvPicPr>
            <a:picLocks noChangeAspect="1"/>
          </p:cNvPicPr>
          <p:nvPr/>
        </p:nvPicPr>
        <p:blipFill>
          <a:blip r:embed="rId3">
            <a:alphaModFix amt="4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658393" y="0"/>
            <a:ext cx="5154734" cy="5154734"/>
          </a:xfrm>
          <a:prstGeom prst="rect">
            <a:avLst/>
          </a:prstGeom>
        </p:spPr>
      </p:pic>
      <p:pic>
        <p:nvPicPr>
          <p:cNvPr id="35" name="Picture 34">
            <a:extLst>
              <a:ext uri="{FF2B5EF4-FFF2-40B4-BE49-F238E27FC236}">
                <a16:creationId xmlns:a16="http://schemas.microsoft.com/office/drawing/2014/main" id="{5A7B840E-1716-20BA-2D4B-49A36F406023}"/>
              </a:ext>
            </a:extLst>
          </p:cNvPr>
          <p:cNvPicPr>
            <a:picLocks noChangeAspect="1"/>
          </p:cNvPicPr>
          <p:nvPr/>
        </p:nvPicPr>
        <p:blipFill>
          <a:blip r:embed="rId5">
            <a:alphaModFix amt="2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703053">
            <a:off x="-2670662" y="1213789"/>
            <a:ext cx="6835144" cy="6835144"/>
          </a:xfrm>
          <a:prstGeom prst="rect">
            <a:avLst/>
          </a:prstGeom>
        </p:spPr>
      </p:pic>
      <p:sp>
        <p:nvSpPr>
          <p:cNvPr id="8" name="Rectangle: Rounded Corners 7">
            <a:extLst>
              <a:ext uri="{FF2B5EF4-FFF2-40B4-BE49-F238E27FC236}">
                <a16:creationId xmlns:a16="http://schemas.microsoft.com/office/drawing/2014/main" id="{14174A51-8843-9E49-6FB0-CF82EE4F02A8}"/>
              </a:ext>
            </a:extLst>
          </p:cNvPr>
          <p:cNvSpPr/>
          <p:nvPr/>
        </p:nvSpPr>
        <p:spPr>
          <a:xfrm>
            <a:off x="1614834" y="654157"/>
            <a:ext cx="8962327"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ACB2F4B4-A69A-E941-374A-AC5C885B2441}"/>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5FDA62A9-6BFF-5E9C-39DA-4B6024CB0E7D}"/>
              </a:ext>
            </a:extLst>
          </p:cNvPr>
          <p:cNvSpPr txBox="1"/>
          <p:nvPr/>
        </p:nvSpPr>
        <p:spPr>
          <a:xfrm>
            <a:off x="2220213" y="793675"/>
            <a:ext cx="7751567"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Construcción de B-</a:t>
            </a:r>
            <a:r>
              <a:rPr lang="es-MX" sz="2800" b="1" dirty="0" err="1">
                <a:solidFill>
                  <a:schemeClr val="tx1">
                    <a:lumMod val="85000"/>
                    <a:lumOff val="15000"/>
                  </a:schemeClr>
                </a:solidFill>
                <a:latin typeface="Aptos" panose="020B0004020202020204" pitchFamily="34" charset="0"/>
              </a:rPr>
              <a:t>Splines</a:t>
            </a:r>
            <a:endParaRPr lang="es-MX" sz="2800" b="1" dirty="0">
              <a:solidFill>
                <a:schemeClr val="tx1">
                  <a:lumMod val="85000"/>
                  <a:lumOff val="15000"/>
                </a:schemeClr>
              </a:solidFill>
              <a:latin typeface="Aptos" panose="020B0004020202020204" pitchFamily="34" charset="0"/>
            </a:endParaRPr>
          </a:p>
        </p:txBody>
      </p:sp>
      <p:cxnSp>
        <p:nvCxnSpPr>
          <p:cNvPr id="11" name="Straight Connector 10">
            <a:extLst>
              <a:ext uri="{FF2B5EF4-FFF2-40B4-BE49-F238E27FC236}">
                <a16:creationId xmlns:a16="http://schemas.microsoft.com/office/drawing/2014/main" id="{60AEAD2F-B402-10F0-53AE-8C315242D2C3}"/>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6B6BA23-BEAD-721C-1760-E1E69CC2466E}"/>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C46DE131-3203-0DAA-FF10-C30CC1114043}"/>
              </a:ext>
            </a:extLst>
          </p:cNvPr>
          <p:cNvGrpSpPr/>
          <p:nvPr/>
        </p:nvGrpSpPr>
        <p:grpSpPr>
          <a:xfrm>
            <a:off x="1338969" y="2099230"/>
            <a:ext cx="9514053" cy="1007912"/>
            <a:chOff x="6377055" y="4514908"/>
            <a:chExt cx="9514053" cy="1007912"/>
          </a:xfrm>
        </p:grpSpPr>
        <p:sp>
          <p:nvSpPr>
            <p:cNvPr id="13" name="TextBox 12">
              <a:extLst>
                <a:ext uri="{FF2B5EF4-FFF2-40B4-BE49-F238E27FC236}">
                  <a16:creationId xmlns:a16="http://schemas.microsoft.com/office/drawing/2014/main" id="{213EA573-0397-67C7-C351-C6949B66DD7F}"/>
                </a:ext>
              </a:extLst>
            </p:cNvPr>
            <p:cNvSpPr txBox="1"/>
            <p:nvPr/>
          </p:nvSpPr>
          <p:spPr>
            <a:xfrm>
              <a:off x="6871212" y="4834903"/>
              <a:ext cx="8863489" cy="584775"/>
            </a:xfrm>
            <a:prstGeom prst="rect">
              <a:avLst/>
            </a:prstGeom>
            <a:noFill/>
          </p:spPr>
          <p:txBody>
            <a:bodyPr wrap="square" rtlCol="0">
              <a:spAutoFit/>
            </a:bodyPr>
            <a:lstStyle/>
            <a:p>
              <a:pPr>
                <a:buClr>
                  <a:srgbClr val="1A3184"/>
                </a:buClr>
              </a:pPr>
              <a:r>
                <a:rPr lang="es-ES" sz="1600" dirty="0">
                  <a:solidFill>
                    <a:schemeClr val="bg1"/>
                  </a:solidFill>
                  <a:latin typeface="Aptos" panose="020B0004020202020204" pitchFamily="34" charset="0"/>
                </a:rPr>
                <a:t>Un B-</a:t>
              </a:r>
              <a:r>
                <a:rPr lang="es-ES" sz="1600" dirty="0" err="1">
                  <a:solidFill>
                    <a:schemeClr val="bg1"/>
                  </a:solidFill>
                  <a:latin typeface="Aptos" panose="020B0004020202020204" pitchFamily="34" charset="0"/>
                </a:rPr>
                <a:t>Spline</a:t>
              </a:r>
              <a:r>
                <a:rPr lang="es-ES" sz="1600" dirty="0">
                  <a:solidFill>
                    <a:schemeClr val="bg1"/>
                  </a:solidFill>
                  <a:latin typeface="Aptos" panose="020B0004020202020204" pitchFamily="34" charset="0"/>
                </a:rPr>
                <a:t> de tercer orden es la suma de tres B-</a:t>
              </a:r>
              <a:r>
                <a:rPr lang="es-ES" sz="1600" dirty="0" err="1">
                  <a:solidFill>
                    <a:schemeClr val="bg1"/>
                  </a:solidFill>
                  <a:latin typeface="Aptos" panose="020B0004020202020204" pitchFamily="34" charset="0"/>
                </a:rPr>
                <a:t>splines</a:t>
              </a:r>
              <a:r>
                <a:rPr lang="es-ES" sz="1600" dirty="0">
                  <a:solidFill>
                    <a:schemeClr val="bg1"/>
                  </a:solidFill>
                  <a:latin typeface="Aptos" panose="020B0004020202020204" pitchFamily="34" charset="0"/>
                </a:rPr>
                <a:t> de primer orden, los cuales son funciones triangulares.</a:t>
              </a:r>
            </a:p>
          </p:txBody>
        </p:sp>
        <p:grpSp>
          <p:nvGrpSpPr>
            <p:cNvPr id="14" name="Group 13">
              <a:extLst>
                <a:ext uri="{FF2B5EF4-FFF2-40B4-BE49-F238E27FC236}">
                  <a16:creationId xmlns:a16="http://schemas.microsoft.com/office/drawing/2014/main" id="{1AB27242-458A-F583-7489-CB57787E9AA6}"/>
                </a:ext>
              </a:extLst>
            </p:cNvPr>
            <p:cNvGrpSpPr/>
            <p:nvPr/>
          </p:nvGrpSpPr>
          <p:grpSpPr>
            <a:xfrm>
              <a:off x="6377055" y="4514908"/>
              <a:ext cx="9514053" cy="1007912"/>
              <a:chOff x="743471" y="2734799"/>
              <a:chExt cx="9514053" cy="1007912"/>
            </a:xfrm>
          </p:grpSpPr>
          <p:sp>
            <p:nvSpPr>
              <p:cNvPr id="16" name="Rectangle: Rounded Corners 15">
                <a:extLst>
                  <a:ext uri="{FF2B5EF4-FFF2-40B4-BE49-F238E27FC236}">
                    <a16:creationId xmlns:a16="http://schemas.microsoft.com/office/drawing/2014/main" id="{1A9971EF-B873-B2AC-C3C7-F3EE74355B9E}"/>
                  </a:ext>
                </a:extLst>
              </p:cNvPr>
              <p:cNvSpPr/>
              <p:nvPr/>
            </p:nvSpPr>
            <p:spPr>
              <a:xfrm>
                <a:off x="899887" y="2913846"/>
                <a:ext cx="9357637" cy="828865"/>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Oval 16">
                <a:extLst>
                  <a:ext uri="{FF2B5EF4-FFF2-40B4-BE49-F238E27FC236}">
                    <a16:creationId xmlns:a16="http://schemas.microsoft.com/office/drawing/2014/main" id="{1210039F-546B-E4CD-F0B2-70C9814B34B4}"/>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8" name="Half Frame 17">
                <a:extLst>
                  <a:ext uri="{FF2B5EF4-FFF2-40B4-BE49-F238E27FC236}">
                    <a16:creationId xmlns:a16="http://schemas.microsoft.com/office/drawing/2014/main" id="{8CA4EF41-50D3-2373-BE05-E3711395F203}"/>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solidFill>
                    <a:schemeClr val="tx1"/>
                  </a:solidFill>
                </a:endParaRPr>
              </a:p>
            </p:txBody>
          </p:sp>
        </p:grpSp>
      </p:grpSp>
      <p:pic>
        <p:nvPicPr>
          <p:cNvPr id="3" name="Picture 1" descr="Chart, box and whisker chart&#10;&#10;Description automatically generated">
            <a:extLst>
              <a:ext uri="{FF2B5EF4-FFF2-40B4-BE49-F238E27FC236}">
                <a16:creationId xmlns:a16="http://schemas.microsoft.com/office/drawing/2014/main" id="{C9A86403-4051-65A4-7E49-2310FE9DA652}"/>
              </a:ext>
            </a:extLst>
          </p:cNvPr>
          <p:cNvPicPr>
            <a:picLocks noChangeAspect="1"/>
          </p:cNvPicPr>
          <p:nvPr/>
        </p:nvPicPr>
        <p:blipFill rotWithShape="1">
          <a:blip r:embed="rId8">
            <a:extLst>
              <a:ext uri="{28A0092B-C50C-407E-A947-70E740481C1C}">
                <a14:useLocalDpi xmlns:a14="http://schemas.microsoft.com/office/drawing/2010/main" val="0"/>
              </a:ext>
            </a:extLst>
          </a:blip>
          <a:srcRect l="66387"/>
          <a:stretch/>
        </p:blipFill>
        <p:spPr bwMode="auto">
          <a:xfrm>
            <a:off x="12369604" y="4997621"/>
            <a:ext cx="2004395" cy="1231525"/>
          </a:xfrm>
          <a:prstGeom prst="rect">
            <a:avLst/>
          </a:prstGeom>
          <a:noFill/>
          <a:ln>
            <a:noFill/>
          </a:ln>
        </p:spPr>
      </p:pic>
      <p:pic>
        <p:nvPicPr>
          <p:cNvPr id="4" name="Picture 1" descr="Chart, box and whisker chart&#10;&#10;Description automatically generated">
            <a:extLst>
              <a:ext uri="{FF2B5EF4-FFF2-40B4-BE49-F238E27FC236}">
                <a16:creationId xmlns:a16="http://schemas.microsoft.com/office/drawing/2014/main" id="{81622F95-51F4-30A6-EF62-3EA9CF8BBD94}"/>
              </a:ext>
            </a:extLst>
          </p:cNvPr>
          <p:cNvPicPr>
            <a:picLocks noChangeAspect="1"/>
          </p:cNvPicPr>
          <p:nvPr/>
        </p:nvPicPr>
        <p:blipFill rotWithShape="1">
          <a:blip r:embed="rId8">
            <a:extLst>
              <a:ext uri="{28A0092B-C50C-407E-A947-70E740481C1C}">
                <a14:useLocalDpi xmlns:a14="http://schemas.microsoft.com/office/drawing/2010/main" val="0"/>
              </a:ext>
            </a:extLst>
          </a:blip>
          <a:srcRect r="66807"/>
          <a:stretch/>
        </p:blipFill>
        <p:spPr bwMode="auto">
          <a:xfrm>
            <a:off x="12369605" y="2414819"/>
            <a:ext cx="1979389" cy="1231525"/>
          </a:xfrm>
          <a:prstGeom prst="rect">
            <a:avLst/>
          </a:prstGeom>
          <a:noFill/>
          <a:ln>
            <a:noFill/>
          </a:ln>
        </p:spPr>
      </p:pic>
      <p:pic>
        <p:nvPicPr>
          <p:cNvPr id="5" name="Picture 1" descr="Chart, box and whisker chart&#10;&#10;Description automatically generated">
            <a:extLst>
              <a:ext uri="{FF2B5EF4-FFF2-40B4-BE49-F238E27FC236}">
                <a16:creationId xmlns:a16="http://schemas.microsoft.com/office/drawing/2014/main" id="{B35F73DE-F79E-4C4F-738E-0ABBCBBEFFCF}"/>
              </a:ext>
            </a:extLst>
          </p:cNvPr>
          <p:cNvPicPr>
            <a:picLocks noChangeAspect="1"/>
          </p:cNvPicPr>
          <p:nvPr/>
        </p:nvPicPr>
        <p:blipFill rotWithShape="1">
          <a:blip r:embed="rId8">
            <a:extLst>
              <a:ext uri="{28A0092B-C50C-407E-A947-70E740481C1C}">
                <a14:useLocalDpi xmlns:a14="http://schemas.microsoft.com/office/drawing/2010/main" val="0"/>
              </a:ext>
            </a:extLst>
          </a:blip>
          <a:srcRect l="33193" r="33614"/>
          <a:stretch/>
        </p:blipFill>
        <p:spPr bwMode="auto">
          <a:xfrm>
            <a:off x="12369604" y="3706220"/>
            <a:ext cx="1979389" cy="1231525"/>
          </a:xfrm>
          <a:prstGeom prst="rect">
            <a:avLst/>
          </a:prstGeom>
          <a:noFill/>
          <a:ln>
            <a:noFill/>
          </a:ln>
        </p:spPr>
      </p:pic>
      <p:pic>
        <p:nvPicPr>
          <p:cNvPr id="7" name="Picture 3">
            <a:extLst>
              <a:ext uri="{FF2B5EF4-FFF2-40B4-BE49-F238E27FC236}">
                <a16:creationId xmlns:a16="http://schemas.microsoft.com/office/drawing/2014/main" id="{EB488103-9566-EE01-35F4-D95E3A08ADE2}"/>
              </a:ext>
            </a:extLst>
          </p:cNvPr>
          <p:cNvPicPr>
            <a:picLocks noChangeAspect="1" noChangeArrowheads="1"/>
          </p:cNvPicPr>
          <p:nvPr/>
        </p:nvPicPr>
        <p:blipFill>
          <a:blip r:embed="rId9"/>
          <a:srcRect/>
          <a:stretch>
            <a:fillRect/>
          </a:stretch>
        </p:blipFill>
        <p:spPr bwMode="auto">
          <a:xfrm>
            <a:off x="2898353" y="3252730"/>
            <a:ext cx="6395293" cy="3340324"/>
          </a:xfrm>
          <a:prstGeom prst="rect">
            <a:avLst/>
          </a:prstGeom>
          <a:noFill/>
          <a:ln w="9525">
            <a:noFill/>
            <a:miter lim="800000"/>
            <a:headEnd/>
            <a:tailEnd/>
          </a:ln>
          <a:effectLst/>
        </p:spPr>
      </p:pic>
    </p:spTree>
    <p:extLst>
      <p:ext uri="{BB962C8B-B14F-4D97-AF65-F5344CB8AC3E}">
        <p14:creationId xmlns:p14="http://schemas.microsoft.com/office/powerpoint/2010/main" val="7060755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B4B15-E32D-1D7D-32BE-42DB1D06B27A}"/>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C5843236-5AD5-7986-2D6A-8C063CD4A321}"/>
              </a:ext>
            </a:extLst>
          </p:cNvPr>
          <p:cNvPicPr>
            <a:picLocks noChangeAspect="1" noChangeArrowheads="1"/>
          </p:cNvPicPr>
          <p:nvPr/>
        </p:nvPicPr>
        <p:blipFill rotWithShape="1">
          <a:blip r:embed="rId3">
            <a:alphaModFix amt="10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B99AA258-C9A8-9C6B-2CFB-49300DD26E63}"/>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C13B61A2-FA88-0236-6782-494485636806}"/>
              </a:ext>
            </a:extLst>
          </p:cNvPr>
          <p:cNvSpPr/>
          <p:nvPr/>
        </p:nvSpPr>
        <p:spPr>
          <a:xfrm>
            <a:off x="3338623" y="654157"/>
            <a:ext cx="9588190"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8DF083D8-B2DC-A812-88CC-42A905888DFA}"/>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093AFB1-031D-B4E6-2E78-F356A6C0630C}"/>
              </a:ext>
            </a:extLst>
          </p:cNvPr>
          <p:cNvSpPr txBox="1"/>
          <p:nvPr/>
        </p:nvSpPr>
        <p:spPr>
          <a:xfrm>
            <a:off x="3572540" y="793675"/>
            <a:ext cx="8619461" cy="461665"/>
          </a:xfrm>
          <a:prstGeom prst="rect">
            <a:avLst/>
          </a:prstGeom>
          <a:noFill/>
        </p:spPr>
        <p:txBody>
          <a:bodyPr wrap="square" rtlCol="0">
            <a:spAutoFit/>
          </a:bodyPr>
          <a:lstStyle/>
          <a:p>
            <a:pPr algn="ctr"/>
            <a:r>
              <a:rPr lang="es-ES" sz="2400" b="1" dirty="0">
                <a:solidFill>
                  <a:schemeClr val="tx1">
                    <a:lumMod val="85000"/>
                    <a:lumOff val="15000"/>
                  </a:schemeClr>
                </a:solidFill>
                <a:latin typeface="Aptos" panose="020B0004020202020204" pitchFamily="34" charset="0"/>
              </a:rPr>
              <a:t>Nudos</a:t>
            </a:r>
          </a:p>
        </p:txBody>
      </p:sp>
      <p:cxnSp>
        <p:nvCxnSpPr>
          <p:cNvPr id="11" name="Straight Connector 10">
            <a:extLst>
              <a:ext uri="{FF2B5EF4-FFF2-40B4-BE49-F238E27FC236}">
                <a16:creationId xmlns:a16="http://schemas.microsoft.com/office/drawing/2014/main" id="{2D80104E-4703-1822-3504-26FF78211255}"/>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9452A66-E3DB-19A9-5AF6-FFF423845BCB}"/>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F79C8BEA-1FE3-CA16-F225-39A0EAEEC2AE}"/>
              </a:ext>
            </a:extLst>
          </p:cNvPr>
          <p:cNvGrpSpPr/>
          <p:nvPr/>
        </p:nvGrpSpPr>
        <p:grpSpPr>
          <a:xfrm>
            <a:off x="969699" y="2177404"/>
            <a:ext cx="10252601" cy="4156072"/>
            <a:chOff x="271336" y="3440485"/>
            <a:chExt cx="10375265" cy="4658422"/>
          </a:xfrm>
        </p:grpSpPr>
        <p:grpSp>
          <p:nvGrpSpPr>
            <p:cNvPr id="26" name="Group 34">
              <a:extLst>
                <a:ext uri="{FF2B5EF4-FFF2-40B4-BE49-F238E27FC236}">
                  <a16:creationId xmlns:a16="http://schemas.microsoft.com/office/drawing/2014/main" id="{98BF5E07-9D8A-196D-7A3A-FFC76EF62E28}"/>
                </a:ext>
              </a:extLst>
            </p:cNvPr>
            <p:cNvGrpSpPr/>
            <p:nvPr/>
          </p:nvGrpSpPr>
          <p:grpSpPr>
            <a:xfrm>
              <a:off x="673905" y="3663645"/>
              <a:ext cx="9972696" cy="4435262"/>
              <a:chOff x="4580734" y="3989399"/>
              <a:chExt cx="9171573" cy="4435262"/>
            </a:xfrm>
          </p:grpSpPr>
          <p:sp>
            <p:nvSpPr>
              <p:cNvPr id="30" name="TextBox 2">
                <a:extLst>
                  <a:ext uri="{FF2B5EF4-FFF2-40B4-BE49-F238E27FC236}">
                    <a16:creationId xmlns:a16="http://schemas.microsoft.com/office/drawing/2014/main" id="{1824C78E-5097-932D-D1EB-E66FA71E38A5}"/>
                  </a:ext>
                </a:extLst>
              </p:cNvPr>
              <p:cNvSpPr txBox="1"/>
              <p:nvPr/>
            </p:nvSpPr>
            <p:spPr>
              <a:xfrm>
                <a:off x="4981096" y="4171630"/>
                <a:ext cx="8771211" cy="4139736"/>
              </a:xfrm>
              <a:prstGeom prst="rect">
                <a:avLst/>
              </a:prstGeom>
              <a:noFill/>
            </p:spPr>
            <p:txBody>
              <a:bodyPr wrap="square" rtlCol="0">
                <a:spAutoFit/>
              </a:bodyPr>
              <a:lstStyle/>
              <a:p>
                <a:pPr marL="285750" indent="-285750">
                  <a:buClr>
                    <a:schemeClr val="accent4"/>
                  </a:buClr>
                  <a:buFont typeface="Arial" panose="020B0604020202020204" pitchFamily="34" charset="0"/>
                  <a:buChar char="•"/>
                </a:pPr>
                <a:r>
                  <a:rPr lang="es-ES" dirty="0">
                    <a:solidFill>
                      <a:schemeClr val="bg1"/>
                    </a:solidFill>
                    <a:latin typeface="Aptos" panose="020B0004020202020204" pitchFamily="34" charset="0"/>
                  </a:rPr>
                  <a:t> El tiempo se divide en intervalos antes, durante y después del horizonte de la curva de rendimientos.</a:t>
                </a:r>
              </a:p>
              <a:p>
                <a:pPr marL="285750" indent="-285750">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dirty="0">
                    <a:solidFill>
                      <a:schemeClr val="bg1"/>
                    </a:solidFill>
                    <a:latin typeface="Aptos" panose="020B0004020202020204" pitchFamily="34" charset="0"/>
                  </a:rPr>
                  <a:t> Los </a:t>
                </a:r>
                <a:r>
                  <a:rPr lang="es-ES" dirty="0" err="1">
                    <a:solidFill>
                      <a:schemeClr val="bg1"/>
                    </a:solidFill>
                    <a:latin typeface="Aptos" panose="020B0004020202020204" pitchFamily="34" charset="0"/>
                  </a:rPr>
                  <a:t>Splines</a:t>
                </a:r>
                <a:r>
                  <a:rPr lang="es-ES" dirty="0">
                    <a:solidFill>
                      <a:schemeClr val="bg1"/>
                    </a:solidFill>
                    <a:latin typeface="Aptos" panose="020B0004020202020204" pitchFamily="34" charset="0"/>
                  </a:rPr>
                  <a:t> de tercer orden están definidos en cuatro intervalos de tiempo, ya que se necesitan cuatro puntos para definir un polinomio de tercer orden (cúbico).</a:t>
                </a:r>
              </a:p>
              <a:p>
                <a:pPr marL="285750" indent="-285750">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dirty="0">
                    <a:solidFill>
                      <a:schemeClr val="bg1"/>
                    </a:solidFill>
                    <a:latin typeface="Aptos" panose="020B0004020202020204" pitchFamily="34" charset="0"/>
                  </a:rPr>
                  <a:t> Los nudos están definidos en el principio y final de cada intervalo de manera que cada punto de la curva sea una suma ponderada del mismo número de </a:t>
                </a:r>
                <a:r>
                  <a:rPr lang="es-ES" dirty="0" err="1">
                    <a:solidFill>
                      <a:schemeClr val="bg1"/>
                    </a:solidFill>
                    <a:latin typeface="Aptos" panose="020B0004020202020204" pitchFamily="34" charset="0"/>
                  </a:rPr>
                  <a:t>Splines</a:t>
                </a:r>
                <a:r>
                  <a:rPr lang="es-ES" dirty="0">
                    <a:solidFill>
                      <a:schemeClr val="bg1"/>
                    </a:solidFill>
                    <a:latin typeface="Aptos" panose="020B0004020202020204" pitchFamily="34" charset="0"/>
                  </a:rPr>
                  <a:t>.</a:t>
                </a:r>
              </a:p>
              <a:p>
                <a:pPr marL="285750" indent="-285750">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a:buClr>
                    <a:schemeClr val="accent4"/>
                  </a:buClr>
                  <a:buFont typeface="Arial" panose="020B0604020202020204" pitchFamily="34" charset="0"/>
                  <a:buChar char="•"/>
                </a:pPr>
                <a:r>
                  <a:rPr lang="es-ES" dirty="0">
                    <a:solidFill>
                      <a:schemeClr val="bg1"/>
                    </a:solidFill>
                    <a:latin typeface="Aptos" panose="020B0004020202020204" pitchFamily="34" charset="0"/>
                  </a:rPr>
                  <a:t> Es importante tener un mismo número de bonos que maduren entre los nudos para que una curva de rendimientos de 30 años tenga los siguientes puntos de nudo:</a:t>
                </a:r>
              </a:p>
              <a:p>
                <a:endParaRPr lang="es-ES" dirty="0">
                  <a:solidFill>
                    <a:schemeClr val="bg1"/>
                  </a:solidFill>
                  <a:latin typeface="Aptos" panose="020B0004020202020204" pitchFamily="34" charset="0"/>
                </a:endParaRPr>
              </a:p>
              <a:p>
                <a:pPr algn="ctr"/>
                <a:r>
                  <a:rPr lang="es-ES" dirty="0">
                    <a:solidFill>
                      <a:schemeClr val="bg1"/>
                    </a:solidFill>
                    <a:latin typeface="Aptos" panose="020B0004020202020204" pitchFamily="34" charset="0"/>
                  </a:rPr>
                  <a:t>-5, -3, -1, 0, 1, 3, 5, 10, 20, 30, 40, 50, 60</a:t>
                </a:r>
              </a:p>
            </p:txBody>
          </p:sp>
          <p:sp>
            <p:nvSpPr>
              <p:cNvPr id="31" name="Rectangle: Rounded Corners 27">
                <a:extLst>
                  <a:ext uri="{FF2B5EF4-FFF2-40B4-BE49-F238E27FC236}">
                    <a16:creationId xmlns:a16="http://schemas.microsoft.com/office/drawing/2014/main" id="{EA1152FB-B5EE-D27E-A737-3018E6427464}"/>
                  </a:ext>
                </a:extLst>
              </p:cNvPr>
              <p:cNvSpPr/>
              <p:nvPr/>
            </p:nvSpPr>
            <p:spPr>
              <a:xfrm>
                <a:off x="4580734" y="3989399"/>
                <a:ext cx="9081303" cy="4435262"/>
              </a:xfrm>
              <a:prstGeom prst="roundRect">
                <a:avLst>
                  <a:gd name="adj" fmla="val 7894"/>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1B30D6F0-ED7B-42E5-9685-0AC57B5ADC7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1336" y="3440485"/>
              <a:ext cx="837902" cy="837902"/>
            </a:xfrm>
            <a:prstGeom prst="rect">
              <a:avLst/>
            </a:prstGeom>
          </p:spPr>
        </p:pic>
      </p:grpSp>
    </p:spTree>
    <p:extLst>
      <p:ext uri="{BB962C8B-B14F-4D97-AF65-F5344CB8AC3E}">
        <p14:creationId xmlns:p14="http://schemas.microsoft.com/office/powerpoint/2010/main" val="27650845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9069590">
            <a:off x="-2012834" y="-2887948"/>
            <a:ext cx="6291847" cy="6313848"/>
          </a:xfrm>
          <a:prstGeom prst="rect">
            <a:avLst/>
          </a:prstGeom>
        </p:spPr>
      </p:pic>
      <p:pic>
        <p:nvPicPr>
          <p:cNvPr id="38" name="Picture 37">
            <a:extLst>
              <a:ext uri="{FF2B5EF4-FFF2-40B4-BE49-F238E27FC236}">
                <a16:creationId xmlns:a16="http://schemas.microsoft.com/office/drawing/2014/main" id="{61E73175-FC9A-FF3B-8F23-1202A6E7E862}"/>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852843">
            <a:off x="6217474" y="-1740208"/>
            <a:ext cx="6447205" cy="6447205"/>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8259200" y="2308757"/>
            <a:ext cx="3523225" cy="2308324"/>
          </a:xfrm>
          <a:prstGeom prst="rect">
            <a:avLst/>
          </a:prstGeom>
          <a:noFill/>
        </p:spPr>
        <p:txBody>
          <a:bodyPr wrap="square" rtlCol="0">
            <a:spAutoFit/>
          </a:bodyPr>
          <a:lstStyle/>
          <a:p>
            <a:r>
              <a:rPr lang="es-ES" sz="3600" b="1" dirty="0">
                <a:solidFill>
                  <a:schemeClr val="bg1"/>
                </a:solidFill>
                <a:latin typeface="Aptos" panose="020B0004020202020204" pitchFamily="34" charset="0"/>
              </a:rPr>
              <a:t>B-</a:t>
            </a:r>
            <a:r>
              <a:rPr lang="es-ES" sz="3600" b="1" dirty="0" err="1">
                <a:solidFill>
                  <a:schemeClr val="bg1"/>
                </a:solidFill>
                <a:latin typeface="Aptos" panose="020B0004020202020204" pitchFamily="34" charset="0"/>
              </a:rPr>
              <a:t>Splines</a:t>
            </a:r>
            <a:r>
              <a:rPr lang="es-ES" sz="3600" b="1" dirty="0">
                <a:solidFill>
                  <a:schemeClr val="bg1"/>
                </a:solidFill>
                <a:latin typeface="Aptos" panose="020B0004020202020204" pitchFamily="34" charset="0"/>
              </a:rPr>
              <a:t> de una curva de rendimientos de 30 años</a:t>
            </a:r>
          </a:p>
        </p:txBody>
      </p:sp>
      <p:sp>
        <p:nvSpPr>
          <p:cNvPr id="5" name="TextBox 4">
            <a:extLst>
              <a:ext uri="{FF2B5EF4-FFF2-40B4-BE49-F238E27FC236}">
                <a16:creationId xmlns:a16="http://schemas.microsoft.com/office/drawing/2014/main" id="{8837737F-D3B1-F27B-754C-5F7C5FF701F1}"/>
              </a:ext>
            </a:extLst>
          </p:cNvPr>
          <p:cNvSpPr txBox="1"/>
          <p:nvPr/>
        </p:nvSpPr>
        <p:spPr>
          <a:xfrm>
            <a:off x="8259200" y="4551836"/>
            <a:ext cx="2980300" cy="923330"/>
          </a:xfrm>
          <a:prstGeom prst="rect">
            <a:avLst/>
          </a:prstGeom>
          <a:noFill/>
          <a:ln>
            <a:noFill/>
          </a:ln>
        </p:spPr>
        <p:txBody>
          <a:bodyPr wrap="square" rtlCol="0">
            <a:spAutoFit/>
          </a:bodyPr>
          <a:lstStyle/>
          <a:p>
            <a:pPr>
              <a:buClr>
                <a:schemeClr val="bg1">
                  <a:lumMod val="65000"/>
                </a:schemeClr>
              </a:buClr>
            </a:pPr>
            <a:r>
              <a:rPr lang="es-CO" i="1" dirty="0">
                <a:solidFill>
                  <a:schemeClr val="accent4"/>
                </a:solidFill>
                <a:latin typeface="Aptos" panose="020B0004020202020204" pitchFamily="34" charset="0"/>
              </a:rPr>
              <a:t>Para hacer esta gráfica se necesitaron 12 nudos para construir 8 B-</a:t>
            </a:r>
            <a:r>
              <a:rPr lang="es-CO" i="1" dirty="0" err="1">
                <a:solidFill>
                  <a:schemeClr val="accent4"/>
                </a:solidFill>
                <a:latin typeface="Aptos" panose="020B0004020202020204" pitchFamily="34" charset="0"/>
              </a:rPr>
              <a:t>Splines</a:t>
            </a:r>
            <a:r>
              <a:rPr lang="es-CO" i="1" dirty="0">
                <a:solidFill>
                  <a:schemeClr val="accent4"/>
                </a:solidFill>
                <a:latin typeface="Aptos" panose="020B0004020202020204" pitchFamily="34" charset="0"/>
              </a:rPr>
              <a:t>.</a:t>
            </a:r>
          </a:p>
        </p:txBody>
      </p:sp>
      <p:pic>
        <p:nvPicPr>
          <p:cNvPr id="3" name="Picture 2">
            <a:extLst>
              <a:ext uri="{FF2B5EF4-FFF2-40B4-BE49-F238E27FC236}">
                <a16:creationId xmlns:a16="http://schemas.microsoft.com/office/drawing/2014/main" id="{9E92E2F3-EBEE-3E11-9583-038E52B43D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739" y="1298520"/>
            <a:ext cx="7650586" cy="5559480"/>
          </a:xfrm>
          <a:prstGeom prst="round2SameRect">
            <a:avLst>
              <a:gd name="adj1" fmla="val 288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40481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9069590">
            <a:off x="-1080800" y="864903"/>
            <a:ext cx="6291847" cy="6313848"/>
          </a:xfrm>
          <a:prstGeom prst="rect">
            <a:avLst/>
          </a:prstGeom>
        </p:spPr>
      </p:pic>
      <p:pic>
        <p:nvPicPr>
          <p:cNvPr id="38" name="Picture 37">
            <a:extLst>
              <a:ext uri="{FF2B5EF4-FFF2-40B4-BE49-F238E27FC236}">
                <a16:creationId xmlns:a16="http://schemas.microsoft.com/office/drawing/2014/main" id="{61E73175-FC9A-FF3B-8F23-1202A6E7E862}"/>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852843">
            <a:off x="5222951" y="-168581"/>
            <a:ext cx="6447205" cy="6447205"/>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793630" y="657263"/>
            <a:ext cx="8709534"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743471" y="704448"/>
            <a:ext cx="6743179" cy="707886"/>
          </a:xfrm>
          <a:prstGeom prst="rect">
            <a:avLst/>
          </a:prstGeom>
          <a:noFill/>
        </p:spPr>
        <p:txBody>
          <a:bodyPr wrap="square" rtlCol="0">
            <a:spAutoFit/>
          </a:bodyPr>
          <a:lstStyle/>
          <a:p>
            <a:r>
              <a:rPr lang="es-MX" sz="4000" b="1" dirty="0">
                <a:solidFill>
                  <a:schemeClr val="tx1">
                    <a:lumMod val="85000"/>
                    <a:lumOff val="15000"/>
                  </a:schemeClr>
                </a:solidFill>
                <a:latin typeface="Aptos" panose="020B0004020202020204" pitchFamily="34" charset="0"/>
              </a:rPr>
              <a:t>Consideraciones finales</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837737F-D3B1-F27B-754C-5F7C5FF701F1}"/>
              </a:ext>
            </a:extLst>
          </p:cNvPr>
          <p:cNvSpPr txBox="1"/>
          <p:nvPr/>
        </p:nvSpPr>
        <p:spPr>
          <a:xfrm>
            <a:off x="1066968" y="3172940"/>
            <a:ext cx="6672345" cy="2246769"/>
          </a:xfrm>
          <a:prstGeom prst="rect">
            <a:avLst/>
          </a:prstGeom>
          <a:noFill/>
          <a:ln>
            <a:noFill/>
          </a:ln>
        </p:spPr>
        <p:txBody>
          <a:bodyPr wrap="square" rtlCol="0">
            <a:spAutoFit/>
          </a:bodyPr>
          <a:lstStyle/>
          <a:p>
            <a:pPr marL="342900" indent="-342900">
              <a:buClr>
                <a:schemeClr val="accent4"/>
              </a:buClr>
              <a:buFont typeface="Arial" panose="020B0604020202020204" pitchFamily="34" charset="0"/>
              <a:buChar char="•"/>
            </a:pPr>
            <a:r>
              <a:rPr lang="es-CO" sz="2000" dirty="0">
                <a:solidFill>
                  <a:schemeClr val="bg1"/>
                </a:solidFill>
                <a:latin typeface="Aptos" panose="020B0004020202020204" pitchFamily="34" charset="0"/>
              </a:rPr>
              <a:t>Los resultados son bastante sensibles a él espaciamiento entre los nudos a menos que haya una distribución uniforme de bonos.</a:t>
            </a:r>
          </a:p>
          <a:p>
            <a:pPr marL="342900" indent="-342900">
              <a:buClr>
                <a:schemeClr val="accent4"/>
              </a:buClr>
              <a:buFont typeface="Arial" panose="020B0604020202020204" pitchFamily="34" charset="0"/>
              <a:buChar char="•"/>
            </a:pPr>
            <a:endParaRPr lang="es-CO" sz="2000" dirty="0">
              <a:solidFill>
                <a:schemeClr val="bg1"/>
              </a:solidFill>
              <a:latin typeface="Aptos" panose="020B0004020202020204" pitchFamily="34" charset="0"/>
            </a:endParaRPr>
          </a:p>
          <a:p>
            <a:pPr marL="342900" indent="-342900">
              <a:buClr>
                <a:schemeClr val="accent4"/>
              </a:buClr>
              <a:buFont typeface="Arial" panose="020B0604020202020204" pitchFamily="34" charset="0"/>
              <a:buChar char="•"/>
            </a:pPr>
            <a:r>
              <a:rPr lang="es-CO" sz="2000" dirty="0">
                <a:solidFill>
                  <a:schemeClr val="bg1"/>
                </a:solidFill>
                <a:latin typeface="Aptos" panose="020B0004020202020204" pitchFamily="34" charset="0"/>
              </a:rPr>
              <a:t>Por lo tanto, es importante que los vencimientos de los bonos estén distribuidos de manera uniforme entre los nodos.</a:t>
            </a:r>
          </a:p>
        </p:txBody>
      </p:sp>
      <p:pic>
        <p:nvPicPr>
          <p:cNvPr id="4" name="Imagen 3">
            <a:extLst>
              <a:ext uri="{FF2B5EF4-FFF2-40B4-BE49-F238E27FC236}">
                <a16:creationId xmlns:a16="http://schemas.microsoft.com/office/drawing/2014/main" id="{EF11491E-3B10-A949-A7E2-FFFCE00CF35C}"/>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rot="19371138">
            <a:off x="8000359" y="1975776"/>
            <a:ext cx="3900093" cy="3900093"/>
          </a:xfrm>
          <a:prstGeom prst="rect">
            <a:avLst/>
          </a:prstGeom>
        </p:spPr>
      </p:pic>
    </p:spTree>
    <p:extLst>
      <p:ext uri="{BB962C8B-B14F-4D97-AF65-F5344CB8AC3E}">
        <p14:creationId xmlns:p14="http://schemas.microsoft.com/office/powerpoint/2010/main" val="19736441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14FECFD-623F-93BE-E909-19E15B1FD167}"/>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485678">
            <a:off x="-1696787" y="1353456"/>
            <a:ext cx="5465569" cy="5465569"/>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603738" y="793675"/>
            <a:ext cx="6984521" cy="523220"/>
          </a:xfrm>
          <a:prstGeom prst="rect">
            <a:avLst/>
          </a:prstGeom>
          <a:noFill/>
        </p:spPr>
        <p:txBody>
          <a:bodyPr wrap="square" rtlCol="0">
            <a:spAutoFit/>
          </a:bodyPr>
          <a:lstStyle/>
          <a:p>
            <a:pPr algn="ctr"/>
            <a:r>
              <a:rPr lang="es-MX" sz="2800" b="1" dirty="0">
                <a:solidFill>
                  <a:schemeClr val="tx1">
                    <a:lumMod val="85000"/>
                    <a:lumOff val="15000"/>
                  </a:schemeClr>
                </a:solidFill>
                <a:latin typeface="Aptos" panose="020B0004020202020204" pitchFamily="34" charset="0"/>
              </a:rPr>
              <a:t>Referencias</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6">
            <a:alphaModFix amt="3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9" name="TextBox 8">
            <a:extLst>
              <a:ext uri="{FF2B5EF4-FFF2-40B4-BE49-F238E27FC236}">
                <a16:creationId xmlns:a16="http://schemas.microsoft.com/office/drawing/2014/main" id="{CBFE028B-3E2C-2FCE-C97A-E67AD47C90AA}"/>
              </a:ext>
            </a:extLst>
          </p:cNvPr>
          <p:cNvSpPr txBox="1"/>
          <p:nvPr/>
        </p:nvSpPr>
        <p:spPr>
          <a:xfrm>
            <a:off x="924517" y="3030840"/>
            <a:ext cx="6295433" cy="2308324"/>
          </a:xfrm>
          <a:prstGeom prst="rect">
            <a:avLst/>
          </a:prstGeom>
          <a:noFill/>
        </p:spPr>
        <p:txBody>
          <a:bodyPr wrap="square" rtlCol="0">
            <a:spAutoFit/>
          </a:bodyPr>
          <a:lstStyle/>
          <a:p>
            <a:r>
              <a:rPr lang="es-ES" dirty="0">
                <a:solidFill>
                  <a:schemeClr val="bg1"/>
                </a:solidFill>
                <a:latin typeface="Aptos" panose="020B0004020202020204" pitchFamily="34" charset="0"/>
              </a:rPr>
              <a:t>Bodie, Z., Kane, A., &amp; Marcus, A. J. (2015). </a:t>
            </a:r>
            <a:r>
              <a:rPr lang="es-ES" dirty="0" err="1">
                <a:solidFill>
                  <a:schemeClr val="bg1"/>
                </a:solidFill>
                <a:latin typeface="Aptos" panose="020B0004020202020204" pitchFamily="34" charset="0"/>
              </a:rPr>
              <a:t>Investments</a:t>
            </a:r>
            <a:r>
              <a:rPr lang="es-ES" dirty="0">
                <a:solidFill>
                  <a:schemeClr val="bg1"/>
                </a:solidFill>
                <a:latin typeface="Aptos" panose="020B0004020202020204" pitchFamily="34" charset="0"/>
              </a:rPr>
              <a:t>. McGraw Hill/</a:t>
            </a:r>
            <a:r>
              <a:rPr lang="es-ES" dirty="0" err="1">
                <a:solidFill>
                  <a:schemeClr val="bg1"/>
                </a:solidFill>
                <a:latin typeface="Aptos" panose="020B0004020202020204" pitchFamily="34" charset="0"/>
              </a:rPr>
              <a:t>Learning</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Solutions</a:t>
            </a:r>
            <a:r>
              <a:rPr lang="es-ES" dirty="0">
                <a:solidFill>
                  <a:schemeClr val="bg1"/>
                </a:solidFill>
                <a:latin typeface="Aptos" panose="020B0004020202020204" pitchFamily="34" charset="0"/>
              </a:rPr>
              <a:t>. </a:t>
            </a:r>
          </a:p>
          <a:p>
            <a:endParaRPr lang="es-ES" dirty="0">
              <a:solidFill>
                <a:schemeClr val="bg1"/>
              </a:solidFill>
              <a:latin typeface="Aptos" panose="020B0004020202020204" pitchFamily="34" charset="0"/>
            </a:endParaRPr>
          </a:p>
          <a:p>
            <a:r>
              <a:rPr lang="es-ES" dirty="0" err="1">
                <a:solidFill>
                  <a:schemeClr val="bg1"/>
                </a:solidFill>
                <a:latin typeface="Aptos" panose="020B0004020202020204" pitchFamily="34" charset="0"/>
              </a:rPr>
              <a:t>Shene</a:t>
            </a:r>
            <a:r>
              <a:rPr lang="es-ES" dirty="0">
                <a:solidFill>
                  <a:schemeClr val="bg1"/>
                </a:solidFill>
                <a:latin typeface="Aptos" panose="020B0004020202020204" pitchFamily="34" charset="0"/>
              </a:rPr>
              <a:t>, C. (2014). B-</a:t>
            </a:r>
            <a:r>
              <a:rPr lang="es-ES" dirty="0" err="1">
                <a:solidFill>
                  <a:schemeClr val="bg1"/>
                </a:solidFill>
                <a:latin typeface="Aptos" panose="020B0004020202020204" pitchFamily="34" charset="0"/>
              </a:rPr>
              <a:t>spline</a:t>
            </a:r>
            <a:r>
              <a:rPr lang="es-ES" dirty="0">
                <a:solidFill>
                  <a:schemeClr val="bg1"/>
                </a:solidFill>
                <a:latin typeface="Aptos" panose="020B0004020202020204" pitchFamily="34" charset="0"/>
              </a:rPr>
              <a:t> Basis </a:t>
            </a:r>
            <a:r>
              <a:rPr lang="es-ES" dirty="0" err="1">
                <a:solidFill>
                  <a:schemeClr val="bg1"/>
                </a:solidFill>
                <a:latin typeface="Aptos" panose="020B0004020202020204" pitchFamily="34" charset="0"/>
              </a:rPr>
              <a:t>Functions</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Definition</a:t>
            </a:r>
            <a:r>
              <a:rPr lang="es-ES" dirty="0">
                <a:solidFill>
                  <a:schemeClr val="bg1"/>
                </a:solidFill>
                <a:latin typeface="Aptos" panose="020B0004020202020204" pitchFamily="34" charset="0"/>
              </a:rPr>
              <a:t>. Michigan </a:t>
            </a:r>
            <a:r>
              <a:rPr lang="es-ES" dirty="0" err="1">
                <a:solidFill>
                  <a:schemeClr val="bg1"/>
                </a:solidFill>
                <a:latin typeface="Aptos" panose="020B0004020202020204" pitchFamily="34" charset="0"/>
              </a:rPr>
              <a:t>Technological</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University</a:t>
            </a:r>
            <a:r>
              <a:rPr lang="es-ES" dirty="0">
                <a:solidFill>
                  <a:schemeClr val="bg1"/>
                </a:solidFill>
                <a:latin typeface="Aptos" panose="020B0004020202020204" pitchFamily="34" charset="0"/>
              </a:rPr>
              <a:t>.</a:t>
            </a:r>
          </a:p>
          <a:p>
            <a:endParaRPr lang="es-ES" dirty="0">
              <a:solidFill>
                <a:schemeClr val="bg1"/>
              </a:solidFill>
              <a:latin typeface="Aptos" panose="020B0004020202020204" pitchFamily="34" charset="0"/>
            </a:endParaRPr>
          </a:p>
          <a:p>
            <a:r>
              <a:rPr lang="es-ES" dirty="0">
                <a:solidFill>
                  <a:schemeClr val="bg1"/>
                </a:solidFill>
                <a:latin typeface="Aptos" panose="020B0004020202020204" pitchFamily="34" charset="0"/>
              </a:rPr>
              <a:t>Hagan, P. S., &amp; West, G. (2008). </a:t>
            </a:r>
            <a:r>
              <a:rPr lang="es-ES" dirty="0" err="1">
                <a:solidFill>
                  <a:schemeClr val="bg1"/>
                </a:solidFill>
                <a:latin typeface="Aptos" panose="020B0004020202020204" pitchFamily="34" charset="0"/>
              </a:rPr>
              <a:t>Methods</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for</a:t>
            </a:r>
            <a:r>
              <a:rPr lang="es-ES" dirty="0">
                <a:solidFill>
                  <a:schemeClr val="bg1"/>
                </a:solidFill>
                <a:latin typeface="Aptos" panose="020B0004020202020204" pitchFamily="34" charset="0"/>
              </a:rPr>
              <a:t> </a:t>
            </a:r>
            <a:r>
              <a:rPr lang="es-ES" dirty="0" err="1">
                <a:solidFill>
                  <a:schemeClr val="bg1"/>
                </a:solidFill>
                <a:latin typeface="Aptos" panose="020B0004020202020204" pitchFamily="34" charset="0"/>
              </a:rPr>
              <a:t>constructing</a:t>
            </a:r>
            <a:r>
              <a:rPr lang="es-ES" dirty="0">
                <a:solidFill>
                  <a:schemeClr val="bg1"/>
                </a:solidFill>
                <a:latin typeface="Aptos" panose="020B0004020202020204" pitchFamily="34" charset="0"/>
              </a:rPr>
              <a:t> a </a:t>
            </a:r>
            <a:r>
              <a:rPr lang="es-ES" dirty="0" err="1">
                <a:solidFill>
                  <a:schemeClr val="bg1"/>
                </a:solidFill>
                <a:latin typeface="Aptos" panose="020B0004020202020204" pitchFamily="34" charset="0"/>
              </a:rPr>
              <a:t>yield</a:t>
            </a:r>
            <a:r>
              <a:rPr lang="es-ES" dirty="0">
                <a:solidFill>
                  <a:schemeClr val="bg1"/>
                </a:solidFill>
                <a:latin typeface="Aptos" panose="020B0004020202020204" pitchFamily="34" charset="0"/>
              </a:rPr>
              <a:t> curve. </a:t>
            </a:r>
            <a:r>
              <a:rPr lang="es-ES" dirty="0" err="1">
                <a:solidFill>
                  <a:schemeClr val="bg1"/>
                </a:solidFill>
                <a:latin typeface="Aptos" panose="020B0004020202020204" pitchFamily="34" charset="0"/>
              </a:rPr>
              <a:t>Wilmott</a:t>
            </a:r>
            <a:r>
              <a:rPr lang="es-ES" dirty="0">
                <a:solidFill>
                  <a:schemeClr val="bg1"/>
                </a:solidFill>
                <a:latin typeface="Aptos" panose="020B0004020202020204" pitchFamily="34" charset="0"/>
              </a:rPr>
              <a:t> Magazine, May, 70-81.</a:t>
            </a:r>
          </a:p>
        </p:txBody>
      </p:sp>
      <p:pic>
        <p:nvPicPr>
          <p:cNvPr id="4" name="Imagen 3">
            <a:extLst>
              <a:ext uri="{FF2B5EF4-FFF2-40B4-BE49-F238E27FC236}">
                <a16:creationId xmlns:a16="http://schemas.microsoft.com/office/drawing/2014/main" id="{8A9C8216-32FB-B391-E9BD-96455FA77DE6}"/>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00000"/>
                    </a14:imgEffect>
                  </a14:imgLayer>
                </a14:imgProps>
              </a:ext>
            </a:extLst>
          </a:blip>
          <a:stretch>
            <a:fillRect/>
          </a:stretch>
        </p:blipFill>
        <p:spPr>
          <a:xfrm rot="372583" flipH="1">
            <a:off x="6367463" y="2149828"/>
            <a:ext cx="4983281" cy="4983281"/>
          </a:xfrm>
          <a:prstGeom prst="rect">
            <a:avLst/>
          </a:prstGeom>
        </p:spPr>
      </p:pic>
    </p:spTree>
    <p:extLst>
      <p:ext uri="{BB962C8B-B14F-4D97-AF65-F5344CB8AC3E}">
        <p14:creationId xmlns:p14="http://schemas.microsoft.com/office/powerpoint/2010/main" val="28167054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15C1D-3CE4-4E2F-256E-267426721279}"/>
            </a:ext>
          </a:extLst>
        </p:cNvPr>
        <p:cNvGrpSpPr/>
        <p:nvPr/>
      </p:nvGrpSpPr>
      <p:grpSpPr>
        <a:xfrm>
          <a:off x="0" y="0"/>
          <a:ext cx="0" cy="0"/>
          <a:chOff x="0" y="0"/>
          <a:chExt cx="0" cy="0"/>
        </a:xfrm>
      </p:grpSpPr>
      <p:pic>
        <p:nvPicPr>
          <p:cNvPr id="4" name="Imagen 3" descr="Logotipo&#10;&#10;Descripción generada automáticamente">
            <a:extLst>
              <a:ext uri="{FF2B5EF4-FFF2-40B4-BE49-F238E27FC236}">
                <a16:creationId xmlns:a16="http://schemas.microsoft.com/office/drawing/2014/main" id="{A73D17C3-C004-4A08-9E2E-F5D88A3BBB5D}"/>
              </a:ext>
            </a:extLst>
          </p:cNvPr>
          <p:cNvPicPr>
            <a:picLocks noChangeAspect="1"/>
          </p:cNvPicPr>
          <p:nvPr/>
        </p:nvPicPr>
        <p:blipFill>
          <a:blip r:embed="rId2">
            <a:alphaModFix amt="16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103731" y="149134"/>
            <a:ext cx="5984537" cy="5984537"/>
          </a:xfrm>
          <a:prstGeom prst="rect">
            <a:avLst/>
          </a:prstGeom>
        </p:spPr>
      </p:pic>
    </p:spTree>
    <p:extLst>
      <p:ext uri="{BB962C8B-B14F-4D97-AF65-F5344CB8AC3E}">
        <p14:creationId xmlns:p14="http://schemas.microsoft.com/office/powerpoint/2010/main" val="2454381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9A64D30F-0297-84FC-2BA8-3AABBC38E7BD}"/>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68F2EE88-4065-6BAA-7F42-0C95E17D1477}"/>
              </a:ext>
            </a:extLst>
          </p:cNvPr>
          <p:cNvSpPr/>
          <p:nvPr/>
        </p:nvSpPr>
        <p:spPr>
          <a:xfrm>
            <a:off x="-793631" y="657263"/>
            <a:ext cx="10069605"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724438" y="796781"/>
            <a:ext cx="84101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Curva de Rendimientos – Nota del Tesoro de EEUU</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47217C78-CD2A-8BEC-0B95-2A017E162D99}"/>
              </a:ext>
            </a:extLst>
          </p:cNvPr>
          <p:cNvGrpSpPr/>
          <p:nvPr/>
        </p:nvGrpSpPr>
        <p:grpSpPr>
          <a:xfrm>
            <a:off x="723170" y="2749741"/>
            <a:ext cx="5807006" cy="3225533"/>
            <a:chOff x="743471" y="2734799"/>
            <a:chExt cx="5807006" cy="3225533"/>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837737F-D3B1-F27B-754C-5F7C5FF701F1}"/>
                    </a:ext>
                  </a:extLst>
                </p:cNvPr>
                <p:cNvSpPr txBox="1"/>
                <p:nvPr/>
              </p:nvSpPr>
              <p:spPr>
                <a:xfrm>
                  <a:off x="1112457" y="3012590"/>
                  <a:ext cx="5438020" cy="2854371"/>
                </a:xfrm>
                <a:prstGeom prst="rect">
                  <a:avLst/>
                </a:prstGeom>
                <a:noFill/>
                <a:ln>
                  <a:noFill/>
                </a:ln>
              </p:spPr>
              <p:txBody>
                <a:bodyPr wrap="square" rtlCol="0">
                  <a:spAutoFit/>
                </a:bodyPr>
                <a:lstStyle/>
                <a:p>
                  <a:r>
                    <a:rPr lang="es-CO" sz="1600" dirty="0">
                      <a:solidFill>
                        <a:schemeClr val="bg1"/>
                      </a:solidFill>
                      <a:latin typeface="Aptos" panose="020B0004020202020204" pitchFamily="34" charset="0"/>
                    </a:rPr>
                    <a:t>El rendimiento de un instrumento de tasa fija es la tasa interna de retorno en la cual la suma del valor presente de los flujos de caja es igual al precio de mercado.</a:t>
                  </a:r>
                </a:p>
                <a:p>
                  <a:endParaRPr lang="es-CO" sz="1600" dirty="0">
                    <a:solidFill>
                      <a:schemeClr val="bg1"/>
                    </a:solidFill>
                    <a:latin typeface="Aptos" panose="020B0004020202020204" pitchFamily="34" charset="0"/>
                  </a:endParaRPr>
                </a:p>
                <a:p>
                  <a:pPr/>
                  <a14:m>
                    <m:oMathPara xmlns:m="http://schemas.openxmlformats.org/officeDocument/2006/math">
                      <m:oMathParaPr>
                        <m:jc m:val="centerGroup"/>
                      </m:oMathParaPr>
                      <m:oMath xmlns:m="http://schemas.openxmlformats.org/officeDocument/2006/math">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𝑃</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 </m:t>
                        </m:r>
                        <m:nary>
                          <m:naryPr>
                            <m:chr m:val="∑"/>
                            <m:limLoc m:val="undOv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naryPr>
                          <m:sub>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𝑖</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b>
                          <m:sup>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𝑇</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sup>
                          <m:e>
                            <m:f>
                              <m:f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𝑐</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𝐹</m:t>
                                </m:r>
                              </m:num>
                              <m:den>
                                <m:sSup>
                                  <m:sSup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𝑦</m:t>
                                        </m:r>
                                      </m:e>
                                    </m:d>
                                  </m:e>
                                  <m:sup>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𝑡</m:t>
                                    </m:r>
                                  </m:sup>
                                </m:sSup>
                              </m:den>
                            </m:f>
                          </m:e>
                        </m:nary>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m:t>
                        </m:r>
                        <m:f>
                          <m:f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fPr>
                          <m:num>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𝐹</m:t>
                            </m:r>
                          </m:num>
                          <m:den>
                            <m:sSup>
                              <m:sSup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sSupPr>
                              <m:e>
                                <m:d>
                                  <m:dPr>
                                    <m:ctrlP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ctrlPr>
                                  </m:dPr>
                                  <m:e>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1+</m:t>
                                    </m:r>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𝑦</m:t>
                                    </m:r>
                                  </m:e>
                                </m:d>
                              </m:e>
                              <m:sup>
                                <m:r>
                                  <a:rPr lang="es-CO" sz="2400" i="1">
                                    <a:solidFill>
                                      <a:schemeClr val="bg1"/>
                                    </a:solidFill>
                                    <a:latin typeface="Cambria Math" panose="02040503050406030204" pitchFamily="18" charset="0"/>
                                    <a:ea typeface="Calibri" panose="020F0502020204030204" pitchFamily="34" charset="0"/>
                                    <a:cs typeface="Times New Roman" panose="02020603050405020304" pitchFamily="18" charset="0"/>
                                  </a:rPr>
                                  <m:t>𝑇</m:t>
                                </m:r>
                              </m:sup>
                            </m:sSup>
                          </m:den>
                        </m:f>
                      </m:oMath>
                    </m:oMathPara>
                  </a14:m>
                  <a:endParaRPr lang="es-CO" sz="1600" dirty="0">
                    <a:solidFill>
                      <a:schemeClr val="bg1"/>
                    </a:solidFill>
                    <a:latin typeface="Aptos" panose="020B0004020202020204" pitchFamily="34" charset="0"/>
                  </a:endParaRPr>
                </a:p>
                <a:p>
                  <a:endParaRPr lang="es-CO" sz="1600" dirty="0">
                    <a:solidFill>
                      <a:schemeClr val="bg1"/>
                    </a:solidFill>
                    <a:latin typeface="Aptos" panose="020B0004020202020204" pitchFamily="34" charset="0"/>
                  </a:endParaRPr>
                </a:p>
                <a:p>
                  <a:r>
                    <a:rPr lang="es-CO" sz="1600" dirty="0">
                      <a:solidFill>
                        <a:schemeClr val="bg1"/>
                      </a:solidFill>
                      <a:latin typeface="Aptos" panose="020B0004020202020204" pitchFamily="34" charset="0"/>
                    </a:rPr>
                    <a:t>La curva de rendimientos se construye con el YTM de los bonos de un emisor a distintos plazos.</a:t>
                  </a:r>
                </a:p>
              </p:txBody>
            </p:sp>
          </mc:Choice>
          <mc:Fallback>
            <p:sp>
              <p:nvSpPr>
                <p:cNvPr id="5" name="TextBox 4">
                  <a:extLst>
                    <a:ext uri="{FF2B5EF4-FFF2-40B4-BE49-F238E27FC236}">
                      <a16:creationId xmlns:a16="http://schemas.microsoft.com/office/drawing/2014/main" id="{8837737F-D3B1-F27B-754C-5F7C5FF701F1}"/>
                    </a:ext>
                  </a:extLst>
                </p:cNvPr>
                <p:cNvSpPr txBox="1">
                  <a:spLocks noRot="1" noChangeAspect="1" noMove="1" noResize="1" noEditPoints="1" noAdjustHandles="1" noChangeArrowheads="1" noChangeShapeType="1" noTextEdit="1"/>
                </p:cNvSpPr>
                <p:nvPr/>
              </p:nvSpPr>
              <p:spPr>
                <a:xfrm>
                  <a:off x="1112457" y="3012590"/>
                  <a:ext cx="5438020" cy="2854371"/>
                </a:xfrm>
                <a:prstGeom prst="rect">
                  <a:avLst/>
                </a:prstGeom>
                <a:blipFill>
                  <a:blip r:embed="rId5"/>
                  <a:stretch>
                    <a:fillRect l="-561" t="-641" b="-1709"/>
                  </a:stretch>
                </a:blipFill>
                <a:ln>
                  <a:noFill/>
                </a:ln>
              </p:spPr>
              <p:txBody>
                <a:bodyPr/>
                <a:lstStyle/>
                <a:p>
                  <a:r>
                    <a:rPr lang="es-CO">
                      <a:noFill/>
                    </a:rPr>
                    <a:t> </a:t>
                  </a:r>
                </a:p>
              </p:txBody>
            </p:sp>
          </mc:Fallback>
        </mc:AlternateContent>
        <p:grpSp>
          <p:nvGrpSpPr>
            <p:cNvPr id="17" name="Group 16">
              <a:extLst>
                <a:ext uri="{FF2B5EF4-FFF2-40B4-BE49-F238E27FC236}">
                  <a16:creationId xmlns:a16="http://schemas.microsoft.com/office/drawing/2014/main" id="{77E02CB4-694A-70C3-7441-E0A22777BC9D}"/>
                </a:ext>
              </a:extLst>
            </p:cNvPr>
            <p:cNvGrpSpPr/>
            <p:nvPr/>
          </p:nvGrpSpPr>
          <p:grpSpPr>
            <a:xfrm>
              <a:off x="743471" y="2734799"/>
              <a:ext cx="5641355" cy="3225533"/>
              <a:chOff x="743471" y="2734799"/>
              <a:chExt cx="5641355" cy="3225533"/>
            </a:xfrm>
          </p:grpSpPr>
          <p:sp>
            <p:nvSpPr>
              <p:cNvPr id="12" name="Rectangle: Rounded Corners 11">
                <a:extLst>
                  <a:ext uri="{FF2B5EF4-FFF2-40B4-BE49-F238E27FC236}">
                    <a16:creationId xmlns:a16="http://schemas.microsoft.com/office/drawing/2014/main" id="{4AB81AF5-80C8-696C-5CAF-4B0257B1BC4A}"/>
                  </a:ext>
                </a:extLst>
              </p:cNvPr>
              <p:cNvSpPr/>
              <p:nvPr/>
            </p:nvSpPr>
            <p:spPr>
              <a:xfrm>
                <a:off x="899887" y="2913847"/>
                <a:ext cx="5484939" cy="3046485"/>
              </a:xfrm>
              <a:prstGeom prst="roundRect">
                <a:avLst>
                  <a:gd name="adj" fmla="val 2997"/>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F2E3B10-3936-3115-1E5E-78E5E5BCDE14}"/>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Half Frame 15">
                <a:extLst>
                  <a:ext uri="{FF2B5EF4-FFF2-40B4-BE49-F238E27FC236}">
                    <a16:creationId xmlns:a16="http://schemas.microsoft.com/office/drawing/2014/main" id="{73CDA0F2-1502-857A-B1F1-37220F488FF3}"/>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55" name="Picture 54">
            <a:extLst>
              <a:ext uri="{FF2B5EF4-FFF2-40B4-BE49-F238E27FC236}">
                <a16:creationId xmlns:a16="http://schemas.microsoft.com/office/drawing/2014/main" id="{CC8F985E-5BB4-D84A-65C3-4BBA253F179B}"/>
              </a:ext>
            </a:extLst>
          </p:cNvPr>
          <p:cNvPicPr>
            <a:picLocks noChangeAspect="1"/>
          </p:cNvPicPr>
          <p:nvPr/>
        </p:nvPicPr>
        <p:blipFill>
          <a:blip r:embed="rId6">
            <a:alphaModFix amt="5000"/>
            <a:extLst>
              <a:ext uri="{BEBA8EAE-BF5A-486C-A8C5-ECC9F3942E4B}">
                <a14:imgProps xmlns:a14="http://schemas.microsoft.com/office/drawing/2010/main">
                  <a14:imgLayer r:embed="rId7">
                    <a14:imgEffect>
                      <a14:brightnessContrast bright="100000"/>
                    </a14:imgEffect>
                  </a14:imgLayer>
                </a14:imgProps>
              </a:ext>
            </a:extLst>
          </a:blip>
          <a:stretch>
            <a:fillRect/>
          </a:stretch>
        </p:blipFill>
        <p:spPr>
          <a:xfrm rot="19585714">
            <a:off x="6816186" y="-318409"/>
            <a:ext cx="5912058" cy="5912058"/>
          </a:xfrm>
          <a:prstGeom prst="rect">
            <a:avLst/>
          </a:prstGeom>
        </p:spPr>
      </p:pic>
      <p:pic>
        <p:nvPicPr>
          <p:cNvPr id="3" name="Picture 2">
            <a:extLst>
              <a:ext uri="{FF2B5EF4-FFF2-40B4-BE49-F238E27FC236}">
                <a16:creationId xmlns:a16="http://schemas.microsoft.com/office/drawing/2014/main" id="{BF7A8F4A-1ED4-E6E1-5236-6B1524EC290C}"/>
              </a:ext>
            </a:extLst>
          </p:cNvPr>
          <p:cNvPicPr>
            <a:picLocks noChangeAspect="1" noChangeArrowheads="1"/>
          </p:cNvPicPr>
          <p:nvPr/>
        </p:nvPicPr>
        <p:blipFill rotWithShape="1">
          <a:blip r:embed="rId8" cstate="print"/>
          <a:srcRect t="18061" r="3712"/>
          <a:stretch/>
        </p:blipFill>
        <p:spPr bwMode="auto">
          <a:xfrm>
            <a:off x="6636461" y="3086395"/>
            <a:ext cx="5141667" cy="2665289"/>
          </a:xfrm>
          <a:prstGeom prst="round2DiagRect">
            <a:avLst/>
          </a:prstGeom>
          <a:noFill/>
          <a:ln w="9525">
            <a:noFill/>
            <a:miter lim="800000"/>
            <a:headEnd/>
            <a:tailEnd/>
          </a:ln>
          <a:effectLst/>
        </p:spPr>
      </p:pic>
    </p:spTree>
    <p:extLst>
      <p:ext uri="{BB962C8B-B14F-4D97-AF65-F5344CB8AC3E}">
        <p14:creationId xmlns:p14="http://schemas.microsoft.com/office/powerpoint/2010/main" val="18787857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
                                        <p:tgtEl>
                                          <p:spTgt spid="3"/>
                                        </p:tgtEl>
                                      </p:cBhvr>
                                    </p:animEffect>
                                    <p:anim calcmode="lin" valueType="num">
                                      <p:cBhvr>
                                        <p:cTn id="8" dur="200" fill="hold"/>
                                        <p:tgtEl>
                                          <p:spTgt spid="3"/>
                                        </p:tgtEl>
                                        <p:attrNameLst>
                                          <p:attrName>ppt_x</p:attrName>
                                        </p:attrNameLst>
                                      </p:cBhvr>
                                      <p:tavLst>
                                        <p:tav tm="0">
                                          <p:val>
                                            <p:strVal val="#ppt_x"/>
                                          </p:val>
                                        </p:tav>
                                        <p:tav tm="100000">
                                          <p:val>
                                            <p:strVal val="#ppt_x"/>
                                          </p:val>
                                        </p:tav>
                                      </p:tavLst>
                                    </p:anim>
                                    <p:anim calcmode="lin" valueType="num">
                                      <p:cBhvr>
                                        <p:cTn id="9" dur="2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662EB-51F9-4C12-FFDF-3F6557962EE2}"/>
            </a:ext>
          </a:extLst>
        </p:cNvPr>
        <p:cNvGrpSpPr/>
        <p:nvPr/>
      </p:nvGrpSpPr>
      <p:grpSpPr>
        <a:xfrm>
          <a:off x="0" y="0"/>
          <a:ext cx="0" cy="0"/>
          <a:chOff x="0" y="0"/>
          <a:chExt cx="0" cy="0"/>
        </a:xfrm>
      </p:grpSpPr>
      <p:pic>
        <p:nvPicPr>
          <p:cNvPr id="56" name="Picture 10" descr="Abstract Dark Halftone Background Design Png Image - Background Abstract  Design Png Clipart - Large Size Png Image - PikPng">
            <a:extLst>
              <a:ext uri="{FF2B5EF4-FFF2-40B4-BE49-F238E27FC236}">
                <a16:creationId xmlns:a16="http://schemas.microsoft.com/office/drawing/2014/main" id="{482BBCB1-639B-C671-0E0E-3FA26A5184A7}"/>
              </a:ext>
            </a:extLst>
          </p:cNvPr>
          <p:cNvPicPr>
            <a:picLocks noChangeAspect="1" noChangeArrowheads="1"/>
          </p:cNvPicPr>
          <p:nvPr/>
        </p:nvPicPr>
        <p:blipFill rotWithShape="1">
          <a:blip r:embed="rId2">
            <a:alphaModFix amt="3000"/>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A2F5A9C-0BA3-0FC3-8DC1-AB2B6DFAE626}"/>
              </a:ext>
            </a:extLst>
          </p:cNvPr>
          <p:cNvSpPr/>
          <p:nvPr/>
        </p:nvSpPr>
        <p:spPr>
          <a:xfrm>
            <a:off x="-793631" y="657263"/>
            <a:ext cx="10069605"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D4DBAE22-20B1-F881-B2CE-366DDDDFF0E4}"/>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12A45A7E-42C1-2CC8-1658-23EEC31A52C8}"/>
              </a:ext>
            </a:extLst>
          </p:cNvPr>
          <p:cNvSpPr txBox="1"/>
          <p:nvPr/>
        </p:nvSpPr>
        <p:spPr>
          <a:xfrm>
            <a:off x="724438" y="796781"/>
            <a:ext cx="841013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Curva de Rendimientos – Nota del Tesoro de EEUU</a:t>
            </a:r>
          </a:p>
        </p:txBody>
      </p:sp>
      <p:cxnSp>
        <p:nvCxnSpPr>
          <p:cNvPr id="11" name="Straight Connector 10">
            <a:extLst>
              <a:ext uri="{FF2B5EF4-FFF2-40B4-BE49-F238E27FC236}">
                <a16:creationId xmlns:a16="http://schemas.microsoft.com/office/drawing/2014/main" id="{39ABC0F1-2D3B-54D4-B4E3-B47F1E84EB4F}"/>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032A766-FB11-101F-0DA7-9D8582F27014}"/>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5" name="Picture 54">
            <a:extLst>
              <a:ext uri="{FF2B5EF4-FFF2-40B4-BE49-F238E27FC236}">
                <a16:creationId xmlns:a16="http://schemas.microsoft.com/office/drawing/2014/main" id="{2DD25580-0789-76FE-A9A7-4BB694964495}"/>
              </a:ext>
            </a:extLst>
          </p:cNvPr>
          <p:cNvPicPr>
            <a:picLocks noChangeAspect="1"/>
          </p:cNvPicPr>
          <p:nvPr/>
        </p:nvPicPr>
        <p:blipFill>
          <a:blip r:embed="rId5">
            <a:alphaModFix amt="5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85714">
            <a:off x="6816186" y="-318409"/>
            <a:ext cx="5912058" cy="5912058"/>
          </a:xfrm>
          <a:prstGeom prst="rect">
            <a:avLst/>
          </a:prstGeom>
        </p:spPr>
      </p:pic>
      <p:pic>
        <p:nvPicPr>
          <p:cNvPr id="3" name="Picture 2">
            <a:extLst>
              <a:ext uri="{FF2B5EF4-FFF2-40B4-BE49-F238E27FC236}">
                <a16:creationId xmlns:a16="http://schemas.microsoft.com/office/drawing/2014/main" id="{6107CCD4-2C75-5DEF-1A50-50944A057335}"/>
              </a:ext>
            </a:extLst>
          </p:cNvPr>
          <p:cNvPicPr>
            <a:picLocks noChangeAspect="1" noChangeArrowheads="1"/>
          </p:cNvPicPr>
          <p:nvPr/>
        </p:nvPicPr>
        <p:blipFill rotWithShape="1">
          <a:blip r:embed="rId7" cstate="print"/>
          <a:srcRect t="18061" r="3712"/>
          <a:stretch/>
        </p:blipFill>
        <p:spPr bwMode="auto">
          <a:xfrm>
            <a:off x="2555809" y="2506087"/>
            <a:ext cx="7080379" cy="3670260"/>
          </a:xfrm>
          <a:prstGeom prst="flowChartProcess">
            <a:avLst/>
          </a:prstGeom>
          <a:noFill/>
          <a:ln w="9525">
            <a:noFill/>
            <a:miter lim="800000"/>
            <a:headEnd/>
            <a:tailEnd/>
          </a:ln>
          <a:effectLst>
            <a:outerShdw blurRad="50800" dist="38100" dir="5400000" algn="t" rotWithShape="0">
              <a:prstClr val="black">
                <a:alpha val="40000"/>
              </a:prstClr>
            </a:outerShdw>
          </a:effectLst>
        </p:spPr>
      </p:pic>
      <p:sp>
        <p:nvSpPr>
          <p:cNvPr id="4" name="TextBox 4">
            <a:extLst>
              <a:ext uri="{FF2B5EF4-FFF2-40B4-BE49-F238E27FC236}">
                <a16:creationId xmlns:a16="http://schemas.microsoft.com/office/drawing/2014/main" id="{A549AB8F-7D3A-6DAF-D7C9-C4E7CF428B36}"/>
              </a:ext>
            </a:extLst>
          </p:cNvPr>
          <p:cNvSpPr txBox="1"/>
          <p:nvPr/>
        </p:nvSpPr>
        <p:spPr>
          <a:xfrm>
            <a:off x="2151928" y="2129132"/>
            <a:ext cx="8543925" cy="338554"/>
          </a:xfrm>
          <a:prstGeom prst="rect">
            <a:avLst/>
          </a:prstGeom>
          <a:noFill/>
          <a:ln>
            <a:noFill/>
          </a:ln>
        </p:spPr>
        <p:txBody>
          <a:bodyPr wrap="square" rtlCol="0">
            <a:spAutoFit/>
          </a:bodyPr>
          <a:lstStyle/>
          <a:p>
            <a:pPr algn="ctr"/>
            <a:r>
              <a:rPr lang="es-ES" sz="1600" dirty="0">
                <a:solidFill>
                  <a:schemeClr val="bg1"/>
                </a:solidFill>
                <a:latin typeface="Aptos" panose="020B0004020202020204" pitchFamily="34" charset="0"/>
              </a:rPr>
              <a:t>La pendiente de la curva tiene una implicación muy específica sobre las tasas forward:</a:t>
            </a: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7D1F3E98-82B4-08B3-C992-D8D8B8A0A253}"/>
                  </a:ext>
                </a:extLst>
              </p:cNvPr>
              <p:cNvSpPr txBox="1"/>
              <p:nvPr/>
            </p:nvSpPr>
            <p:spPr>
              <a:xfrm flipH="1">
                <a:off x="1208097" y="6263302"/>
                <a:ext cx="9775801" cy="369332"/>
              </a:xfrm>
              <a:prstGeom prst="rect">
                <a:avLst/>
              </a:prstGeom>
              <a:noFill/>
            </p:spPr>
            <p:txBody>
              <a:bodyPr wrap="square" lIns="91440" tIns="45720" rIns="91440" bIns="45720" rtlCol="0" anchor="t">
                <a:spAutoFit/>
              </a:bodyPr>
              <a:lstStyle/>
              <a:p>
                <a:pPr/>
                <a14:m>
                  <m:oMathPara xmlns:m="http://schemas.openxmlformats.org/officeDocument/2006/math">
                    <m:oMathParaPr>
                      <m:jc m:val="centerGroup"/>
                    </m:oMathParaPr>
                    <m:oMath xmlns:m="http://schemas.openxmlformats.org/officeDocument/2006/math">
                      <m:r>
                        <a:rPr lang="es-CO" i="1" smtClean="0">
                          <a:solidFill>
                            <a:schemeClr val="bg1"/>
                          </a:solidFill>
                          <a:latin typeface="Cambria Math" panose="02040503050406030204" pitchFamily="18" charset="0"/>
                        </a:rPr>
                        <m:t>𝑓</m:t>
                      </m:r>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𝑡</m:t>
                          </m:r>
                        </m:e>
                      </m:d>
                      <m:r>
                        <a:rPr lang="es-CO" i="1">
                          <a:solidFill>
                            <a:schemeClr val="bg1"/>
                          </a:solidFill>
                          <a:latin typeface="Cambria Math" panose="02040503050406030204" pitchFamily="18" charset="0"/>
                        </a:rPr>
                        <m:t>&gt;</m:t>
                      </m:r>
                      <m:r>
                        <a:rPr lang="es-CO" i="1">
                          <a:solidFill>
                            <a:schemeClr val="bg1"/>
                          </a:solidFill>
                          <a:latin typeface="Cambria Math" panose="02040503050406030204" pitchFamily="18" charset="0"/>
                        </a:rPr>
                        <m:t>𝑦</m:t>
                      </m:r>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𝑡</m:t>
                          </m:r>
                        </m:e>
                      </m:d>
                      <m:r>
                        <a:rPr lang="es-CO" i="1">
                          <a:solidFill>
                            <a:schemeClr val="bg1"/>
                          </a:solidFill>
                          <a:latin typeface="Cambria Math" panose="02040503050406030204" pitchFamily="18" charset="0"/>
                        </a:rPr>
                        <m:t> </m:t>
                      </m:r>
                      <m:r>
                        <a:rPr lang="es-CO" i="1">
                          <a:solidFill>
                            <a:schemeClr val="bg1"/>
                          </a:solidFill>
                          <a:latin typeface="Cambria Math" panose="02040503050406030204" pitchFamily="18" charset="0"/>
                        </a:rPr>
                        <m:t>𝑖𝑓𝑓</m:t>
                      </m:r>
                      <m:r>
                        <a:rPr lang="es-CO" i="1">
                          <a:solidFill>
                            <a:schemeClr val="bg1"/>
                          </a:solidFill>
                          <a:latin typeface="Cambria Math" panose="02040503050406030204" pitchFamily="18" charset="0"/>
                        </a:rPr>
                        <m:t> </m:t>
                      </m:r>
                      <m:r>
                        <a:rPr lang="es-CO" i="1">
                          <a:solidFill>
                            <a:schemeClr val="bg1"/>
                          </a:solidFill>
                          <a:latin typeface="Cambria Math" panose="02040503050406030204" pitchFamily="18" charset="0"/>
                        </a:rPr>
                        <m:t>𝑦</m:t>
                      </m:r>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𝑡</m:t>
                          </m:r>
                        </m:e>
                      </m:d>
                      <m:r>
                        <a:rPr lang="es-CO" i="1">
                          <a:solidFill>
                            <a:schemeClr val="bg1"/>
                          </a:solidFill>
                          <a:latin typeface="Cambria Math" panose="02040503050406030204" pitchFamily="18" charset="0"/>
                        </a:rPr>
                        <m:t>&gt;</m:t>
                      </m:r>
                      <m:r>
                        <a:rPr lang="es-CO" i="1">
                          <a:solidFill>
                            <a:schemeClr val="bg1"/>
                          </a:solidFill>
                          <a:latin typeface="Cambria Math" panose="02040503050406030204" pitchFamily="18" charset="0"/>
                        </a:rPr>
                        <m:t>𝑦</m:t>
                      </m:r>
                      <m:d>
                        <m:dPr>
                          <m:ctrlPr>
                            <a:rPr lang="es-CO" i="1">
                              <a:solidFill>
                                <a:schemeClr val="bg1"/>
                              </a:solidFill>
                              <a:latin typeface="Cambria Math" panose="02040503050406030204" pitchFamily="18" charset="0"/>
                            </a:rPr>
                          </m:ctrlPr>
                        </m:dPr>
                        <m:e>
                          <m:r>
                            <a:rPr lang="es-CO" i="1">
                              <a:solidFill>
                                <a:schemeClr val="bg1"/>
                              </a:solidFill>
                              <a:latin typeface="Cambria Math" panose="02040503050406030204" pitchFamily="18" charset="0"/>
                            </a:rPr>
                            <m:t>𝑡</m:t>
                          </m:r>
                          <m:r>
                            <a:rPr lang="es-CO" i="1">
                              <a:solidFill>
                                <a:schemeClr val="bg1"/>
                              </a:solidFill>
                              <a:latin typeface="Cambria Math" panose="02040503050406030204" pitchFamily="18" charset="0"/>
                            </a:rPr>
                            <m:t>−1</m:t>
                          </m:r>
                        </m:e>
                      </m:d>
                      <m:r>
                        <a:rPr lang="es-CO" i="1">
                          <a:solidFill>
                            <a:schemeClr val="bg1"/>
                          </a:solidFill>
                          <a:latin typeface="Cambria Math" panose="02040503050406030204" pitchFamily="18" charset="0"/>
                        </a:rPr>
                        <m:t>→ +</m:t>
                      </m:r>
                      <m:r>
                        <a:rPr lang="es-CO" i="1">
                          <a:solidFill>
                            <a:schemeClr val="bg1"/>
                          </a:solidFill>
                          <a:latin typeface="Cambria Math" panose="02040503050406030204" pitchFamily="18" charset="0"/>
                        </a:rPr>
                        <m:t>𝑆𝑙𝑜𝑝𝑒</m:t>
                      </m:r>
                      <m:r>
                        <a:rPr lang="es-CO" i="1">
                          <a:solidFill>
                            <a:schemeClr val="bg1"/>
                          </a:solidFill>
                          <a:latin typeface="Cambria Math" panose="02040503050406030204" pitchFamily="18" charset="0"/>
                        </a:rPr>
                        <m:t> </m:t>
                      </m:r>
                    </m:oMath>
                  </m:oMathPara>
                </a14:m>
                <a:endParaRPr lang="es-CO" dirty="0">
                  <a:solidFill>
                    <a:schemeClr val="bg1"/>
                  </a:solidFill>
                  <a:latin typeface="Aptos" panose="020B0004020202020204" pitchFamily="34" charset="0"/>
                </a:endParaRPr>
              </a:p>
            </p:txBody>
          </p:sp>
        </mc:Choice>
        <mc:Fallback>
          <p:sp>
            <p:nvSpPr>
              <p:cNvPr id="6" name="CuadroTexto 5">
                <a:extLst>
                  <a:ext uri="{FF2B5EF4-FFF2-40B4-BE49-F238E27FC236}">
                    <a16:creationId xmlns:a16="http://schemas.microsoft.com/office/drawing/2014/main" id="{7D1F3E98-82B4-08B3-C992-D8D8B8A0A253}"/>
                  </a:ext>
                </a:extLst>
              </p:cNvPr>
              <p:cNvSpPr txBox="1">
                <a:spLocks noRot="1" noChangeAspect="1" noMove="1" noResize="1" noEditPoints="1" noAdjustHandles="1" noChangeArrowheads="1" noChangeShapeType="1" noTextEdit="1"/>
              </p:cNvSpPr>
              <p:nvPr/>
            </p:nvSpPr>
            <p:spPr>
              <a:xfrm flipH="1">
                <a:off x="1208097" y="6263302"/>
                <a:ext cx="9775801" cy="369332"/>
              </a:xfrm>
              <a:prstGeom prst="rect">
                <a:avLst/>
              </a:prstGeom>
              <a:blipFill>
                <a:blip r:embed="rId8"/>
                <a:stretch>
                  <a:fillRect b="-13115"/>
                </a:stretch>
              </a:blipFill>
            </p:spPr>
            <p:txBody>
              <a:bodyPr/>
              <a:lstStyle/>
              <a:p>
                <a:r>
                  <a:rPr lang="es-CO">
                    <a:noFill/>
                  </a:rPr>
                  <a:t> </a:t>
                </a:r>
              </a:p>
            </p:txBody>
          </p:sp>
        </mc:Fallback>
      </mc:AlternateContent>
    </p:spTree>
    <p:extLst>
      <p:ext uri="{BB962C8B-B14F-4D97-AF65-F5344CB8AC3E}">
        <p14:creationId xmlns:p14="http://schemas.microsoft.com/office/powerpoint/2010/main" val="14409330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0A228112-B219-9CBA-E92E-06089A628E75}"/>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603738" y="793675"/>
            <a:ext cx="69845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Definición</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4F9D13-F47F-5AC8-D9AA-A252142CFA3F}"/>
              </a:ext>
            </a:extLst>
          </p:cNvPr>
          <p:cNvGrpSpPr/>
          <p:nvPr/>
        </p:nvGrpSpPr>
        <p:grpSpPr>
          <a:xfrm>
            <a:off x="2148943" y="2431017"/>
            <a:ext cx="7894113" cy="3403396"/>
            <a:chOff x="6377055" y="4514908"/>
            <a:chExt cx="7894113" cy="3403396"/>
          </a:xfrm>
        </p:grpSpPr>
        <p:sp>
          <p:nvSpPr>
            <p:cNvPr id="13" name="TextBox 12">
              <a:extLst>
                <a:ext uri="{FF2B5EF4-FFF2-40B4-BE49-F238E27FC236}">
                  <a16:creationId xmlns:a16="http://schemas.microsoft.com/office/drawing/2014/main" id="{2C62F465-1FB9-450B-3935-2EC4B61CAFF5}"/>
                </a:ext>
              </a:extLst>
            </p:cNvPr>
            <p:cNvSpPr txBox="1"/>
            <p:nvPr/>
          </p:nvSpPr>
          <p:spPr>
            <a:xfrm>
              <a:off x="6798467" y="4757390"/>
              <a:ext cx="7406026" cy="304698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r>
                <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La curva de rendimiento es una medida simple de la diferencia entre los rendimientos de corto plazo y largo plazo (Spread o </a:t>
              </a:r>
              <a:r>
                <a:rPr kumimoji="0" lang="es-ES" sz="1600" i="0" u="none" strike="noStrike" kern="1200" cap="none" spc="0" normalizeH="0" baseline="0" noProof="0" dirty="0" err="1">
                  <a:ln>
                    <a:noFill/>
                  </a:ln>
                  <a:solidFill>
                    <a:prstClr val="white"/>
                  </a:solidFill>
                  <a:effectLst/>
                  <a:uLnTx/>
                  <a:uFillTx/>
                  <a:latin typeface="Aptos" panose="020B0004020202020204" pitchFamily="34" charset="0"/>
                  <a:ea typeface="+mn-ea"/>
                  <a:cs typeface="+mn-cs"/>
                </a:rPr>
                <a:t>Term</a:t>
              </a:r>
              <a:r>
                <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 Premium).</a:t>
              </a: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endPar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r>
                <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Esta curva se construye con tasas de interés de activos relacionados con el mismo riesgo de crédito.</a:t>
              </a: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endPar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r>
                <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Generalmente se considera la curva de Tesoros de los EEUU porque tienen el mismo riesgo de crédito, liquidez, tratamiento de impuestos y muchas opciones de vencimientos.</a:t>
              </a: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endPar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r>
                <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La curva de rendimiento es una de las herramientas que utilizan los economistas e inversionistas para predecir el curso de la economía.</a:t>
              </a:r>
            </a:p>
          </p:txBody>
        </p:sp>
        <p:grpSp>
          <p:nvGrpSpPr>
            <p:cNvPr id="14" name="Group 13">
              <a:extLst>
                <a:ext uri="{FF2B5EF4-FFF2-40B4-BE49-F238E27FC236}">
                  <a16:creationId xmlns:a16="http://schemas.microsoft.com/office/drawing/2014/main" id="{35CF43F5-CE2D-D812-3A31-CCEF4FF62EC9}"/>
                </a:ext>
              </a:extLst>
            </p:cNvPr>
            <p:cNvGrpSpPr/>
            <p:nvPr/>
          </p:nvGrpSpPr>
          <p:grpSpPr>
            <a:xfrm>
              <a:off x="6377055" y="4514908"/>
              <a:ext cx="7894113" cy="3403396"/>
              <a:chOff x="743471" y="2734799"/>
              <a:chExt cx="7894113" cy="3403396"/>
            </a:xfrm>
          </p:grpSpPr>
          <p:sp>
            <p:nvSpPr>
              <p:cNvPr id="16" name="Rectangle: Rounded Corners 15">
                <a:extLst>
                  <a:ext uri="{FF2B5EF4-FFF2-40B4-BE49-F238E27FC236}">
                    <a16:creationId xmlns:a16="http://schemas.microsoft.com/office/drawing/2014/main" id="{3B3B51FD-8117-1B46-8EF6-264ADFBC2B77}"/>
                  </a:ext>
                </a:extLst>
              </p:cNvPr>
              <p:cNvSpPr/>
              <p:nvPr/>
            </p:nvSpPr>
            <p:spPr>
              <a:xfrm>
                <a:off x="899886" y="2913846"/>
                <a:ext cx="7737698" cy="3224349"/>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6F848437-FFDE-B36E-2B55-4A085A5DADCB}"/>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Half Frame 17">
                <a:extLst>
                  <a:ext uri="{FF2B5EF4-FFF2-40B4-BE49-F238E27FC236}">
                    <a16:creationId xmlns:a16="http://schemas.microsoft.com/office/drawing/2014/main" id="{4A365A16-C6C2-BB65-405B-756621503447}"/>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B880C805-19AB-A439-0D54-1AAEA0298206}"/>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30829" y="0"/>
            <a:ext cx="5154734" cy="5154734"/>
          </a:xfrm>
          <a:prstGeom prst="rect">
            <a:avLst/>
          </a:prstGeom>
        </p:spPr>
      </p:pic>
    </p:spTree>
    <p:extLst>
      <p:ext uri="{BB962C8B-B14F-4D97-AF65-F5344CB8AC3E}">
        <p14:creationId xmlns:p14="http://schemas.microsoft.com/office/powerpoint/2010/main" val="19992676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B5909-7229-F566-83C2-B982B9CBE892}"/>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63F1EDA8-B50E-082B-18D9-7DAA3D13B9CD}"/>
              </a:ext>
            </a:extLst>
          </p:cNvPr>
          <p:cNvPicPr>
            <a:picLocks noChangeAspect="1"/>
          </p:cNvPicPr>
          <p:nvPr/>
        </p:nvPicPr>
        <p:blipFill>
          <a:blip r:embed="rId3">
            <a:alphaModFix amt="2000"/>
            <a:extLst>
              <a:ext uri="{BEBA8EAE-BF5A-486C-A8C5-ECC9F3942E4B}">
                <a14:imgProps xmlns:a14="http://schemas.microsoft.com/office/drawing/2010/main">
                  <a14:imgLayer r:embed="rId4">
                    <a14:imgEffect>
                      <a14:brightnessContrast bright="100000"/>
                    </a14:imgEffect>
                  </a14:imgLayer>
                </a14:imgProps>
              </a:ext>
            </a:extLst>
          </a:blip>
          <a:stretch>
            <a:fillRect/>
          </a:stretch>
        </p:blipFill>
        <p:spPr>
          <a:xfrm rot="1703053">
            <a:off x="-2760090" y="911204"/>
            <a:ext cx="6835144" cy="6835144"/>
          </a:xfrm>
          <a:prstGeom prst="rect">
            <a:avLst/>
          </a:prstGeom>
        </p:spPr>
      </p:pic>
      <p:sp>
        <p:nvSpPr>
          <p:cNvPr id="8" name="Rectangle: Rounded Corners 7">
            <a:extLst>
              <a:ext uri="{FF2B5EF4-FFF2-40B4-BE49-F238E27FC236}">
                <a16:creationId xmlns:a16="http://schemas.microsoft.com/office/drawing/2014/main" id="{7425C616-C82C-3FC5-AE88-272A7C2FAA0C}"/>
              </a:ext>
            </a:extLst>
          </p:cNvPr>
          <p:cNvSpPr/>
          <p:nvPr/>
        </p:nvSpPr>
        <p:spPr>
          <a:xfrm>
            <a:off x="2603739" y="654157"/>
            <a:ext cx="6984521"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555856BA-4592-473C-CD09-28D270FC8A60}"/>
              </a:ext>
            </a:extLst>
          </p:cNvPr>
          <p:cNvPicPr>
            <a:picLocks noChangeAspect="1"/>
          </p:cNvPicPr>
          <p:nvPr/>
        </p:nvPicPr>
        <p:blipFill>
          <a:blip r:embed="rId5">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8C52CFB9-FAED-908C-A26E-02CA4E7E4477}"/>
              </a:ext>
            </a:extLst>
          </p:cNvPr>
          <p:cNvSpPr txBox="1"/>
          <p:nvPr/>
        </p:nvSpPr>
        <p:spPr>
          <a:xfrm>
            <a:off x="2603738" y="793675"/>
            <a:ext cx="69845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28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Definición</a:t>
            </a:r>
          </a:p>
        </p:txBody>
      </p:sp>
      <p:cxnSp>
        <p:nvCxnSpPr>
          <p:cNvPr id="11" name="Straight Connector 10">
            <a:extLst>
              <a:ext uri="{FF2B5EF4-FFF2-40B4-BE49-F238E27FC236}">
                <a16:creationId xmlns:a16="http://schemas.microsoft.com/office/drawing/2014/main" id="{BF104987-9668-D17D-25A6-81E0BC3CA009}"/>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E4B32B-1039-CE5F-8B55-067CED66A30A}"/>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C6FF8F8-094B-D4F8-DD0C-6751039F2042}"/>
              </a:ext>
            </a:extLst>
          </p:cNvPr>
          <p:cNvGrpSpPr/>
          <p:nvPr/>
        </p:nvGrpSpPr>
        <p:grpSpPr>
          <a:xfrm>
            <a:off x="2153704" y="2687729"/>
            <a:ext cx="7884588" cy="2977878"/>
            <a:chOff x="6377055" y="4514908"/>
            <a:chExt cx="7884588" cy="2977878"/>
          </a:xfrm>
        </p:grpSpPr>
        <p:sp>
          <p:nvSpPr>
            <p:cNvPr id="13" name="TextBox 12">
              <a:extLst>
                <a:ext uri="{FF2B5EF4-FFF2-40B4-BE49-F238E27FC236}">
                  <a16:creationId xmlns:a16="http://schemas.microsoft.com/office/drawing/2014/main" id="{0A92756E-F35A-379B-37B1-15EAC628C169}"/>
                </a:ext>
              </a:extLst>
            </p:cNvPr>
            <p:cNvSpPr txBox="1"/>
            <p:nvPr/>
          </p:nvSpPr>
          <p:spPr>
            <a:xfrm>
              <a:off x="6735150" y="4879384"/>
              <a:ext cx="7320301" cy="255454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r>
                <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El segundo concepto de esta teoría es la relación de riesgo por unidad de tiempo.  De acuerdo a esto, prestar $1 por 2 meses conlleva mayor incertidumbre que prestar $1 por un mes.</a:t>
              </a: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endPar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r>
                <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Por tanto, la tasa de interés de 2 meses debe ser superior a la tasa de interés de 1 mes, para compensar el incremento de incertidumbre de pago por 1 mes adicional.</a:t>
              </a: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endPar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a:p>
              <a:pPr marL="285750" marR="0" lvl="0" indent="-285750" algn="l" defTabSz="914400" rtl="0" eaLnBrk="1" fontAlgn="auto" latinLnBrk="0" hangingPunct="1">
                <a:lnSpc>
                  <a:spcPct val="100000"/>
                </a:lnSpc>
                <a:spcBef>
                  <a:spcPts val="0"/>
                </a:spcBef>
                <a:spcAft>
                  <a:spcPts val="0"/>
                </a:spcAft>
                <a:buClr>
                  <a:srgbClr val="EFB810"/>
                </a:buClr>
                <a:buSzTx/>
                <a:buFont typeface="Arial" panose="020B0604020202020204" pitchFamily="34" charset="0"/>
                <a:buChar char="•"/>
                <a:tabLst/>
                <a:defRPr/>
              </a:pPr>
              <a:r>
                <a:rPr kumimoji="0" lang="es-ES" sz="1600"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De acuerdo a esto, cada plazo conlleva una tasa de interés específica, por lo general, superior a la tasa del plazo anterior</a:t>
              </a:r>
            </a:p>
          </p:txBody>
        </p:sp>
        <p:grpSp>
          <p:nvGrpSpPr>
            <p:cNvPr id="14" name="Group 13">
              <a:extLst>
                <a:ext uri="{FF2B5EF4-FFF2-40B4-BE49-F238E27FC236}">
                  <a16:creationId xmlns:a16="http://schemas.microsoft.com/office/drawing/2014/main" id="{E312578F-746E-B3F7-C1E9-DED97E256950}"/>
                </a:ext>
              </a:extLst>
            </p:cNvPr>
            <p:cNvGrpSpPr/>
            <p:nvPr/>
          </p:nvGrpSpPr>
          <p:grpSpPr>
            <a:xfrm>
              <a:off x="6377055" y="4514908"/>
              <a:ext cx="7884588" cy="2977878"/>
              <a:chOff x="743471" y="2734799"/>
              <a:chExt cx="7884588" cy="2977878"/>
            </a:xfrm>
          </p:grpSpPr>
          <p:sp>
            <p:nvSpPr>
              <p:cNvPr id="16" name="Rectangle: Rounded Corners 15">
                <a:extLst>
                  <a:ext uri="{FF2B5EF4-FFF2-40B4-BE49-F238E27FC236}">
                    <a16:creationId xmlns:a16="http://schemas.microsoft.com/office/drawing/2014/main" id="{38EB17B5-C301-0934-3448-3401C73C0ADF}"/>
                  </a:ext>
                </a:extLst>
              </p:cNvPr>
              <p:cNvSpPr/>
              <p:nvPr/>
            </p:nvSpPr>
            <p:spPr>
              <a:xfrm>
                <a:off x="899886" y="2913847"/>
                <a:ext cx="7728173" cy="2798830"/>
              </a:xfrm>
              <a:prstGeom prst="roundRect">
                <a:avLst>
                  <a:gd name="adj" fmla="val 4566"/>
                </a:avLst>
              </a:prstGeom>
              <a:noFill/>
              <a:ln w="3175">
                <a:solidFill>
                  <a:srgbClr val="FFC00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D9C31BE2-55D9-CA2A-8056-10D779EEB560}"/>
                  </a:ext>
                </a:extLst>
              </p:cNvPr>
              <p:cNvSpPr/>
              <p:nvPr/>
            </p:nvSpPr>
            <p:spPr>
              <a:xfrm>
                <a:off x="743471" y="2734799"/>
                <a:ext cx="358095" cy="358095"/>
              </a:xfrm>
              <a:prstGeom prst="ellipse">
                <a:avLst/>
              </a:prstGeom>
              <a:solidFill>
                <a:srgbClr val="FFC00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Half Frame 17">
                <a:extLst>
                  <a:ext uri="{FF2B5EF4-FFF2-40B4-BE49-F238E27FC236}">
                    <a16:creationId xmlns:a16="http://schemas.microsoft.com/office/drawing/2014/main" id="{7FD28BDA-6B1E-510D-9005-2E8F5A8AC8CC}"/>
                  </a:ext>
                </a:extLst>
              </p:cNvPr>
              <p:cNvSpPr/>
              <p:nvPr/>
            </p:nvSpPr>
            <p:spPr>
              <a:xfrm rot="8100000">
                <a:off x="780416" y="2818321"/>
                <a:ext cx="172091" cy="172091"/>
              </a:xfrm>
              <a:prstGeom prst="halfFram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pic>
        <p:nvPicPr>
          <p:cNvPr id="33" name="Picture 32" descr="A black background with a black square&#10;&#10;Description automatically generated with medium confidence">
            <a:extLst>
              <a:ext uri="{FF2B5EF4-FFF2-40B4-BE49-F238E27FC236}">
                <a16:creationId xmlns:a16="http://schemas.microsoft.com/office/drawing/2014/main" id="{A925CD1F-7E0A-7E72-3308-E33D02D25157}"/>
              </a:ext>
            </a:extLst>
          </p:cNvPr>
          <p:cNvPicPr>
            <a:picLocks noChangeAspect="1"/>
          </p:cNvPicPr>
          <p:nvPr/>
        </p:nvPicPr>
        <p:blipFill>
          <a:blip r:embed="rId6">
            <a:alphaModFix amt="4000"/>
            <a:extLst>
              <a:ext uri="{BEBA8EAE-BF5A-486C-A8C5-ECC9F3942E4B}">
                <a14:imgProps xmlns:a14="http://schemas.microsoft.com/office/drawing/2010/main">
                  <a14:imgLayer r:embed="rId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730829" y="0"/>
            <a:ext cx="5154734" cy="5154734"/>
          </a:xfrm>
          <a:prstGeom prst="rect">
            <a:avLst/>
          </a:prstGeom>
        </p:spPr>
      </p:pic>
    </p:spTree>
    <p:extLst>
      <p:ext uri="{BB962C8B-B14F-4D97-AF65-F5344CB8AC3E}">
        <p14:creationId xmlns:p14="http://schemas.microsoft.com/office/powerpoint/2010/main" val="34243049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C945A-EC5B-72AF-DE3F-67DC19515CAB}"/>
            </a:ext>
          </a:extLst>
        </p:cNvPr>
        <p:cNvGrpSpPr/>
        <p:nvPr/>
      </p:nvGrpSpPr>
      <p:grpSpPr>
        <a:xfrm>
          <a:off x="0" y="0"/>
          <a:ext cx="0" cy="0"/>
          <a:chOff x="0" y="0"/>
          <a:chExt cx="0" cy="0"/>
        </a:xfrm>
      </p:grpSpPr>
      <p:pic>
        <p:nvPicPr>
          <p:cNvPr id="3" name="Picture 10" descr="Abstract Dark Halftone Background Design Png Image - Background Abstract  Design Png Clipart - Large Size Png Image - PikPng">
            <a:extLst>
              <a:ext uri="{FF2B5EF4-FFF2-40B4-BE49-F238E27FC236}">
                <a16:creationId xmlns:a16="http://schemas.microsoft.com/office/drawing/2014/main" id="{59ED8962-D791-AEE4-C60A-801CC69B4B3E}"/>
              </a:ext>
            </a:extLst>
          </p:cNvPr>
          <p:cNvPicPr>
            <a:picLocks noChangeAspect="1" noChangeArrowheads="1"/>
          </p:cNvPicPr>
          <p:nvPr/>
        </p:nvPicPr>
        <p:blipFill rotWithShape="1">
          <a:blip r:embed="rId3">
            <a:alphaModFix amt="6000"/>
            <a:extLst>
              <a:ext uri="{BEBA8EAE-BF5A-486C-A8C5-ECC9F3942E4B}">
                <a14:imgProps xmlns:a14="http://schemas.microsoft.com/office/drawing/2010/main">
                  <a14:imgLayer r:embed="rId4">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46128" y="-508514"/>
            <a:ext cx="7320385" cy="7412644"/>
          </a:xfrm>
          <a:prstGeom prst="rect">
            <a:avLst/>
          </a:prstGeom>
          <a:noFill/>
          <a:extLst>
            <a:ext uri="{909E8E84-426E-40DD-AFC4-6F175D3DCCD1}">
              <a14:hiddenFill xmlns:a14="http://schemas.microsoft.com/office/drawing/2010/main">
                <a:solidFill>
                  <a:srgbClr val="FFFFFF"/>
                </a:solidFill>
              </a14:hiddenFill>
            </a:ext>
          </a:extLst>
        </p:spPr>
      </p:pic>
      <p:pic>
        <p:nvPicPr>
          <p:cNvPr id="7206" name="Imagen 7205">
            <a:extLst>
              <a:ext uri="{FF2B5EF4-FFF2-40B4-BE49-F238E27FC236}">
                <a16:creationId xmlns:a16="http://schemas.microsoft.com/office/drawing/2014/main" id="{A8596DC1-70DF-DEB8-8B96-FCE5E1E8785D}"/>
              </a:ext>
            </a:extLst>
          </p:cNvPr>
          <p:cNvPicPr>
            <a:picLocks noChangeAspect="1"/>
          </p:cNvPicPr>
          <p:nvPr/>
        </p:nvPicPr>
        <p:blipFill>
          <a:blip r:embed="rId5">
            <a:alphaModFix amt="1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9564220">
            <a:off x="5844011" y="-794467"/>
            <a:ext cx="7542718" cy="7542718"/>
          </a:xfrm>
          <a:prstGeom prst="rect">
            <a:avLst/>
          </a:prstGeom>
        </p:spPr>
      </p:pic>
      <p:sp>
        <p:nvSpPr>
          <p:cNvPr id="8" name="Rectangle: Rounded Corners 7">
            <a:extLst>
              <a:ext uri="{FF2B5EF4-FFF2-40B4-BE49-F238E27FC236}">
                <a16:creationId xmlns:a16="http://schemas.microsoft.com/office/drawing/2014/main" id="{2F9098F1-89B3-5560-EFB6-2D472704AF58}"/>
              </a:ext>
            </a:extLst>
          </p:cNvPr>
          <p:cNvSpPr/>
          <p:nvPr/>
        </p:nvSpPr>
        <p:spPr>
          <a:xfrm>
            <a:off x="4702629" y="654157"/>
            <a:ext cx="8224183" cy="80225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5F55D478-1040-4C9F-C755-9B1D4200329D}"/>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2836629-3AF9-E243-B49C-7DED9D3A413C}"/>
              </a:ext>
            </a:extLst>
          </p:cNvPr>
          <p:cNvSpPr txBox="1"/>
          <p:nvPr/>
        </p:nvSpPr>
        <p:spPr>
          <a:xfrm>
            <a:off x="4847771" y="793675"/>
            <a:ext cx="7344229" cy="523220"/>
          </a:xfrm>
          <a:prstGeom prst="rect">
            <a:avLst/>
          </a:prstGeom>
          <a:noFill/>
        </p:spPr>
        <p:txBody>
          <a:bodyPr wrap="square" rtlCol="0">
            <a:spAutoFit/>
          </a:bodyPr>
          <a:lstStyle/>
          <a:p>
            <a:pPr algn="ctr"/>
            <a:r>
              <a:rPr lang="es-ES" sz="2800" b="1" dirty="0">
                <a:solidFill>
                  <a:schemeClr val="tx1">
                    <a:lumMod val="85000"/>
                    <a:lumOff val="15000"/>
                  </a:schemeClr>
                </a:solidFill>
                <a:latin typeface="Aptos" panose="020B0004020202020204" pitchFamily="34" charset="0"/>
              </a:rPr>
              <a:t>Ejemplo 1: curva ascendente</a:t>
            </a:r>
          </a:p>
        </p:txBody>
      </p:sp>
      <p:cxnSp>
        <p:nvCxnSpPr>
          <p:cNvPr id="11" name="Straight Connector 10">
            <a:extLst>
              <a:ext uri="{FF2B5EF4-FFF2-40B4-BE49-F238E27FC236}">
                <a16:creationId xmlns:a16="http://schemas.microsoft.com/office/drawing/2014/main" id="{9276520F-7081-6753-6BE4-BF1285E22DE3}"/>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0708F63-A450-5A62-489F-F417C438025A}"/>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7210" name="Grupo 7209">
            <a:extLst>
              <a:ext uri="{FF2B5EF4-FFF2-40B4-BE49-F238E27FC236}">
                <a16:creationId xmlns:a16="http://schemas.microsoft.com/office/drawing/2014/main" id="{4532DB60-F20C-B576-7616-FD0AB7EF8449}"/>
              </a:ext>
            </a:extLst>
          </p:cNvPr>
          <p:cNvGrpSpPr/>
          <p:nvPr/>
        </p:nvGrpSpPr>
        <p:grpSpPr>
          <a:xfrm>
            <a:off x="6394743" y="3251400"/>
            <a:ext cx="5035097" cy="1736196"/>
            <a:chOff x="184488" y="3475225"/>
            <a:chExt cx="5035097" cy="1736196"/>
          </a:xfrm>
        </p:grpSpPr>
        <p:grpSp>
          <p:nvGrpSpPr>
            <p:cNvPr id="26" name="Group 34">
              <a:extLst>
                <a:ext uri="{FF2B5EF4-FFF2-40B4-BE49-F238E27FC236}">
                  <a16:creationId xmlns:a16="http://schemas.microsoft.com/office/drawing/2014/main" id="{3AE1E2B9-74F7-C904-9D34-5B260F7BF1AD}"/>
                </a:ext>
              </a:extLst>
            </p:cNvPr>
            <p:cNvGrpSpPr/>
            <p:nvPr/>
          </p:nvGrpSpPr>
          <p:grpSpPr>
            <a:xfrm>
              <a:off x="673906" y="3663647"/>
              <a:ext cx="4545679" cy="1547774"/>
              <a:chOff x="4580735" y="3989401"/>
              <a:chExt cx="4180518" cy="1547774"/>
            </a:xfrm>
          </p:grpSpPr>
          <p:sp>
            <p:nvSpPr>
              <p:cNvPr id="30" name="TextBox 2">
                <a:extLst>
                  <a:ext uri="{FF2B5EF4-FFF2-40B4-BE49-F238E27FC236}">
                    <a16:creationId xmlns:a16="http://schemas.microsoft.com/office/drawing/2014/main" id="{442A42B6-0789-2C1B-5622-3914935DD4E8}"/>
                  </a:ext>
                </a:extLst>
              </p:cNvPr>
              <p:cNvSpPr txBox="1"/>
              <p:nvPr/>
            </p:nvSpPr>
            <p:spPr>
              <a:xfrm>
                <a:off x="4983271" y="4105550"/>
                <a:ext cx="3707903" cy="1323439"/>
              </a:xfrm>
              <a:prstGeom prst="rect">
                <a:avLst/>
              </a:prstGeom>
              <a:noFill/>
            </p:spPr>
            <p:txBody>
              <a:bodyPr wrap="square" rtlCol="0">
                <a:spAutoFit/>
              </a:bodyPr>
              <a:lstStyle/>
              <a:p>
                <a:r>
                  <a:rPr lang="es-ES" sz="1600" dirty="0">
                    <a:solidFill>
                      <a:schemeClr val="bg1"/>
                    </a:solidFill>
                    <a:latin typeface="Aptos" panose="020B0004020202020204" pitchFamily="34" charset="0"/>
                  </a:rPr>
                  <a:t>La estructura de tasas presenta esta forma cuando la expectativa es de alza en tasas de interés, o también es explicable a una situación más “normal” en donde se deberá premiar el plazo de inversión.</a:t>
                </a:r>
              </a:p>
            </p:txBody>
          </p:sp>
          <p:sp>
            <p:nvSpPr>
              <p:cNvPr id="31" name="Rectangle: Rounded Corners 27">
                <a:extLst>
                  <a:ext uri="{FF2B5EF4-FFF2-40B4-BE49-F238E27FC236}">
                    <a16:creationId xmlns:a16="http://schemas.microsoft.com/office/drawing/2014/main" id="{D785B4B6-4A71-AC2E-3BC5-3A5D3A76330A}"/>
                  </a:ext>
                </a:extLst>
              </p:cNvPr>
              <p:cNvSpPr/>
              <p:nvPr/>
            </p:nvSpPr>
            <p:spPr>
              <a:xfrm>
                <a:off x="4580735" y="3989401"/>
                <a:ext cx="4180518" cy="1547774"/>
              </a:xfrm>
              <a:prstGeom prst="roundRect">
                <a:avLst>
                  <a:gd name="adj" fmla="val 2359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sz="1200" dirty="0"/>
              </a:p>
            </p:txBody>
          </p:sp>
        </p:grpSp>
        <p:pic>
          <p:nvPicPr>
            <p:cNvPr id="7196" name="Imagen 7195" descr="Dibujo en blanco y negro&#10;&#10;Descripción generada automáticamente con confianza media">
              <a:extLst>
                <a:ext uri="{FF2B5EF4-FFF2-40B4-BE49-F238E27FC236}">
                  <a16:creationId xmlns:a16="http://schemas.microsoft.com/office/drawing/2014/main" id="{51D33D94-1EC5-99F6-A6CE-C5C3C60889B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488" y="3475225"/>
              <a:ext cx="837902" cy="837902"/>
            </a:xfrm>
            <a:prstGeom prst="rect">
              <a:avLst/>
            </a:prstGeom>
          </p:spPr>
        </p:pic>
      </p:grpSp>
      <p:grpSp>
        <p:nvGrpSpPr>
          <p:cNvPr id="4" name="10 Grupo">
            <a:extLst>
              <a:ext uri="{FF2B5EF4-FFF2-40B4-BE49-F238E27FC236}">
                <a16:creationId xmlns:a16="http://schemas.microsoft.com/office/drawing/2014/main" id="{C32947EC-FE20-EEA0-31F9-3E393289E5D8}"/>
              </a:ext>
            </a:extLst>
          </p:cNvPr>
          <p:cNvGrpSpPr/>
          <p:nvPr/>
        </p:nvGrpSpPr>
        <p:grpSpPr>
          <a:xfrm>
            <a:off x="786287" y="2664700"/>
            <a:ext cx="5122763" cy="3518427"/>
            <a:chOff x="1463327" y="1858158"/>
            <a:chExt cx="3965929" cy="2962502"/>
          </a:xfrm>
        </p:grpSpPr>
        <p:cxnSp>
          <p:nvCxnSpPr>
            <p:cNvPr id="5" name="11 Conector recto">
              <a:extLst>
                <a:ext uri="{FF2B5EF4-FFF2-40B4-BE49-F238E27FC236}">
                  <a16:creationId xmlns:a16="http://schemas.microsoft.com/office/drawing/2014/main" id="{E396A2E3-33D4-8740-A01A-D786228829E8}"/>
                </a:ext>
              </a:extLst>
            </p:cNvPr>
            <p:cNvCxnSpPr/>
            <p:nvPr/>
          </p:nvCxnSpPr>
          <p:spPr>
            <a:xfrm rot="5400000">
              <a:off x="678629" y="3107529"/>
              <a:ext cx="2500330"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12 Conector recto">
              <a:extLst>
                <a:ext uri="{FF2B5EF4-FFF2-40B4-BE49-F238E27FC236}">
                  <a16:creationId xmlns:a16="http://schemas.microsoft.com/office/drawing/2014/main" id="{378F2117-33C3-70AB-AFB8-C36B7B785703}"/>
                </a:ext>
              </a:extLst>
            </p:cNvPr>
            <p:cNvCxnSpPr/>
            <p:nvPr/>
          </p:nvCxnSpPr>
          <p:spPr>
            <a:xfrm>
              <a:off x="1928794" y="4357694"/>
              <a:ext cx="3500462" cy="15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13 CuadroTexto">
              <a:extLst>
                <a:ext uri="{FF2B5EF4-FFF2-40B4-BE49-F238E27FC236}">
                  <a16:creationId xmlns:a16="http://schemas.microsoft.com/office/drawing/2014/main" id="{2A1B0901-5037-2FC0-CFA6-4A8ED4D85223}"/>
                </a:ext>
              </a:extLst>
            </p:cNvPr>
            <p:cNvSpPr txBox="1"/>
            <p:nvPr/>
          </p:nvSpPr>
          <p:spPr>
            <a:xfrm rot="16200000">
              <a:off x="895699" y="2874090"/>
              <a:ext cx="1435391" cy="300135"/>
            </a:xfrm>
            <a:prstGeom prst="rect">
              <a:avLst/>
            </a:prstGeom>
            <a:noFill/>
            <a:ln>
              <a:noFill/>
            </a:ln>
          </p:spPr>
          <p:txBody>
            <a:bodyPr wrap="none" rtlCol="0">
              <a:spAutoFit/>
            </a:bodyPr>
            <a:lstStyle/>
            <a:p>
              <a:r>
                <a:rPr lang="es-ES" dirty="0">
                  <a:solidFill>
                    <a:schemeClr val="bg1"/>
                  </a:solidFill>
                </a:rPr>
                <a:t>Tasa de </a:t>
              </a:r>
              <a:r>
                <a:rPr lang="es-ES" dirty="0">
                  <a:solidFill>
                    <a:schemeClr val="bg1"/>
                  </a:solidFill>
                  <a:cs typeface="Arial" panose="020B0604020202020204" pitchFamily="34" charset="0"/>
                </a:rPr>
                <a:t>Interés</a:t>
              </a:r>
            </a:p>
          </p:txBody>
        </p:sp>
        <p:sp>
          <p:nvSpPr>
            <p:cNvPr id="9" name="14 CuadroTexto">
              <a:extLst>
                <a:ext uri="{FF2B5EF4-FFF2-40B4-BE49-F238E27FC236}">
                  <a16:creationId xmlns:a16="http://schemas.microsoft.com/office/drawing/2014/main" id="{4B416521-709D-1829-AF0D-45C9734AA4D2}"/>
                </a:ext>
              </a:extLst>
            </p:cNvPr>
            <p:cNvSpPr txBox="1"/>
            <p:nvPr/>
          </p:nvSpPr>
          <p:spPr>
            <a:xfrm>
              <a:off x="3304782" y="4485658"/>
              <a:ext cx="548476" cy="335002"/>
            </a:xfrm>
            <a:prstGeom prst="rect">
              <a:avLst/>
            </a:prstGeom>
            <a:noFill/>
            <a:ln>
              <a:noFill/>
            </a:ln>
          </p:spPr>
          <p:txBody>
            <a:bodyPr wrap="none" rtlCol="0">
              <a:spAutoFit/>
            </a:bodyPr>
            <a:lstStyle/>
            <a:p>
              <a:r>
                <a:rPr lang="es-ES" dirty="0">
                  <a:solidFill>
                    <a:schemeClr val="bg1"/>
                  </a:solidFill>
                  <a:cs typeface="Arial" panose="020B0604020202020204" pitchFamily="34" charset="0"/>
                </a:rPr>
                <a:t>Plazo</a:t>
              </a:r>
            </a:p>
          </p:txBody>
        </p:sp>
        <p:sp>
          <p:nvSpPr>
            <p:cNvPr id="10" name="15 Forma libre">
              <a:extLst>
                <a:ext uri="{FF2B5EF4-FFF2-40B4-BE49-F238E27FC236}">
                  <a16:creationId xmlns:a16="http://schemas.microsoft.com/office/drawing/2014/main" id="{6D2E2D52-85E6-C97C-AF69-45134D6A09A5}"/>
                </a:ext>
              </a:extLst>
            </p:cNvPr>
            <p:cNvSpPr/>
            <p:nvPr/>
          </p:nvSpPr>
          <p:spPr>
            <a:xfrm rot="10800000">
              <a:off x="1914526" y="2100263"/>
              <a:ext cx="3328989" cy="1843087"/>
            </a:xfrm>
            <a:custGeom>
              <a:avLst/>
              <a:gdLst>
                <a:gd name="connsiteX0" fmla="*/ 0 w 3328988"/>
                <a:gd name="connsiteY0" fmla="*/ 1843087 h 1843087"/>
                <a:gd name="connsiteX1" fmla="*/ 2314575 w 3328988"/>
                <a:gd name="connsiteY1" fmla="*/ 1085850 h 1843087"/>
                <a:gd name="connsiteX2" fmla="*/ 3328988 w 3328988"/>
                <a:gd name="connsiteY2" fmla="*/ 0 h 1843087"/>
              </a:gdLst>
              <a:ahLst/>
              <a:cxnLst>
                <a:cxn ang="0">
                  <a:pos x="connsiteX0" y="connsiteY0"/>
                </a:cxn>
                <a:cxn ang="0">
                  <a:pos x="connsiteX1" y="connsiteY1"/>
                </a:cxn>
                <a:cxn ang="0">
                  <a:pos x="connsiteX2" y="connsiteY2"/>
                </a:cxn>
              </a:cxnLst>
              <a:rect l="l" t="t" r="r" b="b"/>
              <a:pathLst>
                <a:path w="3328988" h="1843087">
                  <a:moveTo>
                    <a:pt x="0" y="1843087"/>
                  </a:moveTo>
                  <a:cubicBezTo>
                    <a:pt x="879872" y="1618059"/>
                    <a:pt x="1759744" y="1393031"/>
                    <a:pt x="2314575" y="1085850"/>
                  </a:cubicBezTo>
                  <a:cubicBezTo>
                    <a:pt x="2869406" y="778669"/>
                    <a:pt x="3099197" y="389334"/>
                    <a:pt x="3328988" y="0"/>
                  </a:cubicBezTo>
                </a:path>
              </a:pathLst>
            </a:cu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solidFill>
                  <a:schemeClr val="bg1"/>
                </a:solidFill>
              </a:endParaRPr>
            </a:p>
          </p:txBody>
        </p:sp>
      </p:grpSp>
      <p:sp>
        <p:nvSpPr>
          <p:cNvPr id="12" name="CuadroTexto 11">
            <a:extLst>
              <a:ext uri="{FF2B5EF4-FFF2-40B4-BE49-F238E27FC236}">
                <a16:creationId xmlns:a16="http://schemas.microsoft.com/office/drawing/2014/main" id="{5E078D7F-B9FE-F095-9F52-B96C7F5D81FC}"/>
              </a:ext>
            </a:extLst>
          </p:cNvPr>
          <p:cNvSpPr txBox="1"/>
          <p:nvPr/>
        </p:nvSpPr>
        <p:spPr>
          <a:xfrm flipH="1">
            <a:off x="1828799" y="2474500"/>
            <a:ext cx="3764999" cy="461665"/>
          </a:xfrm>
          <a:prstGeom prst="rect">
            <a:avLst/>
          </a:prstGeom>
          <a:noFill/>
        </p:spPr>
        <p:txBody>
          <a:bodyPr wrap="square" lIns="91440" tIns="45720" rIns="91440" bIns="45720" rtlCol="0" anchor="t">
            <a:spAutoFit/>
          </a:bodyPr>
          <a:lstStyle/>
          <a:p>
            <a:r>
              <a:rPr lang="es-ES" sz="2400" b="1" dirty="0">
                <a:solidFill>
                  <a:srgbClr val="FFC000"/>
                </a:solidFill>
                <a:latin typeface="Aptos" panose="020B0004020202020204" pitchFamily="34" charset="0"/>
                <a:cs typeface="Arial" panose="020B0604020202020204" pitchFamily="34" charset="0"/>
              </a:rPr>
              <a:t>Julio 1992, Actualmente</a:t>
            </a:r>
          </a:p>
        </p:txBody>
      </p:sp>
    </p:spTree>
    <p:extLst>
      <p:ext uri="{BB962C8B-B14F-4D97-AF65-F5344CB8AC3E}">
        <p14:creationId xmlns:p14="http://schemas.microsoft.com/office/powerpoint/2010/main" val="11992740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0"/>
                                        </p:tgtEl>
                                        <p:attrNameLst>
                                          <p:attrName>style.visibility</p:attrName>
                                        </p:attrNameLst>
                                      </p:cBhvr>
                                      <p:to>
                                        <p:strVal val="visible"/>
                                      </p:to>
                                    </p:set>
                                    <p:animEffect transition="in" filter="fade">
                                      <p:cBhvr>
                                        <p:cTn id="7" dur="500"/>
                                        <p:tgtEl>
                                          <p:spTgt spid="7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0795DC1C12F97D43B6F43514F1EF1288" ma:contentTypeVersion="10" ma:contentTypeDescription="Crear nuevo documento." ma:contentTypeScope="" ma:versionID="05141dced9a48e4e302dd57cb3ab5fef">
  <xsd:schema xmlns:xsd="http://www.w3.org/2001/XMLSchema" xmlns:xs="http://www.w3.org/2001/XMLSchema" xmlns:p="http://schemas.microsoft.com/office/2006/metadata/properties" xmlns:ns3="f105a18c-f1b5-457e-8caf-8e59dd9618ba" xmlns:ns4="769f9823-2d1b-4141-9a95-a27efe7bdabc" targetNamespace="http://schemas.microsoft.com/office/2006/metadata/properties" ma:root="true" ma:fieldsID="e46759a0e3843dcbf3a8f689f52ee5f3" ns3:_="" ns4:_="">
    <xsd:import namespace="f105a18c-f1b5-457e-8caf-8e59dd9618ba"/>
    <xsd:import namespace="769f9823-2d1b-4141-9a95-a27efe7bda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18c-f1b5-457e-8caf-8e59dd9618b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f9823-2d1b-4141-9a95-a27efe7bdab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52A539-F9EE-4485-B741-75B5F66C695A}">
  <ds:schemaRefs>
    <ds:schemaRef ds:uri="http://purl.org/dc/terms/"/>
    <ds:schemaRef ds:uri="f105a18c-f1b5-457e-8caf-8e59dd9618ba"/>
    <ds:schemaRef ds:uri="http://schemas.microsoft.com/office/2006/documentManagement/types"/>
    <ds:schemaRef ds:uri="http://purl.org/dc/dcmitype/"/>
    <ds:schemaRef ds:uri="769f9823-2d1b-4141-9a95-a27efe7bdabc"/>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935D421-8F86-4FE0-BE1B-F0D2D062C488}">
  <ds:schemaRefs>
    <ds:schemaRef ds:uri="769f9823-2d1b-4141-9a95-a27efe7bdabc"/>
    <ds:schemaRef ds:uri="f105a18c-f1b5-457e-8caf-8e59dd961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C2BF195-E872-4F3E-B6BC-7726BFD8CD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4623</TotalTime>
  <Words>3335</Words>
  <Application>Microsoft Office PowerPoint</Application>
  <PresentationFormat>Panorámica</PresentationFormat>
  <Paragraphs>369</Paragraphs>
  <Slides>48</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48</vt:i4>
      </vt:variant>
    </vt:vector>
  </HeadingPairs>
  <TitlesOfParts>
    <vt:vector size="55" baseType="lpstr">
      <vt:lpstr>Aptos</vt:lpstr>
      <vt:lpstr>Arial</vt:lpstr>
      <vt:lpstr>Calibri</vt:lpstr>
      <vt:lpstr>Calibri Light</vt:lpstr>
      <vt:lpstr>Cambria Math</vt:lpstr>
      <vt:lpstr>Verdana</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CEFA 2024</dc:title>
  <dcterms:created xsi:type="dcterms:W3CDTF">2022-07-05T23:54:33Z</dcterms:created>
  <dcterms:modified xsi:type="dcterms:W3CDTF">2024-02-06T04:11:32Z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0x0101000795DC1C12F97D43B6F43514F1EF1288</vt:lpwstr>
  </property>
</Properties>
</file>