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6.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7.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8.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9.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10.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11.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12.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13.xml" ContentType="application/vnd.openxmlformats-officedocument.theme+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14.xml" ContentType="application/vnd.openxmlformats-officedocument.theme+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theme/theme15.xml" ContentType="application/vnd.openxmlformats-officedocument.theme+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theme/theme16.xml" ContentType="application/vnd.openxmlformats-officedocument.theme+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theme/theme17.xml" ContentType="application/vnd.openxmlformats-officedocument.theme+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theme/theme18.xml" ContentType="application/vnd.openxmlformats-officedocument.theme+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theme/theme19.xml" ContentType="application/vnd.openxmlformats-officedocument.theme+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theme/theme20.xml" ContentType="application/vnd.openxmlformats-officedocument.theme+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21.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theme/theme22.xml" ContentType="application/vnd.openxmlformats-officedocument.theme+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theme/theme23.xml" ContentType="application/vnd.openxmlformats-officedocument.theme+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theme/theme24.xml" ContentType="application/vnd.openxmlformats-officedocument.theme+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theme/theme25.xml" ContentType="application/vnd.openxmlformats-officedocument.theme+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theme/theme26.xml" ContentType="application/vnd.openxmlformats-officedocument.theme+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theme/theme27.xml" ContentType="application/vnd.openxmlformats-officedocument.theme+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theme/theme28.xml" ContentType="application/vnd.openxmlformats-officedocument.theme+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theme/theme29.xml" ContentType="application/vnd.openxmlformats-officedocument.theme+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theme/theme30.xml" ContentType="application/vnd.openxmlformats-officedocument.theme+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theme/theme31.xml" ContentType="application/vnd.openxmlformats-officedocument.theme+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theme/theme32.xml" ContentType="application/vnd.openxmlformats-officedocument.theme+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3.xml" ContentType="application/vnd.openxmlformats-officedocument.theme+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theme/theme34.xml" ContentType="application/vnd.openxmlformats-officedocument.theme+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theme/theme35.xml" ContentType="application/vnd.openxmlformats-officedocument.theme+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theme/theme36.xml" ContentType="application/vnd.openxmlformats-officedocument.theme+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theme/theme37.xml" ContentType="application/vnd.openxmlformats-officedocument.theme+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theme/theme38.xml" ContentType="application/vnd.openxmlformats-officedocument.theme+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theme/theme39.xml" ContentType="application/vnd.openxmlformats-officedocument.theme+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theme/theme40.xml" ContentType="application/vnd.openxmlformats-officedocument.theme+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theme/theme41.xml" ContentType="application/vnd.openxmlformats-officedocument.theme+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theme/theme42.xml" ContentType="application/vnd.openxmlformats-officedocument.theme+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theme/theme43.xml" ContentType="application/vnd.openxmlformats-officedocument.theme+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theme/theme44.xml" ContentType="application/vnd.openxmlformats-officedocument.theme+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theme/theme45.xml" ContentType="application/vnd.openxmlformats-officedocument.theme+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theme/theme46.xml" ContentType="application/vnd.openxmlformats-officedocument.theme+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theme/theme47.xml" ContentType="application/vnd.openxmlformats-officedocument.theme+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slideLayouts/slideLayout517.xml" ContentType="application/vnd.openxmlformats-officedocument.presentationml.slideLayout+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theme/theme48.xml" ContentType="application/vnd.openxmlformats-officedocument.theme+xml"/>
  <Override PartName="/ppt/slideLayouts/slideLayout526.xml" ContentType="application/vnd.openxmlformats-officedocument.presentationml.slideLayout+xml"/>
  <Override PartName="/ppt/slideLayouts/slideLayout527.xml" ContentType="application/vnd.openxmlformats-officedocument.presentationml.slideLayout+xml"/>
  <Override PartName="/ppt/slideLayouts/slideLayout528.xml" ContentType="application/vnd.openxmlformats-officedocument.presentationml.slideLayout+xml"/>
  <Override PartName="/ppt/slideLayouts/slideLayout529.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slideLayouts/slideLayout53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theme/theme49.xml" ContentType="application/vnd.openxmlformats-officedocument.theme+xml"/>
  <Override PartName="/ppt/slideLayouts/slideLayout537.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slideLayouts/slideLayout540.xml" ContentType="application/vnd.openxmlformats-officedocument.presentationml.slideLayout+xml"/>
  <Override PartName="/ppt/slideLayouts/slideLayout541.xml" ContentType="application/vnd.openxmlformats-officedocument.presentationml.slideLayout+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slideLayouts/slideLayout544.xml" ContentType="application/vnd.openxmlformats-officedocument.presentationml.slideLayout+xml"/>
  <Override PartName="/ppt/slideLayouts/slideLayout545.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theme/theme50.xml" ContentType="application/vnd.openxmlformats-officedocument.theme+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slideLayouts/slideLayout550.xml" ContentType="application/vnd.openxmlformats-officedocument.presentationml.slideLayout+xml"/>
  <Override PartName="/ppt/slideLayouts/slideLayout551.xml" ContentType="application/vnd.openxmlformats-officedocument.presentationml.slideLayout+xml"/>
  <Override PartName="/ppt/slideLayouts/slideLayout552.xml" ContentType="application/vnd.openxmlformats-officedocument.presentationml.slideLayout+xml"/>
  <Override PartName="/ppt/slideLayouts/slideLayout553.xml" ContentType="application/vnd.openxmlformats-officedocument.presentationml.slideLayout+xml"/>
  <Override PartName="/ppt/slideLayouts/slideLayout554.xml" ContentType="application/vnd.openxmlformats-officedocument.presentationml.slideLayout+xml"/>
  <Override PartName="/ppt/slideLayouts/slideLayout555.xml" ContentType="application/vnd.openxmlformats-officedocument.presentationml.slideLayout+xml"/>
  <Override PartName="/ppt/slideLayouts/slideLayout556.xml" ContentType="application/vnd.openxmlformats-officedocument.presentationml.slideLayout+xml"/>
  <Override PartName="/ppt/slideLayouts/slideLayout557.xml" ContentType="application/vnd.openxmlformats-officedocument.presentationml.slideLayout+xml"/>
  <Override PartName="/ppt/slideLayouts/slideLayout558.xml" ContentType="application/vnd.openxmlformats-officedocument.presentationml.slideLayout+xml"/>
  <Override PartName="/ppt/theme/theme51.xml" ContentType="application/vnd.openxmlformats-officedocument.theme+xml"/>
  <Override PartName="/ppt/theme/theme52.xml" ContentType="application/vnd.openxmlformats-officedocument.theme+xml"/>
  <Override PartName="/ppt/theme/theme5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0" r:id="rId1"/>
    <p:sldMasterId id="2147483912" r:id="rId2"/>
    <p:sldMasterId id="2147483924" r:id="rId3"/>
    <p:sldMasterId id="2147483936" r:id="rId4"/>
    <p:sldMasterId id="2147483948" r:id="rId5"/>
    <p:sldMasterId id="2147483960" r:id="rId6"/>
    <p:sldMasterId id="2147483972" r:id="rId7"/>
    <p:sldMasterId id="2147483984" r:id="rId8"/>
    <p:sldMasterId id="2147483996" r:id="rId9"/>
    <p:sldMasterId id="2147484008" r:id="rId10"/>
    <p:sldMasterId id="2147484020" r:id="rId11"/>
    <p:sldMasterId id="2147484032" r:id="rId12"/>
    <p:sldMasterId id="2147484044" r:id="rId13"/>
    <p:sldMasterId id="2147484056" r:id="rId14"/>
    <p:sldMasterId id="2147484068" r:id="rId15"/>
    <p:sldMasterId id="2147484080" r:id="rId16"/>
    <p:sldMasterId id="2147484092" r:id="rId17"/>
    <p:sldMasterId id="2147484104" r:id="rId18"/>
    <p:sldMasterId id="2147484116" r:id="rId19"/>
    <p:sldMasterId id="2147484128" r:id="rId20"/>
    <p:sldMasterId id="2147484140" r:id="rId21"/>
    <p:sldMasterId id="2147484152" r:id="rId22"/>
    <p:sldMasterId id="2147484164" r:id="rId23"/>
    <p:sldMasterId id="2147484176" r:id="rId24"/>
    <p:sldMasterId id="2147484188" r:id="rId25"/>
    <p:sldMasterId id="2147484200" r:id="rId26"/>
    <p:sldMasterId id="2147484212" r:id="rId27"/>
    <p:sldMasterId id="2147484224" r:id="rId28"/>
    <p:sldMasterId id="2147484236" r:id="rId29"/>
    <p:sldMasterId id="2147484248" r:id="rId30"/>
    <p:sldMasterId id="2147484260" r:id="rId31"/>
    <p:sldMasterId id="2147484272" r:id="rId32"/>
    <p:sldMasterId id="2147484284" r:id="rId33"/>
    <p:sldMasterId id="2147484296" r:id="rId34"/>
    <p:sldMasterId id="2147484308" r:id="rId35"/>
    <p:sldMasterId id="2147484320" r:id="rId36"/>
    <p:sldMasterId id="2147484332" r:id="rId37"/>
    <p:sldMasterId id="2147484344" r:id="rId38"/>
    <p:sldMasterId id="2147484356" r:id="rId39"/>
    <p:sldMasterId id="2147484368" r:id="rId40"/>
    <p:sldMasterId id="2147484380" r:id="rId41"/>
    <p:sldMasterId id="2147484392" r:id="rId42"/>
    <p:sldMasterId id="2147484404" r:id="rId43"/>
    <p:sldMasterId id="2147484416" r:id="rId44"/>
    <p:sldMasterId id="2147484428" r:id="rId45"/>
    <p:sldMasterId id="2147484440" r:id="rId46"/>
    <p:sldMasterId id="2147484452" r:id="rId47"/>
    <p:sldMasterId id="2147484464" r:id="rId48"/>
    <p:sldMasterId id="2147484476" r:id="rId49"/>
    <p:sldMasterId id="2147484488" r:id="rId50"/>
    <p:sldMasterId id="2147484500" r:id="rId51"/>
  </p:sldMasterIdLst>
  <p:notesMasterIdLst>
    <p:notesMasterId r:id="rId64"/>
  </p:notesMasterIdLst>
  <p:handoutMasterIdLst>
    <p:handoutMasterId r:id="rId65"/>
  </p:handoutMasterIdLst>
  <p:sldIdLst>
    <p:sldId id="481" r:id="rId52"/>
    <p:sldId id="661" r:id="rId53"/>
    <p:sldId id="529" r:id="rId54"/>
    <p:sldId id="616" r:id="rId55"/>
    <p:sldId id="657" r:id="rId56"/>
    <p:sldId id="518" r:id="rId57"/>
    <p:sldId id="666" r:id="rId58"/>
    <p:sldId id="667" r:id="rId59"/>
    <p:sldId id="645" r:id="rId60"/>
    <p:sldId id="646" r:id="rId61"/>
    <p:sldId id="653" r:id="rId62"/>
    <p:sldId id="668" r:id="rId63"/>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DB"/>
    <a:srgbClr val="297FB8"/>
    <a:srgbClr val="010728"/>
    <a:srgbClr val="6DC23E"/>
    <a:srgbClr val="2CD34B"/>
    <a:srgbClr val="AF1B1B"/>
    <a:srgbClr val="3498DB"/>
    <a:srgbClr val="00FF00"/>
    <a:srgbClr val="3D5F28"/>
    <a:srgbClr val="649BD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77778" autoAdjust="0"/>
  </p:normalViewPr>
  <p:slideViewPr>
    <p:cSldViewPr snapToGrid="0" snapToObjects="1">
      <p:cViewPr varScale="1">
        <p:scale>
          <a:sx n="115" d="100"/>
          <a:sy n="115" d="100"/>
        </p:scale>
        <p:origin x="1206" y="84"/>
      </p:cViewPr>
      <p:guideLst>
        <p:guide orient="horz" pos="1620"/>
        <p:guide pos="2880"/>
      </p:guideLst>
    </p:cSldViewPr>
  </p:slideViewPr>
  <p:outlineViewPr>
    <p:cViewPr>
      <p:scale>
        <a:sx n="33" d="100"/>
        <a:sy n="33" d="100"/>
      </p:scale>
      <p:origin x="16" y="12212"/>
    </p:cViewPr>
  </p:outlineViewPr>
  <p:notesTextViewPr>
    <p:cViewPr>
      <p:scale>
        <a:sx n="155" d="100"/>
        <a:sy n="155" d="100"/>
      </p:scale>
      <p:origin x="0" y="0"/>
    </p:cViewPr>
  </p:notesTextViewPr>
  <p:sorterViewPr>
    <p:cViewPr>
      <p:scale>
        <a:sx n="155" d="100"/>
        <a:sy n="155" d="100"/>
      </p:scale>
      <p:origin x="0" y="1324"/>
    </p:cViewPr>
  </p:sorterViewPr>
  <p:notesViewPr>
    <p:cSldViewPr snapToGrid="0" snapToObjects="1">
      <p:cViewPr varScale="1">
        <p:scale>
          <a:sx n="52" d="100"/>
          <a:sy n="52" d="100"/>
        </p:scale>
        <p:origin x="-2680" y="-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Master" Target="slideMasters/slideMaster39.xml"/><Relationship Id="rId21" Type="http://schemas.openxmlformats.org/officeDocument/2006/relationships/slideMaster" Target="slideMasters/slideMaster21.xml"/><Relationship Id="rId34" Type="http://schemas.openxmlformats.org/officeDocument/2006/relationships/slideMaster" Target="slideMasters/slideMaster34.xml"/><Relationship Id="rId42" Type="http://schemas.openxmlformats.org/officeDocument/2006/relationships/slideMaster" Target="slideMasters/slideMaster42.xml"/><Relationship Id="rId47" Type="http://schemas.openxmlformats.org/officeDocument/2006/relationships/slideMaster" Target="slideMasters/slideMaster47.xml"/><Relationship Id="rId50" Type="http://schemas.openxmlformats.org/officeDocument/2006/relationships/slideMaster" Target="slideMasters/slideMaster50.xml"/><Relationship Id="rId55" Type="http://schemas.openxmlformats.org/officeDocument/2006/relationships/slide" Target="slides/slide4.xml"/><Relationship Id="rId63" Type="http://schemas.openxmlformats.org/officeDocument/2006/relationships/slide" Target="slides/slide12.xml"/><Relationship Id="rId68"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Master" Target="slideMasters/slideMaster40.xml"/><Relationship Id="rId45" Type="http://schemas.openxmlformats.org/officeDocument/2006/relationships/slideMaster" Target="slideMasters/slideMaster45.xml"/><Relationship Id="rId53" Type="http://schemas.openxmlformats.org/officeDocument/2006/relationships/slide" Target="slides/slide2.xml"/><Relationship Id="rId58" Type="http://schemas.openxmlformats.org/officeDocument/2006/relationships/slide" Target="slides/slide7.xml"/><Relationship Id="rId66"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Master" Target="slideMasters/slideMaster49.xml"/><Relationship Id="rId57" Type="http://schemas.openxmlformats.org/officeDocument/2006/relationships/slide" Target="slides/slide6.xml"/><Relationship Id="rId61" Type="http://schemas.openxmlformats.org/officeDocument/2006/relationships/slide" Target="slides/slide10.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Master" Target="slideMasters/slideMaster44.xml"/><Relationship Id="rId52" Type="http://schemas.openxmlformats.org/officeDocument/2006/relationships/slide" Target="slides/slide1.xml"/><Relationship Id="rId60" Type="http://schemas.openxmlformats.org/officeDocument/2006/relationships/slide" Target="slides/slide9.xml"/><Relationship Id="rId65"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Master" Target="slideMasters/slideMaster43.xml"/><Relationship Id="rId48" Type="http://schemas.openxmlformats.org/officeDocument/2006/relationships/slideMaster" Target="slideMasters/slideMaster48.xml"/><Relationship Id="rId56" Type="http://schemas.openxmlformats.org/officeDocument/2006/relationships/slide" Target="slides/slide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Master" Target="slideMasters/slideMaster5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Master" Target="slideMasters/slideMaster46.xml"/><Relationship Id="rId59" Type="http://schemas.openxmlformats.org/officeDocument/2006/relationships/slide" Target="slides/slide8.xml"/><Relationship Id="rId67" Type="http://schemas.openxmlformats.org/officeDocument/2006/relationships/viewProps" Target="viewProps.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54" Type="http://schemas.openxmlformats.org/officeDocument/2006/relationships/slide" Target="slides/slide3.xml"/><Relationship Id="rId6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7B5875F6-8209-3B43-8D54-4DF20798EA79}" type="datetimeFigureOut">
              <a:rPr lang="en-US"/>
              <a:pPr>
                <a:defRPr/>
              </a:pPr>
              <a:t>4/4/2015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5199D93C-06EA-CA4C-AC2F-A7630D005F58}" type="slidenum">
              <a:rPr lang="en-US"/>
              <a:pPr>
                <a:defRPr/>
              </a:pPr>
              <a:t>‹#›</a:t>
            </a:fld>
            <a:endParaRPr lang="en-US"/>
          </a:p>
        </p:txBody>
      </p:sp>
    </p:spTree>
    <p:extLst>
      <p:ext uri="{BB962C8B-B14F-4D97-AF65-F5344CB8AC3E}">
        <p14:creationId xmlns:p14="http://schemas.microsoft.com/office/powerpoint/2010/main" val="2410461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1CAF9CD8-746D-2048-806C-8E31B1780CF5}" type="datetimeFigureOut">
              <a:rPr lang="en-US"/>
              <a:pPr>
                <a:defRPr/>
              </a:pPr>
              <a:t>4/4/2015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3244B1D4-63DB-514D-99AA-086E2EBFDFEF}" type="slidenum">
              <a:rPr lang="en-US"/>
              <a:pPr>
                <a:defRPr/>
              </a:pPr>
              <a:t>‹#›</a:t>
            </a:fld>
            <a:endParaRPr lang="en-US"/>
          </a:p>
        </p:txBody>
      </p:sp>
    </p:spTree>
    <p:extLst>
      <p:ext uri="{BB962C8B-B14F-4D97-AF65-F5344CB8AC3E}">
        <p14:creationId xmlns:p14="http://schemas.microsoft.com/office/powerpoint/2010/main" val="42412902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Xamarin Introduction! </a:t>
            </a:r>
            <a:endParaRPr lang="en-US"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smtClean="0"/>
              <a:pPr>
                <a:defRPr/>
              </a:pPr>
              <a:t>1</a:t>
            </a:fld>
            <a:endParaRPr lang="en-US"/>
          </a:p>
        </p:txBody>
      </p:sp>
    </p:spTree>
    <p:extLst>
      <p:ext uri="{BB962C8B-B14F-4D97-AF65-F5344CB8AC3E}">
        <p14:creationId xmlns:p14="http://schemas.microsoft.com/office/powerpoint/2010/main" val="631688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smtClean="0"/>
              <a:pPr>
                <a:defRPr/>
              </a:pPr>
              <a:t>2</a:t>
            </a:fld>
            <a:endParaRPr lang="en-US"/>
          </a:p>
        </p:txBody>
      </p:sp>
    </p:spTree>
    <p:extLst>
      <p:ext uri="{BB962C8B-B14F-4D97-AF65-F5344CB8AC3E}">
        <p14:creationId xmlns:p14="http://schemas.microsoft.com/office/powerpoint/2010/main" val="3691408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Expensive to</a:t>
            </a:r>
            <a:r>
              <a:rPr lang="en-US" baseline="0" dirty="0" smtClean="0"/>
              <a:t> produce multiple apps</a:t>
            </a:r>
          </a:p>
          <a:p>
            <a:pPr marL="171450" indent="-171450">
              <a:buFont typeface="Arial" panose="020B0604020202020204" pitchFamily="34" charset="0"/>
              <a:buChar char="•"/>
            </a:pPr>
            <a:r>
              <a:rPr lang="en-US" baseline="0" dirty="0" smtClean="0"/>
              <a:t>Highest quality apps</a:t>
            </a:r>
          </a:p>
          <a:p>
            <a:pPr marL="171450" indent="-171450">
              <a:buFont typeface="Arial" panose="020B0604020202020204" pitchFamily="34" charset="0"/>
              <a:buChar char="•"/>
            </a:pPr>
            <a:r>
              <a:rPr lang="en-US" baseline="0" dirty="0" smtClean="0"/>
              <a:t>Lots of fragmentation; hard to create consistent experience</a:t>
            </a:r>
            <a:endParaRPr lang="en-US"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smtClean="0"/>
              <a:pPr>
                <a:defRPr/>
              </a:pPr>
              <a:t>3</a:t>
            </a:fld>
            <a:endParaRPr lang="en-US"/>
          </a:p>
        </p:txBody>
      </p:sp>
    </p:spTree>
    <p:extLst>
      <p:ext uri="{BB962C8B-B14F-4D97-AF65-F5344CB8AC3E}">
        <p14:creationId xmlns:p14="http://schemas.microsoft.com/office/powerpoint/2010/main" val="244231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a:pPr>
                <a:defRPr/>
              </a:pPr>
              <a:t>4</a:t>
            </a:fld>
            <a:endParaRPr lang="en-US"/>
          </a:p>
        </p:txBody>
      </p:sp>
    </p:spTree>
    <p:extLst>
      <p:ext uri="{BB962C8B-B14F-4D97-AF65-F5344CB8AC3E}">
        <p14:creationId xmlns:p14="http://schemas.microsoft.com/office/powerpoint/2010/main" val="436872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Xamarin recently introduced </a:t>
            </a:r>
            <a:r>
              <a:rPr lang="en-US" dirty="0" err="1" smtClean="0"/>
              <a:t>Xamarin.Forms</a:t>
            </a:r>
            <a:r>
              <a:rPr lang="en-US" dirty="0" smtClean="0"/>
              <a:t> a new library</a:t>
            </a:r>
            <a:r>
              <a:rPr lang="en-US" baseline="0" dirty="0" smtClean="0"/>
              <a:t> for cross platform user interface. We will touch up on this later, but this enables you to be highly productive, share code, but build out UI on each platform and access platform APIs.</a:t>
            </a:r>
          </a:p>
          <a:p>
            <a:endParaRPr lang="en-US" baseline="0" dirty="0" smtClean="0"/>
          </a:p>
          <a:p>
            <a:r>
              <a:rPr lang="en-US" baseline="0" dirty="0" smtClean="0"/>
              <a:t>With Xamarin.Forms you now have a nice Shared UI Code layer, but still access to platform APIs</a:t>
            </a:r>
          </a:p>
          <a:p>
            <a:r>
              <a:rPr lang="en-US" baseline="0" dirty="0" smtClean="0"/>
              <a:t>You can start from native, pick a few screens, or start with forms, and replace with native later</a:t>
            </a:r>
          </a:p>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5</a:t>
            </a:fld>
            <a:endParaRPr lang="en-US"/>
          </a:p>
        </p:txBody>
      </p:sp>
    </p:spTree>
    <p:extLst>
      <p:ext uri="{BB962C8B-B14F-4D97-AF65-F5344CB8AC3E}">
        <p14:creationId xmlns:p14="http://schemas.microsoft.com/office/powerpoint/2010/main" val="1802963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There is no compromise</a:t>
            </a:r>
            <a:r>
              <a:rPr lang="en-US" baseline="0" dirty="0" smtClean="0"/>
              <a:t> on performance.</a:t>
            </a:r>
          </a:p>
          <a:p>
            <a:pPr marL="171450" indent="-171450">
              <a:buFont typeface="Arial" panose="020B0604020202020204" pitchFamily="34" charset="0"/>
              <a:buChar char="•"/>
            </a:pPr>
            <a:r>
              <a:rPr lang="en-US" baseline="0" dirty="0" smtClean="0"/>
              <a:t>Xamarin apps look and feel native because they are native.</a:t>
            </a:r>
            <a:endParaRPr lang="en-US"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smtClean="0"/>
              <a:pPr>
                <a:defRPr/>
              </a:pPr>
              <a:t>6</a:t>
            </a:fld>
            <a:endParaRPr lang="en-US"/>
          </a:p>
        </p:txBody>
      </p:sp>
    </p:spTree>
    <p:extLst>
      <p:ext uri="{BB962C8B-B14F-4D97-AF65-F5344CB8AC3E}">
        <p14:creationId xmlns:p14="http://schemas.microsoft.com/office/powerpoint/2010/main" val="135539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of a page</a:t>
            </a:r>
            <a:r>
              <a:rPr lang="en-US" baseline="0" dirty="0" smtClean="0"/>
              <a:t> are layouts</a:t>
            </a:r>
          </a:p>
          <a:p>
            <a:r>
              <a:rPr lang="en-US" baseline="0" dirty="0" smtClean="0"/>
              <a:t>A lot of options from something simple like a stack panel to complex and powerful grids</a:t>
            </a:r>
          </a:p>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9</a:t>
            </a:fld>
            <a:endParaRPr lang="en-US"/>
          </a:p>
        </p:txBody>
      </p:sp>
    </p:spTree>
    <p:extLst>
      <p:ext uri="{BB962C8B-B14F-4D97-AF65-F5344CB8AC3E}">
        <p14:creationId xmlns:p14="http://schemas.microsoft.com/office/powerpoint/2010/main" val="1545376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have more than 40 controls, layouts, and pages to mix and match from.</a:t>
            </a:r>
          </a:p>
          <a:p>
            <a:r>
              <a:rPr lang="en-US" dirty="0" smtClean="0"/>
              <a:t>These are all of the controls you have out of the box, you can</a:t>
            </a:r>
            <a:r>
              <a:rPr lang="en-US" baseline="0" dirty="0" smtClean="0"/>
              <a:t> of course create your own.</a:t>
            </a:r>
          </a:p>
          <a:p>
            <a:r>
              <a:rPr lang="en-US" baseline="0" dirty="0" smtClean="0"/>
              <a:t>What is unique is you get the native control and have access to it.</a:t>
            </a:r>
          </a:p>
          <a:p>
            <a:r>
              <a:rPr lang="en-US" baseline="0" dirty="0" smtClean="0"/>
              <a:t>Consider an Entry Field</a:t>
            </a:r>
          </a:p>
          <a:p>
            <a:r>
              <a:rPr lang="en-US" baseline="0" dirty="0" smtClean="0"/>
              <a:t>On iOS it is mapped to </a:t>
            </a:r>
            <a:r>
              <a:rPr lang="en-US" baseline="0" dirty="0" err="1" smtClean="0"/>
              <a:t>UITextField</a:t>
            </a:r>
            <a:endParaRPr lang="en-US" baseline="0" dirty="0" smtClean="0"/>
          </a:p>
          <a:p>
            <a:r>
              <a:rPr lang="en-US" baseline="0" dirty="0" smtClean="0"/>
              <a:t>Android it is </a:t>
            </a:r>
            <a:r>
              <a:rPr lang="en-US" baseline="0" dirty="0" err="1" smtClean="0"/>
              <a:t>EditText</a:t>
            </a:r>
            <a:endParaRPr lang="en-US" baseline="0" dirty="0" smtClean="0"/>
          </a:p>
          <a:p>
            <a:r>
              <a:rPr lang="en-US" baseline="0" dirty="0" smtClean="0"/>
              <a:t>Windows </a:t>
            </a:r>
            <a:r>
              <a:rPr lang="en-US" baseline="0" dirty="0" err="1" smtClean="0"/>
              <a:t>Phoneit</a:t>
            </a:r>
            <a:r>
              <a:rPr lang="en-US" baseline="0" dirty="0" smtClean="0"/>
              <a:t> is a </a:t>
            </a:r>
            <a:r>
              <a:rPr lang="en-US" baseline="0" dirty="0" err="1" smtClean="0"/>
              <a:t>TextBox</a:t>
            </a:r>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10</a:t>
            </a:fld>
            <a:endParaRPr lang="en-US"/>
          </a:p>
        </p:txBody>
      </p:sp>
    </p:spTree>
    <p:extLst>
      <p:ext uri="{BB962C8B-B14F-4D97-AF65-F5344CB8AC3E}">
        <p14:creationId xmlns:p14="http://schemas.microsoft.com/office/powerpoint/2010/main" val="361825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BD7D81-D864-B349-9FB4-613ED1F9D755}" type="slidenum">
              <a:rPr lang="en-US" smtClean="0"/>
              <a:t>11</a:t>
            </a:fld>
            <a:endParaRPr lang="en-US"/>
          </a:p>
        </p:txBody>
      </p:sp>
    </p:spTree>
    <p:extLst>
      <p:ext uri="{BB962C8B-B14F-4D97-AF65-F5344CB8AC3E}">
        <p14:creationId xmlns:p14="http://schemas.microsoft.com/office/powerpoint/2010/main" val="16796939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2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3.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4.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5.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6.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7.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8.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3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49700" y="742950"/>
            <a:ext cx="4889500" cy="2736850"/>
          </a:xfrm>
        </p:spPr>
        <p:txBody>
          <a:bodyPr/>
          <a:lstStyle>
            <a:lvl1pPr algn="l">
              <a:defRPr b="0" i="0">
                <a:solidFill>
                  <a:srgbClr val="3186C7"/>
                </a:solidFill>
                <a:latin typeface="Helvetica Light"/>
                <a:cs typeface="Helvetica Light"/>
              </a:defRPr>
            </a:lvl1pPr>
          </a:lstStyle>
          <a:p>
            <a:r>
              <a:rPr lang="en-US" dirty="0" smtClean="0"/>
              <a:t>Title Goes Here</a:t>
            </a:r>
            <a:endParaRPr lang="en-US" dirty="0"/>
          </a:p>
        </p:txBody>
      </p:sp>
      <p:sp>
        <p:nvSpPr>
          <p:cNvPr id="4" name="Content Placeholder 3"/>
          <p:cNvSpPr>
            <a:spLocks noGrp="1"/>
          </p:cNvSpPr>
          <p:nvPr>
            <p:ph sz="half" idx="2" hasCustomPrompt="1"/>
          </p:nvPr>
        </p:nvSpPr>
        <p:spPr>
          <a:xfrm>
            <a:off x="3949700" y="3733799"/>
            <a:ext cx="4889500" cy="419101"/>
          </a:xfrm>
          <a:noFill/>
          <a:ln>
            <a:noFill/>
          </a:ln>
        </p:spPr>
        <p:txBody>
          <a:bodyPr/>
          <a:lstStyle>
            <a:lvl1pPr marL="0" indent="0">
              <a:lnSpc>
                <a:spcPct val="70000"/>
              </a:lnSpc>
              <a:buNone/>
              <a:defRPr sz="2800" b="1" i="0">
                <a:ln>
                  <a:noFill/>
                </a:ln>
                <a:solidFill>
                  <a:srgbClr val="8C8A8E"/>
                </a:solidFill>
                <a:latin typeface="Helvetica"/>
                <a:cs typeface="Helvetica"/>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Name Goes Here</a:t>
            </a:r>
          </a:p>
        </p:txBody>
      </p:sp>
      <p:cxnSp>
        <p:nvCxnSpPr>
          <p:cNvPr id="8" name="Straight Connector 7"/>
          <p:cNvCxnSpPr/>
          <p:nvPr/>
        </p:nvCxnSpPr>
        <p:spPr>
          <a:xfrm>
            <a:off x="3594100" y="742950"/>
            <a:ext cx="0" cy="36576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Content Placeholder 3"/>
          <p:cNvSpPr>
            <a:spLocks noGrp="1"/>
          </p:cNvSpPr>
          <p:nvPr>
            <p:ph sz="half" idx="10" hasCustomPrompt="1"/>
          </p:nvPr>
        </p:nvSpPr>
        <p:spPr>
          <a:xfrm>
            <a:off x="3949700" y="4152900"/>
            <a:ext cx="4889500" cy="419101"/>
          </a:xfrm>
          <a:noFill/>
          <a:ln>
            <a:noFill/>
          </a:ln>
        </p:spPr>
        <p:txBody>
          <a:bodyPr/>
          <a:lstStyle>
            <a:lvl1pPr marL="0" indent="0">
              <a:lnSpc>
                <a:spcPct val="70000"/>
              </a:lnSpc>
              <a:buNone/>
              <a:defRPr sz="2800" b="0" i="0" baseline="0">
                <a:ln>
                  <a:noFill/>
                </a:ln>
                <a:solidFill>
                  <a:srgbClr val="8C8A8E"/>
                </a:solidFill>
                <a:latin typeface="Helvetica Light"/>
                <a:cs typeface="Helvetica Light"/>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Presenter Title</a:t>
            </a:r>
          </a:p>
        </p:txBody>
      </p:sp>
      <p:sp>
        <p:nvSpPr>
          <p:cNvPr id="11" name="Content Placeholder 3"/>
          <p:cNvSpPr>
            <a:spLocks noGrp="1"/>
          </p:cNvSpPr>
          <p:nvPr>
            <p:ph sz="half" idx="11" hasCustomPrompt="1"/>
          </p:nvPr>
        </p:nvSpPr>
        <p:spPr>
          <a:xfrm>
            <a:off x="3949700" y="4572001"/>
            <a:ext cx="4889500" cy="419101"/>
          </a:xfrm>
          <a:noFill/>
          <a:ln>
            <a:noFill/>
          </a:ln>
        </p:spPr>
        <p:txBody>
          <a:bodyPr/>
          <a:lstStyle>
            <a:lvl1pPr marL="0" indent="0">
              <a:lnSpc>
                <a:spcPct val="70000"/>
              </a:lnSpc>
              <a:buNone/>
              <a:defRPr sz="2800" b="0" i="0">
                <a:ln>
                  <a:noFill/>
                </a:ln>
                <a:solidFill>
                  <a:srgbClr val="8C8A8E"/>
                </a:solidFill>
                <a:latin typeface="Helvetica Light"/>
                <a:cs typeface="Helvetica Light"/>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Presenter Contact</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371652"/>
            <a:ext cx="3594100" cy="1507443"/>
          </a:xfrm>
          <a:prstGeom prst="rect">
            <a:avLst/>
          </a:prstGeom>
        </p:spPr>
      </p:pic>
    </p:spTree>
    <p:extLst>
      <p:ext uri="{BB962C8B-B14F-4D97-AF65-F5344CB8AC3E}">
        <p14:creationId xmlns:p14="http://schemas.microsoft.com/office/powerpoint/2010/main" val="367431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01C75-6E3A-0C43-AC78-5185600B4E67}" type="datetimeFigureOut">
              <a:rPr lang="en-US" smtClean="0"/>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161204940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51954592"/>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87684698"/>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28940889"/>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6745970"/>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305424626"/>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065552715"/>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6314741"/>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1"/>
            <a:ext cx="2057400" cy="33944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611505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64075888"/>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855468314"/>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4782159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601C75-6E3A-0C43-AC78-5185600B4E67}" type="datetimeFigureOut">
              <a:rPr lang="en-US" smtClean="0"/>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172082767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435082059"/>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24309831"/>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8604045"/>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46789460"/>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230176"/>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57911871"/>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928809112"/>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17519433"/>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1"/>
            <a:ext cx="2057400" cy="33944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611505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19137403"/>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6543735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601C75-6E3A-0C43-AC78-5185600B4E67}" type="datetimeFigureOut">
              <a:rPr lang="en-US" smtClean="0"/>
              <a:t>4/4/2015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202352594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5935822"/>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719220812"/>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58283174"/>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78984536"/>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89194440"/>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0056494"/>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903824736"/>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109061042"/>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12632899"/>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66143"/>
            <a:ext cx="2057400" cy="40284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66143"/>
            <a:ext cx="6115050" cy="4028480"/>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9102546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601C75-6E3A-0C43-AC78-5185600B4E67}" type="datetimeFigureOut">
              <a:rPr lang="en-US" smtClean="0"/>
              <a:t>4/4/2015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128699237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035668564"/>
      </p:ext>
    </p:extLst>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5442830"/>
      </p:ext>
    </p:extLst>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76717795"/>
      </p:ext>
    </p:extLst>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04685563"/>
      </p:ext>
    </p:extLst>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08351591"/>
      </p:ext>
    </p:extLst>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1626549"/>
      </p:ext>
    </p:extLst>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9473898"/>
      </p:ext>
    </p:extLst>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207162036"/>
      </p:ext>
    </p:extLst>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4107086972"/>
      </p:ext>
    </p:extLst>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313391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601C75-6E3A-0C43-AC78-5185600B4E67}" type="datetimeFigureOut">
              <a:rPr lang="en-US" smtClean="0"/>
              <a:t>4/4/2015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368077665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66143"/>
            <a:ext cx="2057400" cy="40284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66143"/>
            <a:ext cx="6115050" cy="4028480"/>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80738762"/>
      </p:ext>
    </p:extLst>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196698782"/>
      </p:ext>
    </p:extLst>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98566579"/>
      </p:ext>
    </p:extLst>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415000909"/>
      </p:ext>
    </p:extLst>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98583912"/>
      </p:ext>
    </p:extLst>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28280845"/>
      </p:ext>
    </p:extLst>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31414239"/>
      </p:ext>
    </p:extLst>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7897102"/>
      </p:ext>
    </p:extLst>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36670175"/>
      </p:ext>
    </p:extLst>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400283062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01C75-6E3A-0C43-AC78-5185600B4E67}" type="datetimeFigureOut">
              <a:rPr lang="en-US" smtClean="0"/>
              <a:t>4/4/2015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3222959260"/>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34197167"/>
      </p:ext>
    </p:extLst>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66143"/>
            <a:ext cx="2057400" cy="40284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66143"/>
            <a:ext cx="6115050" cy="4028480"/>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5293299"/>
      </p:ext>
    </p:extLst>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017056760"/>
      </p:ext>
    </p:extLst>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4399518"/>
      </p:ext>
    </p:extLst>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452942890"/>
      </p:ext>
    </p:extLst>
  </p:cSld>
  <p:clrMapOvr>
    <a:masterClrMapping/>
  </p:clrMapOvr>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37336" y="2183012"/>
            <a:ext cx="2702719" cy="243542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203" y="2183012"/>
            <a:ext cx="2703314" cy="243542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07124616"/>
      </p:ext>
    </p:extLst>
  </p:cSld>
  <p:clrMapOvr>
    <a:masterClrMapping/>
  </p:clrMapOvr>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88857389"/>
      </p:ext>
    </p:extLst>
  </p:cSld>
  <p:clrMapOvr>
    <a:masterClrMapping/>
  </p:clrMapOvr>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4223681"/>
      </p:ext>
    </p:extLst>
  </p:cSld>
  <p:clrMapOvr>
    <a:masterClrMapping/>
  </p:clrMapOvr>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314245"/>
      </p:ext>
    </p:extLst>
  </p:cSld>
  <p:clrMapOvr>
    <a:masterClrMapping/>
  </p:clrMapOvr>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48531057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01C75-6E3A-0C43-AC78-5185600B4E67}" type="datetimeFigureOut">
              <a:rPr lang="en-US" smtClean="0"/>
              <a:t>4/4/2015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1879949975"/>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780025434"/>
      </p:ext>
    </p:extLst>
  </p:cSld>
  <p:clrMapOvr>
    <a:masterClrMapping/>
  </p:clrMapOvr>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914973"/>
      </p:ext>
    </p:extLst>
  </p:cSld>
  <p:clrMapOvr>
    <a:masterClrMapping/>
  </p:clrMapOvr>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04509" y="1574603"/>
            <a:ext cx="1396008" cy="30438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14700" y="1574603"/>
            <a:ext cx="4132659" cy="30438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9656153"/>
      </p:ext>
    </p:extLst>
  </p:cSld>
  <p:clrMapOvr>
    <a:masterClrMapping/>
  </p:clrMapOvr>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50525510"/>
      </p:ext>
    </p:extLst>
  </p:cSld>
  <p:clrMapOvr>
    <a:masterClrMapping/>
  </p:clrMapOvr>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83710802"/>
      </p:ext>
    </p:extLst>
  </p:cSld>
  <p:clrMapOvr>
    <a:masterClrMapping/>
  </p:clrMapOvr>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768432986"/>
      </p:ext>
    </p:extLst>
  </p:cSld>
  <p:clrMapOvr>
    <a:masterClrMapping/>
  </p:clrMapOvr>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37336" y="2183012"/>
            <a:ext cx="2702719" cy="243542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203" y="2183012"/>
            <a:ext cx="2703314" cy="243542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1737891"/>
      </p:ext>
    </p:extLst>
  </p:cSld>
  <p:clrMapOvr>
    <a:masterClrMapping/>
  </p:clrMapOvr>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3338395"/>
      </p:ext>
    </p:extLst>
  </p:cSld>
  <p:clrMapOvr>
    <a:masterClrMapping/>
  </p:clrMapOvr>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3952916"/>
      </p:ext>
    </p:extLst>
  </p:cSld>
  <p:clrMapOvr>
    <a:masterClrMapping/>
  </p:clrMapOvr>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617416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01C75-6E3A-0C43-AC78-5185600B4E67}" type="datetimeFigureOut">
              <a:rPr lang="en-US" smtClean="0"/>
              <a:t>4/4/2015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964242432"/>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4241711311"/>
      </p:ext>
    </p:extLst>
  </p:cSld>
  <p:clrMapOvr>
    <a:masterClrMapping/>
  </p:clrMapOvr>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223876217"/>
      </p:ext>
    </p:extLst>
  </p:cSld>
  <p:clrMapOvr>
    <a:masterClrMapping/>
  </p:clrMapOvr>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4524697"/>
      </p:ext>
    </p:extLst>
  </p:cSld>
  <p:clrMapOvr>
    <a:masterClrMapping/>
  </p:clrMapOvr>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04509" y="1574603"/>
            <a:ext cx="1396008" cy="30438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14700" y="1574603"/>
            <a:ext cx="4132659" cy="30438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269439"/>
      </p:ext>
    </p:extLst>
  </p:cSld>
  <p:clrMapOvr>
    <a:masterClrMapping/>
  </p:clrMapOvr>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813919384"/>
      </p:ext>
    </p:extLst>
  </p:cSld>
  <p:clrMapOvr>
    <a:masterClrMapping/>
  </p:clrMapOvr>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15744092"/>
      </p:ext>
    </p:extLst>
  </p:cSld>
  <p:clrMapOvr>
    <a:masterClrMapping/>
  </p:clrMapOvr>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29546766"/>
      </p:ext>
    </p:extLst>
  </p:cSld>
  <p:clrMapOvr>
    <a:masterClrMapping/>
  </p:clrMapOvr>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3255864"/>
      </p:ext>
    </p:extLst>
  </p:cSld>
  <p:clrMapOvr>
    <a:masterClrMapping/>
  </p:clrMapOvr>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98909996"/>
      </p:ext>
    </p:extLst>
  </p:cSld>
  <p:clrMapOvr>
    <a:masterClrMapping/>
  </p:clrMapOvr>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61245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01C75-6E3A-0C43-AC78-5185600B4E67}" type="datetimeFigureOut">
              <a:rPr lang="en-US" smtClean="0"/>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269186867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1315740"/>
      </p:ext>
    </p:extLst>
  </p:cSld>
  <p:clrMapOvr>
    <a:masterClrMapping/>
  </p:clrMapOvr>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108844550"/>
      </p:ext>
    </p:extLst>
  </p:cSld>
  <p:clrMapOvr>
    <a:masterClrMapping/>
  </p:clrMapOvr>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476867870"/>
      </p:ext>
    </p:extLst>
  </p:cSld>
  <p:clrMapOvr>
    <a:masterClrMapping/>
  </p:clrMapOvr>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99435059"/>
      </p:ext>
    </p:extLst>
  </p:cSld>
  <p:clrMapOvr>
    <a:masterClrMapping/>
  </p:clrMapOvr>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6196" y="924521"/>
            <a:ext cx="2082998" cy="36701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24521"/>
            <a:ext cx="6191846" cy="3670101"/>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44244463"/>
      </p:ext>
    </p:extLst>
  </p:cSld>
  <p:clrMapOvr>
    <a:masterClrMapping/>
  </p:clrMapOvr>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288939118"/>
      </p:ext>
    </p:extLst>
  </p:cSld>
  <p:clrMapOvr>
    <a:masterClrMapping/>
  </p:clrMapOvr>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17499827"/>
      </p:ext>
    </p:extLst>
  </p:cSld>
  <p:clrMapOvr>
    <a:masterClrMapping/>
  </p:clrMapOvr>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730613538"/>
      </p:ext>
    </p:extLst>
  </p:cSld>
  <p:clrMapOvr>
    <a:masterClrMapping/>
  </p:clrMapOvr>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75617" y="2144316"/>
            <a:ext cx="2748558" cy="2397324"/>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981325" y="2144316"/>
            <a:ext cx="2748558" cy="2397324"/>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29966539"/>
      </p:ext>
    </p:extLst>
  </p:cSld>
  <p:clrMapOvr>
    <a:masterClrMapping/>
  </p:clrMapOvr>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5622409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01C75-6E3A-0C43-AC78-5185600B4E67}" type="datetimeFigureOut">
              <a:rPr lang="en-US" smtClean="0"/>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1722083277"/>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97375755"/>
      </p:ext>
    </p:extLst>
  </p:cSld>
  <p:clrMapOvr>
    <a:masterClrMapping/>
  </p:clrMapOvr>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0927730"/>
      </p:ext>
    </p:extLst>
  </p:cSld>
  <p:clrMapOvr>
    <a:masterClrMapping/>
  </p:clrMapOvr>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4170523888"/>
      </p:ext>
    </p:extLst>
  </p:cSld>
  <p:clrMapOvr>
    <a:masterClrMapping/>
  </p:clrMapOvr>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975245851"/>
      </p:ext>
    </p:extLst>
  </p:cSld>
  <p:clrMapOvr>
    <a:masterClrMapping/>
  </p:clrMapOvr>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9939726"/>
      </p:ext>
    </p:extLst>
  </p:cSld>
  <p:clrMapOvr>
    <a:masterClrMapping/>
  </p:clrMapOvr>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341616" y="1676995"/>
            <a:ext cx="1388269" cy="2864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5620" y="1676995"/>
            <a:ext cx="4108847" cy="2864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71644774"/>
      </p:ext>
    </p:extLst>
  </p:cSld>
  <p:clrMapOvr>
    <a:masterClrMapping/>
  </p:clrMapOvr>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52432522"/>
      </p:ext>
    </p:extLst>
  </p:cSld>
  <p:clrMapOvr>
    <a:masterClrMapping/>
  </p:clrMapOvr>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91984213"/>
      </p:ext>
    </p:extLst>
  </p:cSld>
  <p:clrMapOvr>
    <a:masterClrMapping/>
  </p:clrMapOvr>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758311000"/>
      </p:ext>
    </p:extLst>
  </p:cSld>
  <p:clrMapOvr>
    <a:masterClrMapping/>
  </p:clrMapOvr>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42964" y="1028106"/>
            <a:ext cx="3700463" cy="40624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028106"/>
            <a:ext cx="3700463" cy="40624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75370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6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49700" y="742950"/>
            <a:ext cx="4889500" cy="3657600"/>
          </a:xfrm>
        </p:spPr>
        <p:txBody>
          <a:bodyPr/>
          <a:lstStyle>
            <a:lvl1pPr algn="l">
              <a:defRPr b="0" i="0">
                <a:solidFill>
                  <a:srgbClr val="3186C7"/>
                </a:solidFill>
                <a:latin typeface="Helvetica Light"/>
                <a:cs typeface="Helvetica Light"/>
              </a:defRPr>
            </a:lvl1pPr>
          </a:lstStyle>
          <a:p>
            <a:r>
              <a:rPr lang="en-US" dirty="0" smtClean="0"/>
              <a:t>Title Goes Here</a:t>
            </a:r>
            <a:endParaRPr lang="en-US" dirty="0"/>
          </a:p>
        </p:txBody>
      </p:sp>
      <p:cxnSp>
        <p:nvCxnSpPr>
          <p:cNvPr id="8" name="Straight Connector 7"/>
          <p:cNvCxnSpPr/>
          <p:nvPr/>
        </p:nvCxnSpPr>
        <p:spPr>
          <a:xfrm>
            <a:off x="3594100" y="742950"/>
            <a:ext cx="0" cy="3657600"/>
          </a:xfrm>
          <a:prstGeom prst="line">
            <a:avLst/>
          </a:prstGeom>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0"/>
          </p:nvPr>
        </p:nvSpPr>
        <p:spPr>
          <a:xfrm>
            <a:off x="673100" y="1349375"/>
            <a:ext cx="2444750" cy="2444750"/>
          </a:xfrm>
        </p:spPr>
        <p:txBody>
          <a:bodyPr/>
          <a:lstStyle/>
          <a:p>
            <a:r>
              <a:rPr lang="en-US" smtClean="0"/>
              <a:t>Click icon to add picture</a:t>
            </a:r>
            <a:endParaRPr lang="en-US" dirty="0"/>
          </a:p>
        </p:txBody>
      </p:sp>
    </p:spTree>
    <p:extLst>
      <p:ext uri="{BB962C8B-B14F-4D97-AF65-F5344CB8AC3E}">
        <p14:creationId xmlns:p14="http://schemas.microsoft.com/office/powerpoint/2010/main" val="379433246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40500106"/>
      </p:ext>
    </p:extLst>
  </p:cSld>
  <p:clrMapOvr>
    <a:masterClrMapping/>
  </p:clrMapOvr>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0884608"/>
      </p:ext>
    </p:extLst>
  </p:cSld>
  <p:clrMapOvr>
    <a:masterClrMapping/>
  </p:clrMapOvr>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9623234"/>
      </p:ext>
    </p:extLst>
  </p:cSld>
  <p:clrMapOvr>
    <a:masterClrMapping/>
  </p:clrMapOvr>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82228"/>
      </p:ext>
    </p:extLst>
  </p:cSld>
  <p:clrMapOvr>
    <a:masterClrMapping/>
  </p:clrMapOvr>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917045295"/>
      </p:ext>
    </p:extLst>
  </p:cSld>
  <p:clrMapOvr>
    <a:masterClrMapping/>
  </p:clrMapOvr>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302244359"/>
      </p:ext>
    </p:extLst>
  </p:cSld>
  <p:clrMapOvr>
    <a:masterClrMapping/>
  </p:clrMapOvr>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8248874"/>
      </p:ext>
    </p:extLst>
  </p:cSld>
  <p:clrMapOvr>
    <a:masterClrMapping/>
  </p:clrMapOvr>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0025"/>
            <a:ext cx="2057400" cy="489049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0025"/>
            <a:ext cx="6115050" cy="489049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96830940"/>
      </p:ext>
    </p:extLst>
  </p:cSld>
  <p:clrMapOvr>
    <a:masterClrMapping/>
  </p:clrMapOvr>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257706104"/>
      </p:ext>
    </p:extLst>
  </p:cSld>
  <p:clrMapOvr>
    <a:masterClrMapping/>
  </p:clrMapOvr>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65735334"/>
      </p:ext>
    </p:extLst>
  </p:cSld>
  <p:clrMapOvr>
    <a:masterClrMapping/>
  </p:clrMapOvr>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36554756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58046446"/>
      </p:ext>
    </p:extLst>
  </p:cSld>
  <p:clrMapOvr>
    <a:masterClrMapping/>
  </p:clrMapOvr>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2" y="985837"/>
            <a:ext cx="3864769" cy="386238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2521" y="985837"/>
            <a:ext cx="3864769" cy="386238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41975405"/>
      </p:ext>
    </p:extLst>
  </p:cSld>
  <p:clrMapOvr>
    <a:masterClrMapping/>
  </p:clrMapOvr>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79957291"/>
      </p:ext>
    </p:extLst>
  </p:cSld>
  <p:clrMapOvr>
    <a:masterClrMapping/>
  </p:clrMapOvr>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42897191"/>
      </p:ext>
    </p:extLst>
  </p:cSld>
  <p:clrMapOvr>
    <a:masterClrMapping/>
  </p:clrMapOvr>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9433906"/>
      </p:ext>
    </p:extLst>
  </p:cSld>
  <p:clrMapOvr>
    <a:masterClrMapping/>
  </p:clrMapOvr>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752166068"/>
      </p:ext>
    </p:extLst>
  </p:cSld>
  <p:clrMapOvr>
    <a:masterClrMapping/>
  </p:clrMapOvr>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Consolas"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0511992"/>
      </p:ext>
    </p:extLst>
  </p:cSld>
  <p:clrMapOvr>
    <a:masterClrMapping/>
  </p:clrMapOvr>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9611363"/>
      </p:ext>
    </p:extLst>
  </p:cSld>
  <p:clrMapOvr>
    <a:masterClrMapping/>
  </p:clrMapOvr>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266" y="206575"/>
            <a:ext cx="2080022" cy="464165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575"/>
            <a:ext cx="6182916" cy="46416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52730697"/>
      </p:ext>
    </p:extLst>
  </p:cSld>
  <p:clrMapOvr>
    <a:masterClrMapping/>
  </p:clrMapOvr>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081721931"/>
      </p:ext>
    </p:extLst>
  </p:cSld>
  <p:clrMapOvr>
    <a:masterClrMapping/>
  </p:clrMapOvr>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448885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186263163"/>
      </p:ext>
    </p:extLst>
  </p:cSld>
  <p:clrMapOvr>
    <a:masterClrMapping/>
  </p:clrMapOvr>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231897910"/>
      </p:ext>
    </p:extLst>
  </p:cSld>
  <p:clrMapOvr>
    <a:masterClrMapping/>
  </p:clrMapOvr>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66789" y="1000126"/>
            <a:ext cx="3864769" cy="386238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88708" y="1000126"/>
            <a:ext cx="3864769" cy="386238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5333950"/>
      </p:ext>
    </p:extLst>
  </p:cSld>
  <p:clrMapOvr>
    <a:masterClrMapping/>
  </p:clrMapOvr>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7452884"/>
      </p:ext>
    </p:extLst>
  </p:cSld>
  <p:clrMapOvr>
    <a:masterClrMapping/>
  </p:clrMapOvr>
  <p:transition/>
</p:sldLayout>
</file>

<file path=ppt/slideLayouts/slideLayout2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1817439"/>
      </p:ext>
    </p:extLst>
  </p:cSld>
  <p:clrMapOvr>
    <a:masterClrMapping/>
  </p:clrMapOvr>
  <p:transition/>
</p:sldLayout>
</file>

<file path=ppt/slideLayouts/slideLayout2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3744260"/>
      </p:ext>
    </p:extLst>
  </p:cSld>
  <p:clrMapOvr>
    <a:masterClrMapping/>
  </p:clrMapOvr>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898460407"/>
      </p:ext>
    </p:extLst>
  </p:cSld>
  <p:clrMapOvr>
    <a:masterClrMapping/>
  </p:clrMapOvr>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Consolas"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532602713"/>
      </p:ext>
    </p:extLst>
  </p:cSld>
  <p:clrMapOvr>
    <a:masterClrMapping/>
  </p:clrMapOvr>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0062238"/>
      </p:ext>
    </p:extLst>
  </p:cSld>
  <p:clrMapOvr>
    <a:masterClrMapping/>
  </p:clrMapOvr>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9408" y="206575"/>
            <a:ext cx="2074069" cy="465593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575"/>
            <a:ext cx="6165056" cy="46559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04450666"/>
      </p:ext>
    </p:extLst>
  </p:cSld>
  <p:clrMapOvr>
    <a:masterClrMapping/>
  </p:clrMapOvr>
  <p:transition/>
</p:sldLayout>
</file>

<file path=ppt/slideLayouts/slideLayout2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a:prstGeom prst="rect">
            <a:avLst/>
          </a:prstGeom>
        </p:spPr>
        <p:txBody>
          <a:bodyPr lIns="34290" tIns="17145" rIns="34290" bIns="17145"/>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30883518"/>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42964" y="1028106"/>
            <a:ext cx="3700463" cy="397668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028106"/>
            <a:ext cx="3700463" cy="397668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7065327"/>
      </p:ext>
    </p:extLst>
  </p:cSld>
  <p:clrMapOvr>
    <a:masterClrMapping/>
  </p:clrMapOvr>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44754222"/>
      </p:ext>
    </p:extLst>
  </p:cSld>
  <p:clrMapOvr>
    <a:masterClrMapping/>
  </p:clrMapOvr>
  <p:transition/>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a:prstGeom prst="rect">
            <a:avLst/>
          </a:prstGeom>
        </p:spPr>
        <p:txBody>
          <a:bodyPr lIns="34290" tIns="17145" rIns="34290" bIns="17145"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948701302"/>
      </p:ext>
    </p:extLst>
  </p:cSld>
  <p:clrMapOvr>
    <a:masterClrMapping/>
  </p:clrMapOvr>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Content Placeholder 2"/>
          <p:cNvSpPr>
            <a:spLocks noGrp="1"/>
          </p:cNvSpPr>
          <p:nvPr>
            <p:ph sz="half" idx="1"/>
          </p:nvPr>
        </p:nvSpPr>
        <p:spPr>
          <a:xfrm>
            <a:off x="357188" y="1671638"/>
            <a:ext cx="4183856" cy="1724025"/>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98194" y="1671638"/>
            <a:ext cx="4183856" cy="1724025"/>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86762615"/>
      </p:ext>
    </p:extLst>
  </p:cSld>
  <p:clrMapOvr>
    <a:masterClrMapping/>
  </p:clrMapOvr>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95243986"/>
      </p:ext>
    </p:extLst>
  </p:cSld>
  <p:clrMapOvr>
    <a:masterClrMapping/>
  </p:clrMapOvr>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Tree>
    <p:extLst>
      <p:ext uri="{BB962C8B-B14F-4D97-AF65-F5344CB8AC3E}">
        <p14:creationId xmlns:p14="http://schemas.microsoft.com/office/powerpoint/2010/main" val="1377689351"/>
      </p:ext>
    </p:extLst>
  </p:cSld>
  <p:clrMapOvr>
    <a:masterClrMapping/>
  </p:clrMapOvr>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0342489"/>
      </p:ext>
    </p:extLst>
  </p:cSld>
  <p:clrMapOvr>
    <a:masterClrMapping/>
  </p:clrMapOvr>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lIns="34290" tIns="17145" rIns="34290" bIns="17145"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122168773"/>
      </p:ext>
    </p:extLst>
  </p:cSld>
  <p:clrMapOvr>
    <a:masterClrMapping/>
  </p:clrMapOvr>
  <p:transition/>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a:prstGeom prst="rect">
            <a:avLst/>
          </a:prstGeom>
        </p:spPr>
        <p:txBody>
          <a:bodyPr lIns="34290" tIns="17145" rIns="34290" bIns="17145"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456527850"/>
      </p:ext>
    </p:extLst>
  </p:cSld>
  <p:clrMapOvr>
    <a:masterClrMapping/>
  </p:clrMapOvr>
  <p:transition/>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45853564"/>
      </p:ext>
    </p:extLst>
  </p:cSld>
  <p:clrMapOvr>
    <a:masterClrMapping/>
  </p:clrMapOvr>
  <p:transition/>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834" y="205979"/>
            <a:ext cx="2106216" cy="3189684"/>
          </a:xfrm>
          <a:prstGeom prst="rect">
            <a:avLst/>
          </a:prstGeom>
        </p:spPr>
        <p:txBody>
          <a:bodyPr vert="eaVert"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357190" y="205979"/>
            <a:ext cx="6261497" cy="318968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1196930"/>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12085092"/>
      </p:ext>
    </p:extLst>
  </p:cSld>
  <p:clrMapOvr>
    <a:masterClrMapping/>
  </p:clrMapOvr>
  <p:transition/>
</p:sldLayout>
</file>

<file path=ppt/slideLayouts/slideLayout2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599055799"/>
      </p:ext>
    </p:extLst>
  </p:cSld>
  <p:clrMapOvr>
    <a:masterClrMapping/>
  </p:clrMapOvr>
  <p:transition/>
</p:sldLayout>
</file>

<file path=ppt/slideLayouts/slideLayout2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40055599"/>
      </p:ext>
    </p:extLst>
  </p:cSld>
  <p:clrMapOvr>
    <a:masterClrMapping/>
  </p:clrMapOvr>
  <p:transition/>
</p:sldLayout>
</file>

<file path=ppt/slideLayouts/slideLayout2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999697046"/>
      </p:ext>
    </p:extLst>
  </p:cSld>
  <p:clrMapOvr>
    <a:masterClrMapping/>
  </p:clrMapOvr>
  <p:transition/>
</p:sldLayout>
</file>

<file path=ppt/slideLayouts/slideLayout2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6777758"/>
      </p:ext>
    </p:extLst>
  </p:cSld>
  <p:clrMapOvr>
    <a:masterClrMapping/>
  </p:clrMapOvr>
  <p:transition/>
</p:sldLayout>
</file>

<file path=ppt/slideLayouts/slideLayout2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3712887"/>
      </p:ext>
    </p:extLst>
  </p:cSld>
  <p:clrMapOvr>
    <a:masterClrMapping/>
  </p:clrMapOvr>
  <p:transition/>
</p:sldLayout>
</file>

<file path=ppt/slideLayouts/slideLayout2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47896565"/>
      </p:ext>
    </p:extLst>
  </p:cSld>
  <p:clrMapOvr>
    <a:masterClrMapping/>
  </p:clrMapOvr>
  <p:transition/>
</p:sldLayout>
</file>

<file path=ppt/slideLayouts/slideLayout2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717692"/>
      </p:ext>
    </p:extLst>
  </p:cSld>
  <p:clrMapOvr>
    <a:masterClrMapping/>
  </p:clrMapOvr>
  <p:transition/>
</p:sldLayout>
</file>

<file path=ppt/slideLayouts/slideLayout2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475742915"/>
      </p:ext>
    </p:extLst>
  </p:cSld>
  <p:clrMapOvr>
    <a:masterClrMapping/>
  </p:clrMapOvr>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Calibri"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777510511"/>
      </p:ext>
    </p:extLst>
  </p:cSld>
  <p:clrMapOvr>
    <a:masterClrMapping/>
  </p:clrMapOvr>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17748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82231417"/>
      </p:ext>
    </p:extLst>
  </p:cSld>
  <p:clrMapOvr>
    <a:masterClrMapping/>
  </p:clrMapOvr>
  <p:transition/>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6359"/>
            <a:ext cx="2057400" cy="420826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6359"/>
            <a:ext cx="6115050" cy="4208264"/>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42766868"/>
      </p:ext>
    </p:extLst>
  </p:cSld>
  <p:clrMapOvr>
    <a:masterClrMapping/>
  </p:clrMapOvr>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a:prstGeom prst="rect">
            <a:avLst/>
          </a:prstGeom>
        </p:spPr>
        <p:txBody>
          <a:bodyPr lIns="34290" tIns="17145" rIns="34290" bIns="17145"/>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264567146"/>
      </p:ext>
    </p:extLst>
  </p:cSld>
  <p:clrMapOvr>
    <a:masterClrMapping/>
  </p:clrMapOvr>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8666600"/>
      </p:ext>
    </p:extLst>
  </p:cSld>
  <p:clrMapOvr>
    <a:masterClrMapping/>
  </p:clrMapOvr>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a:prstGeom prst="rect">
            <a:avLst/>
          </a:prstGeom>
        </p:spPr>
        <p:txBody>
          <a:bodyPr lIns="34290" tIns="17145" rIns="34290" bIns="17145"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869282243"/>
      </p:ext>
    </p:extLst>
  </p:cSld>
  <p:clrMapOvr>
    <a:masterClrMapping/>
  </p:clrMapOvr>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7109475"/>
      </p:ext>
    </p:extLst>
  </p:cSld>
  <p:clrMapOvr>
    <a:masterClrMapping/>
  </p:clrMapOvr>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7456596"/>
      </p:ext>
    </p:extLst>
  </p:cSld>
  <p:clrMapOvr>
    <a:masterClrMapping/>
  </p:clrMapOvr>
  <p:transition/>
</p:sldLayout>
</file>

<file path=ppt/slideLayouts/slideLayout2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Tree>
    <p:extLst>
      <p:ext uri="{BB962C8B-B14F-4D97-AF65-F5344CB8AC3E}">
        <p14:creationId xmlns:p14="http://schemas.microsoft.com/office/powerpoint/2010/main" val="1186615014"/>
      </p:ext>
    </p:extLst>
  </p:cSld>
  <p:clrMapOvr>
    <a:masterClrMapping/>
  </p:clrMapOvr>
  <p:transition/>
</p:sldLayout>
</file>

<file path=ppt/slideLayouts/slideLayout2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394771"/>
      </p:ext>
    </p:extLst>
  </p:cSld>
  <p:clrMapOvr>
    <a:masterClrMapping/>
  </p:clrMapOvr>
  <p:transition/>
</p:sldLayout>
</file>

<file path=ppt/slideLayouts/slideLayout2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lIns="34290" tIns="17145" rIns="34290" bIns="17145"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840288580"/>
      </p:ext>
    </p:extLst>
  </p:cSld>
  <p:clrMapOvr>
    <a:masterClrMapping/>
  </p:clrMapOvr>
  <p:transition/>
</p:sldLayout>
</file>

<file path=ppt/slideLayouts/slideLayout2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a:prstGeom prst="rect">
            <a:avLst/>
          </a:prstGeom>
        </p:spPr>
        <p:txBody>
          <a:bodyPr lIns="34290" tIns="17145" rIns="34290" bIns="17145"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Calibri"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458025892"/>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4040138"/>
      </p:ext>
    </p:extLst>
  </p:cSld>
  <p:clrMapOvr>
    <a:masterClrMapping/>
  </p:clrMapOvr>
  <p:transition/>
</p:sldLayout>
</file>

<file path=ppt/slideLayouts/slideLayout2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8670803"/>
      </p:ext>
    </p:extLst>
  </p:cSld>
  <p:clrMapOvr>
    <a:masterClrMapping/>
  </p:clrMapOvr>
  <p:transition/>
</p:sldLayout>
</file>

<file path=ppt/slideLayouts/slideLayout2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115050" cy="4388644"/>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9547728"/>
      </p:ext>
    </p:extLst>
  </p:cSld>
  <p:clrMapOvr>
    <a:masterClrMapping/>
  </p:clrMapOvr>
  <p:transition/>
</p:sldLayout>
</file>

<file path=ppt/slideLayouts/slideLayout2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581598014"/>
      </p:ext>
    </p:extLst>
  </p:cSld>
  <p:clrMapOvr>
    <a:masterClrMapping/>
  </p:clrMapOvr>
  <p:transition/>
</p:sldLayout>
</file>

<file path=ppt/slideLayouts/slideLayout2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88600615"/>
      </p:ext>
    </p:extLst>
  </p:cSld>
  <p:clrMapOvr>
    <a:masterClrMapping/>
  </p:clrMapOvr>
  <p:transition/>
</p:sldLayout>
</file>

<file path=ppt/slideLayouts/slideLayout2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501497816"/>
      </p:ext>
    </p:extLst>
  </p:cSld>
  <p:clrMapOvr>
    <a:masterClrMapping/>
  </p:clrMapOvr>
  <p:transition/>
</p:sldLayout>
</file>

<file path=ppt/slideLayouts/slideLayout2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22536987"/>
      </p:ext>
    </p:extLst>
  </p:cSld>
  <p:clrMapOvr>
    <a:masterClrMapping/>
  </p:clrMapOvr>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41774055"/>
      </p:ext>
    </p:extLst>
  </p:cSld>
  <p:clrMapOvr>
    <a:masterClrMapping/>
  </p:clrMapOvr>
  <p:transition/>
</p:sldLayout>
</file>

<file path=ppt/slideLayouts/slideLayout2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25104535"/>
      </p:ext>
    </p:extLst>
  </p:cSld>
  <p:clrMapOvr>
    <a:masterClrMapping/>
  </p:clrMapOvr>
  <p:transition/>
</p:sldLayout>
</file>

<file path=ppt/slideLayouts/slideLayout2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7360660"/>
      </p:ext>
    </p:extLst>
  </p:cSld>
  <p:clrMapOvr>
    <a:masterClrMapping/>
  </p:clrMapOvr>
  <p:transition/>
</p:sldLayout>
</file>

<file path=ppt/slideLayouts/slideLayout2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024177429"/>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4077046738"/>
      </p:ext>
    </p:extLst>
  </p:cSld>
  <p:clrMapOvr>
    <a:masterClrMapping/>
  </p:clrMapOvr>
  <p:transition/>
</p:sldLayout>
</file>

<file path=ppt/slideLayouts/slideLayout2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Calibri"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769537756"/>
      </p:ext>
    </p:extLst>
  </p:cSld>
  <p:clrMapOvr>
    <a:masterClrMapping/>
  </p:clrMapOvr>
  <p:transition/>
</p:sldLayout>
</file>

<file path=ppt/slideLayouts/slideLayout2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3150914"/>
      </p:ext>
    </p:extLst>
  </p:cSld>
  <p:clrMapOvr>
    <a:masterClrMapping/>
  </p:clrMapOvr>
  <p:transition/>
</p:sldLayout>
</file>

<file path=ppt/slideLayouts/slideLayout2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859037"/>
            <a:ext cx="2286000" cy="373558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859037"/>
            <a:ext cx="6800850" cy="3735586"/>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0740178"/>
      </p:ext>
    </p:extLst>
  </p:cSld>
  <p:clrMapOvr>
    <a:masterClrMapping/>
  </p:clrMapOvr>
  <p:transition/>
</p:sldLayout>
</file>

<file path=ppt/slideLayouts/slideLayout27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891200497"/>
      </p:ext>
    </p:extLst>
  </p:cSld>
  <p:clrMapOvr>
    <a:masterClrMapping/>
  </p:clrMapOvr>
  <p:transition/>
</p:sldLayout>
</file>

<file path=ppt/slideLayouts/slideLayout2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59101756"/>
      </p:ext>
    </p:extLst>
  </p:cSld>
  <p:clrMapOvr>
    <a:masterClrMapping/>
  </p:clrMapOvr>
  <p:transition/>
</p:sldLayout>
</file>

<file path=ppt/slideLayouts/slideLayout2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298783156"/>
      </p:ext>
    </p:extLst>
  </p:cSld>
  <p:clrMapOvr>
    <a:masterClrMapping/>
  </p:clrMapOvr>
  <p:transition/>
</p:sldLayout>
</file>

<file path=ppt/slideLayouts/slideLayout2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96855514"/>
      </p:ext>
    </p:extLst>
  </p:cSld>
  <p:clrMapOvr>
    <a:masterClrMapping/>
  </p:clrMapOvr>
  <p:transition/>
</p:sldLayout>
</file>

<file path=ppt/slideLayouts/slideLayout2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39676995"/>
      </p:ext>
    </p:extLst>
  </p:cSld>
  <p:clrMapOvr>
    <a:masterClrMapping/>
  </p:clrMapOvr>
  <p:transition/>
</p:sldLayout>
</file>

<file path=ppt/slideLayouts/slideLayout2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99903446"/>
      </p:ext>
    </p:extLst>
  </p:cSld>
  <p:clrMapOvr>
    <a:masterClrMapping/>
  </p:clrMapOvr>
  <p:transition/>
</p:sldLayout>
</file>

<file path=ppt/slideLayouts/slideLayout2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804686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610338549"/>
      </p:ext>
    </p:extLst>
  </p:cSld>
  <p:clrMapOvr>
    <a:masterClrMapping/>
  </p:clrMapOvr>
  <p:transition/>
</p:sldLayout>
</file>

<file path=ppt/slideLayouts/slideLayout2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232555352"/>
      </p:ext>
    </p:extLst>
  </p:cSld>
  <p:clrMapOvr>
    <a:masterClrMapping/>
  </p:clrMapOvr>
  <p:transition/>
</p:sldLayout>
</file>

<file path=ppt/slideLayouts/slideLayout2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Calibri"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765760651"/>
      </p:ext>
    </p:extLst>
  </p:cSld>
  <p:clrMapOvr>
    <a:masterClrMapping/>
  </p:clrMapOvr>
  <p:transition/>
</p:sldLayout>
</file>

<file path=ppt/slideLayouts/slideLayout2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94043635"/>
      </p:ext>
    </p:extLst>
  </p:cSld>
  <p:clrMapOvr>
    <a:masterClrMapping/>
  </p:clrMapOvr>
  <p:transition/>
</p:sldLayout>
</file>

<file path=ppt/slideLayouts/slideLayout2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200151"/>
            <a:ext cx="2286000" cy="33944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200151"/>
            <a:ext cx="680085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8928855"/>
      </p:ext>
    </p:extLst>
  </p:cSld>
  <p:clrMapOvr>
    <a:masterClrMapping/>
  </p:clrMapOvr>
  <p:transition/>
</p:sldLayout>
</file>

<file path=ppt/slideLayouts/slideLayout2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601C75-6E3A-0C43-AC78-5185600B4E67}" type="datetimeFigureOut">
              <a:rPr lang="en-US" smtClean="0"/>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3275028422"/>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01C75-6E3A-0C43-AC78-5185600B4E67}" type="datetimeFigureOut">
              <a:rPr lang="en-US" smtClean="0"/>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2656397310"/>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601C75-6E3A-0C43-AC78-5185600B4E67}" type="datetimeFigureOut">
              <a:rPr lang="en-US" smtClean="0"/>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3511437180"/>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601C75-6E3A-0C43-AC78-5185600B4E67}" type="datetimeFigureOut">
              <a:rPr lang="en-US" smtClean="0"/>
              <a:t>4/4/2015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3083950659"/>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601C75-6E3A-0C43-AC78-5185600B4E67}" type="datetimeFigureOut">
              <a:rPr lang="en-US" smtClean="0"/>
              <a:t>4/4/2015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783722861"/>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601C75-6E3A-0C43-AC78-5185600B4E67}" type="datetimeFigureOut">
              <a:rPr lang="en-US" smtClean="0"/>
              <a:t>4/4/2015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15786000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84436424"/>
      </p:ext>
    </p:extLst>
  </p:cSld>
  <p:clrMapOvr>
    <a:masterClrMapping/>
  </p:clrMapOvr>
  <p:transition/>
</p:sldLayout>
</file>

<file path=ppt/slideLayouts/slideLayout2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01C75-6E3A-0C43-AC78-5185600B4E67}" type="datetimeFigureOut">
              <a:rPr lang="en-US" smtClean="0"/>
              <a:t>4/4/2015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1838790599"/>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01C75-6E3A-0C43-AC78-5185600B4E67}" type="datetimeFigureOut">
              <a:rPr lang="en-US" smtClean="0"/>
              <a:t>4/4/2015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2170845171"/>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01C75-6E3A-0C43-AC78-5185600B4E67}" type="datetimeFigureOut">
              <a:rPr lang="en-US" smtClean="0"/>
              <a:t>4/4/2015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738718224"/>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01C75-6E3A-0C43-AC78-5185600B4E67}" type="datetimeFigureOut">
              <a:rPr lang="en-US" smtClean="0"/>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1751644511"/>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01C75-6E3A-0C43-AC78-5185600B4E67}" type="datetimeFigureOut">
              <a:rPr lang="en-US" smtClean="0"/>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1479847254"/>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74740083"/>
      </p:ext>
    </p:extLst>
  </p:cSld>
  <p:clrMapOvr>
    <a:masterClrMapping/>
  </p:clrMapOvr>
  <p:transition/>
</p:sldLayout>
</file>

<file path=ppt/slideLayouts/slideLayout2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32882088"/>
      </p:ext>
    </p:extLst>
  </p:cSld>
  <p:clrMapOvr>
    <a:masterClrMapping/>
  </p:clrMapOvr>
  <p:transition/>
</p:sldLayout>
</file>

<file path=ppt/slideLayouts/slideLayout2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584180508"/>
      </p:ext>
    </p:extLst>
  </p:cSld>
  <p:clrMapOvr>
    <a:masterClrMapping/>
  </p:clrMapOvr>
  <p:transition/>
</p:sldLayout>
</file>

<file path=ppt/slideLayouts/slideLayout2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42964" y="1028106"/>
            <a:ext cx="3700463" cy="397668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028106"/>
            <a:ext cx="3700463" cy="397668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49733659"/>
      </p:ext>
    </p:extLst>
  </p:cSld>
  <p:clrMapOvr>
    <a:masterClrMapping/>
  </p:clrMapOvr>
  <p:transition/>
</p:sldLayout>
</file>

<file path=ppt/slideLayouts/slideLayout2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5625913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901700" y="742950"/>
            <a:ext cx="0" cy="36576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hasCustomPrompt="1"/>
          </p:nvPr>
        </p:nvSpPr>
        <p:spPr>
          <a:xfrm>
            <a:off x="1231900" y="742950"/>
            <a:ext cx="7531100" cy="3657600"/>
          </a:xfrm>
        </p:spPr>
        <p:txBody>
          <a:bodyPr/>
          <a:lstStyle>
            <a:lvl1pPr algn="l">
              <a:defRPr b="0" i="0">
                <a:solidFill>
                  <a:srgbClr val="3186C7"/>
                </a:solidFill>
                <a:latin typeface="Helvetica Light"/>
                <a:cs typeface="Helvetica Light"/>
              </a:defRPr>
            </a:lvl1pPr>
          </a:lstStyle>
          <a:p>
            <a:r>
              <a:rPr lang="en-US" dirty="0" smtClean="0"/>
              <a:t>Title Goes Here</a:t>
            </a:r>
            <a:endParaRPr lang="en-US" dirty="0"/>
          </a:p>
        </p:txBody>
      </p:sp>
    </p:spTree>
    <p:extLst>
      <p:ext uri="{BB962C8B-B14F-4D97-AF65-F5344CB8AC3E}">
        <p14:creationId xmlns:p14="http://schemas.microsoft.com/office/powerpoint/2010/main" val="196155022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0026"/>
            <a:ext cx="2057400" cy="480476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0026"/>
            <a:ext cx="6115050" cy="48047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92384174"/>
      </p:ext>
    </p:extLst>
  </p:cSld>
  <p:clrMapOvr>
    <a:masterClrMapping/>
  </p:clrMapOvr>
  <p:transition/>
</p:sldLayout>
</file>

<file path=ppt/slideLayouts/slideLayout3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55795882"/>
      </p:ext>
    </p:extLst>
  </p:cSld>
  <p:clrMapOvr>
    <a:masterClrMapping/>
  </p:clrMapOvr>
  <p:transition/>
</p:sldLayout>
</file>

<file path=ppt/slideLayouts/slideLayout3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8099821"/>
      </p:ext>
    </p:extLst>
  </p:cSld>
  <p:clrMapOvr>
    <a:masterClrMapping/>
  </p:clrMapOvr>
  <p:transition/>
</p:sldLayout>
</file>

<file path=ppt/slideLayouts/slideLayout3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642161261"/>
      </p:ext>
    </p:extLst>
  </p:cSld>
  <p:clrMapOvr>
    <a:masterClrMapping/>
  </p:clrMapOvr>
  <p:transition/>
</p:sldLayout>
</file>

<file path=ppt/slideLayouts/slideLayout3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60308040"/>
      </p:ext>
    </p:extLst>
  </p:cSld>
  <p:clrMapOvr>
    <a:masterClrMapping/>
  </p:clrMapOvr>
  <p:transition/>
</p:sldLayout>
</file>

<file path=ppt/slideLayouts/slideLayout3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42219374"/>
      </p:ext>
    </p:extLst>
  </p:cSld>
  <p:clrMapOvr>
    <a:masterClrMapping/>
  </p:clrMapOvr>
  <p:transition/>
</p:sldLayout>
</file>

<file path=ppt/slideLayouts/slideLayout3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0026"/>
            <a:ext cx="2057400" cy="480476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0026"/>
            <a:ext cx="6115050" cy="48047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26185149"/>
      </p:ext>
    </p:extLst>
  </p:cSld>
  <p:clrMapOvr>
    <a:masterClrMapping/>
  </p:clrMapOvr>
  <p:transition/>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829541579"/>
      </p:ext>
    </p:extLst>
  </p:cSld>
  <p:clrMapOvr>
    <a:masterClrMapping/>
  </p:clrMapOvr>
  <p:transition/>
</p:sldLayout>
</file>

<file path=ppt/slideLayouts/slideLayout3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65559570"/>
      </p:ext>
    </p:extLst>
  </p:cSld>
  <p:clrMapOvr>
    <a:masterClrMapping/>
  </p:clrMapOvr>
  <p:transition/>
</p:sldLayout>
</file>

<file path=ppt/slideLayouts/slideLayout3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744539912"/>
      </p:ext>
    </p:extLst>
  </p:cSld>
  <p:clrMapOvr>
    <a:masterClrMapping/>
  </p:clrMapOvr>
  <p:transition/>
</p:sldLayout>
</file>

<file path=ppt/slideLayouts/slideLayout3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8573731"/>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420236709"/>
      </p:ext>
    </p:extLst>
  </p:cSld>
  <p:clrMapOvr>
    <a:masterClrMapping/>
  </p:clrMapOvr>
  <p:transition/>
</p:sldLayout>
</file>

<file path=ppt/slideLayouts/slideLayout3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03705827"/>
      </p:ext>
    </p:extLst>
  </p:cSld>
  <p:clrMapOvr>
    <a:masterClrMapping/>
  </p:clrMapOvr>
  <p:transition/>
</p:sldLayout>
</file>

<file path=ppt/slideLayouts/slideLayout3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07812453"/>
      </p:ext>
    </p:extLst>
  </p:cSld>
  <p:clrMapOvr>
    <a:masterClrMapping/>
  </p:clrMapOvr>
  <p:transition/>
</p:sldLayout>
</file>

<file path=ppt/slideLayouts/slideLayout3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8829208"/>
      </p:ext>
    </p:extLst>
  </p:cSld>
  <p:clrMapOvr>
    <a:masterClrMapping/>
  </p:clrMapOvr>
  <p:transition/>
</p:sldLayout>
</file>

<file path=ppt/slideLayouts/slideLayout3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142120170"/>
      </p:ext>
    </p:extLst>
  </p:cSld>
  <p:clrMapOvr>
    <a:masterClrMapping/>
  </p:clrMapOvr>
  <p:transition/>
</p:sldLayout>
</file>

<file path=ppt/slideLayouts/slideLayout3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Calibri"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790738003"/>
      </p:ext>
    </p:extLst>
  </p:cSld>
  <p:clrMapOvr>
    <a:masterClrMapping/>
  </p:clrMapOvr>
  <p:transition/>
</p:sldLayout>
</file>

<file path=ppt/slideLayouts/slideLayout3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38579284"/>
      </p:ext>
    </p:extLst>
  </p:cSld>
  <p:clrMapOvr>
    <a:masterClrMapping/>
  </p:clrMapOvr>
  <p:transition/>
</p:sldLayout>
</file>

<file path=ppt/slideLayouts/slideLayout3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0236" y="1170385"/>
            <a:ext cx="2096691" cy="3424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58378" y="1170385"/>
            <a:ext cx="6234708" cy="3424238"/>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18445133"/>
      </p:ext>
    </p:extLst>
  </p:cSld>
  <p:clrMapOvr>
    <a:masterClrMapping/>
  </p:clrMapOvr>
  <p:transition/>
</p:sldLayout>
</file>

<file path=ppt/slideLayouts/slideLayout3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03424754"/>
      </p:ext>
    </p:extLst>
  </p:cSld>
  <p:clrMapOvr>
    <a:masterClrMapping/>
  </p:clrMapOvr>
  <p:transition/>
</p:sldLayout>
</file>

<file path=ppt/slideLayouts/slideLayout3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29098179"/>
      </p:ext>
    </p:extLst>
  </p:cSld>
  <p:clrMapOvr>
    <a:masterClrMapping/>
  </p:clrMapOvr>
  <p:transition/>
</p:sldLayout>
</file>

<file path=ppt/slideLayouts/slideLayout3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7047862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26856086"/>
      </p:ext>
    </p:extLst>
  </p:cSld>
  <p:clrMapOvr>
    <a:masterClrMapping/>
  </p:clrMapOvr>
  <p:transition/>
</p:sldLayout>
</file>

<file path=ppt/slideLayouts/slideLayout3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42964" y="1028106"/>
            <a:ext cx="3700463" cy="40624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028106"/>
            <a:ext cx="3700463" cy="40624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5790148"/>
      </p:ext>
    </p:extLst>
  </p:cSld>
  <p:clrMapOvr>
    <a:masterClrMapping/>
  </p:clrMapOvr>
  <p:transition/>
</p:sldLayout>
</file>

<file path=ppt/slideLayouts/slideLayout3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7946571"/>
      </p:ext>
    </p:extLst>
  </p:cSld>
  <p:clrMapOvr>
    <a:masterClrMapping/>
  </p:clrMapOvr>
  <p:transition/>
</p:sldLayout>
</file>

<file path=ppt/slideLayouts/slideLayout3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46688053"/>
      </p:ext>
    </p:extLst>
  </p:cSld>
  <p:clrMapOvr>
    <a:masterClrMapping/>
  </p:clrMapOvr>
  <p:transition/>
</p:sldLayout>
</file>

<file path=ppt/slideLayouts/slideLayout3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922922"/>
      </p:ext>
    </p:extLst>
  </p:cSld>
  <p:clrMapOvr>
    <a:masterClrMapping/>
  </p:clrMapOvr>
  <p:transition/>
</p:sldLayout>
</file>

<file path=ppt/slideLayouts/slideLayout3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484808471"/>
      </p:ext>
    </p:extLst>
  </p:cSld>
  <p:clrMapOvr>
    <a:masterClrMapping/>
  </p:clrMapOvr>
  <p:transition/>
</p:sldLayout>
</file>

<file path=ppt/slideLayouts/slideLayout3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4155483630"/>
      </p:ext>
    </p:extLst>
  </p:cSld>
  <p:clrMapOvr>
    <a:masterClrMapping/>
  </p:clrMapOvr>
  <p:transition/>
</p:sldLayout>
</file>

<file path=ppt/slideLayouts/slideLayout3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60297991"/>
      </p:ext>
    </p:extLst>
  </p:cSld>
  <p:clrMapOvr>
    <a:masterClrMapping/>
  </p:clrMapOvr>
  <p:transition/>
</p:sldLayout>
</file>

<file path=ppt/slideLayouts/slideLayout3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0025"/>
            <a:ext cx="2057400" cy="489049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0025"/>
            <a:ext cx="6115050" cy="489049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02658364"/>
      </p:ext>
    </p:extLst>
  </p:cSld>
  <p:clrMapOvr>
    <a:masterClrMapping/>
  </p:clrMapOvr>
  <p:transition/>
</p:sldLayout>
</file>

<file path=ppt/slideLayouts/slideLayout3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036770553"/>
      </p:ext>
    </p:extLst>
  </p:cSld>
  <p:clrMapOvr>
    <a:masterClrMapping/>
  </p:clrMapOvr>
  <p:transition/>
</p:sldLayout>
</file>

<file path=ppt/slideLayouts/slideLayout3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861934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896796951"/>
      </p:ext>
    </p:extLst>
  </p:cSld>
  <p:clrMapOvr>
    <a:masterClrMapping/>
  </p:clrMapOvr>
  <p:transition/>
</p:sldLayout>
</file>

<file path=ppt/slideLayouts/slideLayout3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011896511"/>
      </p:ext>
    </p:extLst>
  </p:cSld>
  <p:clrMapOvr>
    <a:masterClrMapping/>
  </p:clrMapOvr>
  <p:transition/>
</p:sldLayout>
</file>

<file path=ppt/slideLayouts/slideLayout3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2037" y="1447205"/>
            <a:ext cx="3481388" cy="3695700"/>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447205"/>
            <a:ext cx="3481388" cy="3695700"/>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5185013"/>
      </p:ext>
    </p:extLst>
  </p:cSld>
  <p:clrMapOvr>
    <a:masterClrMapping/>
  </p:clrMapOvr>
  <p:transition/>
</p:sldLayout>
</file>

<file path=ppt/slideLayouts/slideLayout3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34021231"/>
      </p:ext>
    </p:extLst>
  </p:cSld>
  <p:clrMapOvr>
    <a:masterClrMapping/>
  </p:clrMapOvr>
  <p:transition/>
</p:sldLayout>
</file>

<file path=ppt/slideLayouts/slideLayout3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2401833"/>
      </p:ext>
    </p:extLst>
  </p:cSld>
  <p:clrMapOvr>
    <a:masterClrMapping/>
  </p:clrMapOvr>
  <p:transition/>
</p:sldLayout>
</file>

<file path=ppt/slideLayouts/slideLayout3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1467522"/>
      </p:ext>
    </p:extLst>
  </p:cSld>
  <p:clrMapOvr>
    <a:masterClrMapping/>
  </p:clrMapOvr>
  <p:transition/>
</p:sldLayout>
</file>

<file path=ppt/slideLayouts/slideLayout3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091286911"/>
      </p:ext>
    </p:extLst>
  </p:cSld>
  <p:clrMapOvr>
    <a:masterClrMapping/>
  </p:clrMapOvr>
  <p:transition/>
</p:sldLayout>
</file>

<file path=ppt/slideLayouts/slideLayout3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43152489"/>
      </p:ext>
    </p:extLst>
  </p:cSld>
  <p:clrMapOvr>
    <a:masterClrMapping/>
  </p:clrMapOvr>
  <p:transition/>
</p:sldLayout>
</file>

<file path=ppt/slideLayouts/slideLayout3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95652836"/>
      </p:ext>
    </p:extLst>
  </p:cSld>
  <p:clrMapOvr>
    <a:masterClrMapping/>
  </p:clrMapOvr>
  <p:transition/>
</p:sldLayout>
</file>

<file path=ppt/slideLayouts/slideLayout3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19126"/>
            <a:ext cx="2057400" cy="45237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19126"/>
            <a:ext cx="6115050" cy="45237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92670039"/>
      </p:ext>
    </p:extLst>
  </p:cSld>
  <p:clrMapOvr>
    <a:masterClrMapping/>
  </p:clrMapOvr>
  <p:transition/>
</p:sldLayout>
</file>

<file path=ppt/slideLayouts/slideLayout3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582367958"/>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17324943"/>
      </p:ext>
    </p:extLst>
  </p:cSld>
  <p:clrMapOvr>
    <a:masterClrMapping/>
  </p:clrMapOvr>
  <p:transition/>
</p:sldLayout>
</file>

<file path=ppt/slideLayouts/slideLayout3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496422"/>
      </p:ext>
    </p:extLst>
  </p:cSld>
  <p:clrMapOvr>
    <a:masterClrMapping/>
  </p:clrMapOvr>
  <p:transition/>
</p:sldLayout>
</file>

<file path=ppt/slideLayouts/slideLayout3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895789987"/>
      </p:ext>
    </p:extLst>
  </p:cSld>
  <p:clrMapOvr>
    <a:masterClrMapping/>
  </p:clrMapOvr>
  <p:transition/>
</p:sldLayout>
</file>

<file path=ppt/slideLayouts/slideLayout3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9669750"/>
      </p:ext>
    </p:extLst>
  </p:cSld>
  <p:clrMapOvr>
    <a:masterClrMapping/>
  </p:clrMapOvr>
  <p:transition/>
</p:sldLayout>
</file>

<file path=ppt/slideLayouts/slideLayout3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46540886"/>
      </p:ext>
    </p:extLst>
  </p:cSld>
  <p:clrMapOvr>
    <a:masterClrMapping/>
  </p:clrMapOvr>
  <p:transition/>
</p:sldLayout>
</file>

<file path=ppt/slideLayouts/slideLayout3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91325574"/>
      </p:ext>
    </p:extLst>
  </p:cSld>
  <p:clrMapOvr>
    <a:masterClrMapping/>
  </p:clrMapOvr>
  <p:transition/>
</p:sldLayout>
</file>

<file path=ppt/slideLayouts/slideLayout3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368456"/>
      </p:ext>
    </p:extLst>
  </p:cSld>
  <p:clrMapOvr>
    <a:masterClrMapping/>
  </p:clrMapOvr>
  <p:transition/>
</p:sldLayout>
</file>

<file path=ppt/slideLayouts/slideLayout3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935782356"/>
      </p:ext>
    </p:extLst>
  </p:cSld>
  <p:clrMapOvr>
    <a:masterClrMapping/>
  </p:clrMapOvr>
  <p:transition/>
</p:sldLayout>
</file>

<file path=ppt/slideLayouts/slideLayout3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945236736"/>
      </p:ext>
    </p:extLst>
  </p:cSld>
  <p:clrMapOvr>
    <a:masterClrMapping/>
  </p:clrMapOvr>
  <p:transition/>
</p:sldLayout>
</file>

<file path=ppt/slideLayouts/slideLayout3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1747374"/>
      </p:ext>
    </p:extLst>
  </p:cSld>
  <p:clrMapOvr>
    <a:masterClrMapping/>
  </p:clrMapOvr>
  <p:transition/>
</p:sldLayout>
</file>

<file path=ppt/slideLayouts/slideLayout3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63129"/>
            <a:ext cx="2057400" cy="43314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63129"/>
            <a:ext cx="6115050" cy="4331494"/>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8283152"/>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30345400"/>
      </p:ext>
    </p:extLst>
  </p:cSld>
  <p:clrMapOvr>
    <a:masterClrMapping/>
  </p:clrMapOvr>
  <p:transition/>
</p:sldLayout>
</file>

<file path=ppt/slideLayouts/slideLayout3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023172425"/>
      </p:ext>
    </p:extLst>
  </p:cSld>
  <p:clrMapOvr>
    <a:masterClrMapping/>
  </p:clrMapOvr>
  <p:transition/>
</p:sldLayout>
</file>

<file path=ppt/slideLayouts/slideLayout3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07450913"/>
      </p:ext>
    </p:extLst>
  </p:cSld>
  <p:clrMapOvr>
    <a:masterClrMapping/>
  </p:clrMapOvr>
  <p:transition/>
</p:sldLayout>
</file>

<file path=ppt/slideLayouts/slideLayout3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988601774"/>
      </p:ext>
    </p:extLst>
  </p:cSld>
  <p:clrMapOvr>
    <a:masterClrMapping/>
  </p:clrMapOvr>
  <p:transition/>
</p:sldLayout>
</file>

<file path=ppt/slideLayouts/slideLayout3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93225967"/>
      </p:ext>
    </p:extLst>
  </p:cSld>
  <p:clrMapOvr>
    <a:masterClrMapping/>
  </p:clrMapOvr>
  <p:transition/>
</p:sldLayout>
</file>

<file path=ppt/slideLayouts/slideLayout3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61776303"/>
      </p:ext>
    </p:extLst>
  </p:cSld>
  <p:clrMapOvr>
    <a:masterClrMapping/>
  </p:clrMapOvr>
  <p:transition/>
</p:sldLayout>
</file>

<file path=ppt/slideLayouts/slideLayout3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7356578"/>
      </p:ext>
    </p:extLst>
  </p:cSld>
  <p:clrMapOvr>
    <a:masterClrMapping/>
  </p:clrMapOvr>
  <p:transition/>
</p:sldLayout>
</file>

<file path=ppt/slideLayouts/slideLayout3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2776830"/>
      </p:ext>
    </p:extLst>
  </p:cSld>
  <p:clrMapOvr>
    <a:masterClrMapping/>
  </p:clrMapOvr>
  <p:transition/>
</p:sldLayout>
</file>

<file path=ppt/slideLayouts/slideLayout3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784887428"/>
      </p:ext>
    </p:extLst>
  </p:cSld>
  <p:clrMapOvr>
    <a:masterClrMapping/>
  </p:clrMapOvr>
  <p:transition/>
</p:sldLayout>
</file>

<file path=ppt/slideLayouts/slideLayout3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66767703"/>
      </p:ext>
    </p:extLst>
  </p:cSld>
  <p:clrMapOvr>
    <a:masterClrMapping/>
  </p:clrMapOvr>
  <p:transition/>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72626254"/>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88410110"/>
      </p:ext>
    </p:extLst>
  </p:cSld>
  <p:clrMapOvr>
    <a:masterClrMapping/>
  </p:clrMapOvr>
  <p:transition/>
</p:sldLayout>
</file>

<file path=ppt/slideLayouts/slideLayout3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2974" y="263129"/>
            <a:ext cx="2058591" cy="43314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63129"/>
            <a:ext cx="6118622" cy="4331494"/>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71843567"/>
      </p:ext>
    </p:extLst>
  </p:cSld>
  <p:clrMapOvr>
    <a:masterClrMapping/>
  </p:clrMapOvr>
  <p:transition/>
</p:sldLayout>
</file>

<file path=ppt/slideLayouts/slideLayout3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235297603"/>
      </p:ext>
    </p:extLst>
  </p:cSld>
  <p:clrMapOvr>
    <a:masterClrMapping/>
  </p:clrMapOvr>
  <p:transition/>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89081069"/>
      </p:ext>
    </p:extLst>
  </p:cSld>
  <p:clrMapOvr>
    <a:masterClrMapping/>
  </p:clrMapOvr>
  <p:transition/>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491602472"/>
      </p:ext>
    </p:extLst>
  </p:cSld>
  <p:clrMapOvr>
    <a:masterClrMapping/>
  </p:clrMapOvr>
  <p:transition/>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92807657"/>
      </p:ext>
    </p:extLst>
  </p:cSld>
  <p:clrMapOvr>
    <a:masterClrMapping/>
  </p:clrMapOvr>
  <p:transition/>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98017651"/>
      </p:ext>
    </p:extLst>
  </p:cSld>
  <p:clrMapOvr>
    <a:masterClrMapping/>
  </p:clrMapOvr>
  <p:transition/>
</p:sldLayout>
</file>

<file path=ppt/slideLayouts/slideLayout3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01151227"/>
      </p:ext>
    </p:extLst>
  </p:cSld>
  <p:clrMapOvr>
    <a:masterClrMapping/>
  </p:clrMapOvr>
  <p:transition/>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47821"/>
      </p:ext>
    </p:extLst>
  </p:cSld>
  <p:clrMapOvr>
    <a:masterClrMapping/>
  </p:clrMapOvr>
  <p:transition/>
</p:sldLayout>
</file>

<file path=ppt/slideLayouts/slideLayout3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793579457"/>
      </p:ext>
    </p:extLst>
  </p:cSld>
  <p:clrMapOvr>
    <a:masterClrMapping/>
  </p:clrMapOvr>
  <p:transition/>
</p:sldLayout>
</file>

<file path=ppt/slideLayouts/slideLayout3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717643048"/>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1300459"/>
      </p:ext>
    </p:extLst>
  </p:cSld>
  <p:clrMapOvr>
    <a:masterClrMapping/>
  </p:clrMapOvr>
  <p:transition/>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5181794"/>
      </p:ext>
    </p:extLst>
  </p:cSld>
  <p:clrMapOvr>
    <a:masterClrMapping/>
  </p:clrMapOvr>
  <p:transition/>
</p:sldLayout>
</file>

<file path=ppt/slideLayouts/slideLayout3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58367"/>
            <a:ext cx="2057400" cy="433625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58367"/>
            <a:ext cx="6115050" cy="4336256"/>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50793454"/>
      </p:ext>
    </p:extLst>
  </p:cSld>
  <p:clrMapOvr>
    <a:masterClrMapping/>
  </p:clrMapOvr>
  <p:transition/>
</p:sldLayout>
</file>

<file path=ppt/slideLayouts/slideLayout3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402088709"/>
      </p:ext>
    </p:extLst>
  </p:cSld>
  <p:clrMapOvr>
    <a:masterClrMapping/>
  </p:clrMapOvr>
  <p:transition/>
</p:sldLayout>
</file>

<file path=ppt/slideLayouts/slideLayout3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9471864"/>
      </p:ext>
    </p:extLst>
  </p:cSld>
  <p:clrMapOvr>
    <a:masterClrMapping/>
  </p:clrMapOvr>
  <p:transition/>
</p:sldLayout>
</file>

<file path=ppt/slideLayouts/slideLayout3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32666282"/>
      </p:ext>
    </p:extLst>
  </p:cSld>
  <p:clrMapOvr>
    <a:masterClrMapping/>
  </p:clrMapOvr>
  <p:transition/>
</p:sldLayout>
</file>

<file path=ppt/slideLayouts/slideLayout3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7484596"/>
      </p:ext>
    </p:extLst>
  </p:cSld>
  <p:clrMapOvr>
    <a:masterClrMapping/>
  </p:clrMapOvr>
  <p:transition/>
</p:sldLayout>
</file>

<file path=ppt/slideLayouts/slideLayout3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89111531"/>
      </p:ext>
    </p:extLst>
  </p:cSld>
  <p:clrMapOvr>
    <a:masterClrMapping/>
  </p:clrMapOvr>
  <p:transition/>
</p:sldLayout>
</file>

<file path=ppt/slideLayouts/slideLayout3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01531505"/>
      </p:ext>
    </p:extLst>
  </p:cSld>
  <p:clrMapOvr>
    <a:masterClrMapping/>
  </p:clrMapOvr>
  <p:transition/>
</p:sldLayout>
</file>

<file path=ppt/slideLayouts/slideLayout3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504886"/>
      </p:ext>
    </p:extLst>
  </p:cSld>
  <p:clrMapOvr>
    <a:masterClrMapping/>
  </p:clrMapOvr>
  <p:transition/>
</p:sldLayout>
</file>

<file path=ppt/slideLayouts/slideLayout3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691038278"/>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619157410"/>
      </p:ext>
    </p:extLst>
  </p:cSld>
  <p:clrMapOvr>
    <a:masterClrMapping/>
  </p:clrMapOvr>
  <p:transition/>
</p:sldLayout>
</file>

<file path=ppt/slideLayouts/slideLayout3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815746907"/>
      </p:ext>
    </p:extLst>
  </p:cSld>
  <p:clrMapOvr>
    <a:masterClrMapping/>
  </p:clrMapOvr>
  <p:transition/>
</p:sldLayout>
</file>

<file path=ppt/slideLayouts/slideLayout3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83843282"/>
      </p:ext>
    </p:extLst>
  </p:cSld>
  <p:clrMapOvr>
    <a:masterClrMapping/>
  </p:clrMapOvr>
  <p:transition/>
</p:sldLayout>
</file>

<file path=ppt/slideLayouts/slideLayout3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1"/>
            <a:ext cx="2057400" cy="33944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611505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2398628"/>
      </p:ext>
    </p:extLst>
  </p:cSld>
  <p:clrMapOvr>
    <a:masterClrMapping/>
  </p:clrMapOvr>
  <p:transition/>
</p:sldLayout>
</file>

<file path=ppt/slideLayouts/slideLayout38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206499359"/>
      </p:ext>
    </p:extLst>
  </p:cSld>
  <p:clrMapOvr>
    <a:masterClrMapping/>
  </p:clrMapOvr>
  <p:transition/>
</p:sldLayout>
</file>

<file path=ppt/slideLayouts/slideLayout3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88677337"/>
      </p:ext>
    </p:extLst>
  </p:cSld>
  <p:clrMapOvr>
    <a:masterClrMapping/>
  </p:clrMapOvr>
  <p:transition/>
</p:sldLayout>
</file>

<file path=ppt/slideLayouts/slideLayout3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43592787"/>
      </p:ext>
    </p:extLst>
  </p:cSld>
  <p:clrMapOvr>
    <a:masterClrMapping/>
  </p:clrMapOvr>
  <p:transition/>
</p:sldLayout>
</file>

<file path=ppt/slideLayouts/slideLayout3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03962920"/>
      </p:ext>
    </p:extLst>
  </p:cSld>
  <p:clrMapOvr>
    <a:masterClrMapping/>
  </p:clrMapOvr>
  <p:transition/>
</p:sldLayout>
</file>

<file path=ppt/slideLayouts/slideLayout3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71305238"/>
      </p:ext>
    </p:extLst>
  </p:cSld>
  <p:clrMapOvr>
    <a:masterClrMapping/>
  </p:clrMapOvr>
  <p:transition/>
</p:sldLayout>
</file>

<file path=ppt/slideLayouts/slideLayout3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65767042"/>
      </p:ext>
    </p:extLst>
  </p:cSld>
  <p:clrMapOvr>
    <a:masterClrMapping/>
  </p:clrMapOvr>
  <p:transition/>
</p:sldLayout>
</file>

<file path=ppt/slideLayouts/slideLayout3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276056"/>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Calibri"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4195935929"/>
      </p:ext>
    </p:extLst>
  </p:cSld>
  <p:clrMapOvr>
    <a:masterClrMapping/>
  </p:clrMapOvr>
  <p:transition/>
</p:sldLayout>
</file>

<file path=ppt/slideLayouts/slideLayout3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234654488"/>
      </p:ext>
    </p:extLst>
  </p:cSld>
  <p:clrMapOvr>
    <a:masterClrMapping/>
  </p:clrMapOvr>
  <p:transition/>
</p:sldLayout>
</file>

<file path=ppt/slideLayouts/slideLayout3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587219218"/>
      </p:ext>
    </p:extLst>
  </p:cSld>
  <p:clrMapOvr>
    <a:masterClrMapping/>
  </p:clrMapOvr>
  <p:transition/>
</p:sldLayout>
</file>

<file path=ppt/slideLayouts/slideLayout3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1232457"/>
      </p:ext>
    </p:extLst>
  </p:cSld>
  <p:clrMapOvr>
    <a:masterClrMapping/>
  </p:clrMapOvr>
  <p:transition/>
</p:sldLayout>
</file>

<file path=ppt/slideLayouts/slideLayout3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1"/>
            <a:ext cx="2057400" cy="33944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611505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1880372"/>
      </p:ext>
    </p:extLst>
  </p:cSld>
  <p:clrMapOvr>
    <a:masterClrMapping/>
  </p:clrMapOvr>
  <p:transition/>
</p:sldLayout>
</file>

<file path=ppt/slideLayouts/slideLayout39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420308301"/>
      </p:ext>
    </p:extLst>
  </p:cSld>
  <p:clrMapOvr>
    <a:masterClrMapping/>
  </p:clrMapOvr>
  <p:transition/>
</p:sldLayout>
</file>

<file path=ppt/slideLayouts/slideLayout3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25673961"/>
      </p:ext>
    </p:extLst>
  </p:cSld>
  <p:clrMapOvr>
    <a:masterClrMapping/>
  </p:clrMapOvr>
  <p:transition/>
</p:sldLayout>
</file>

<file path=ppt/slideLayouts/slideLayout3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4286154350"/>
      </p:ext>
    </p:extLst>
  </p:cSld>
  <p:clrMapOvr>
    <a:masterClrMapping/>
  </p:clrMapOvr>
  <p:transition/>
</p:sldLayout>
</file>

<file path=ppt/slideLayouts/slideLayout3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8461671"/>
      </p:ext>
    </p:extLst>
  </p:cSld>
  <p:clrMapOvr>
    <a:masterClrMapping/>
  </p:clrMapOvr>
  <p:transition/>
</p:sldLayout>
</file>

<file path=ppt/slideLayouts/slideLayout3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18811736"/>
      </p:ext>
    </p:extLst>
  </p:cSld>
  <p:clrMapOvr>
    <a:masterClrMapping/>
  </p:clrMapOvr>
  <p:transition/>
</p:sldLayout>
</file>

<file path=ppt/slideLayouts/slideLayout3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4749042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7_Two Content">
    <p:spTree>
      <p:nvGrpSpPr>
        <p:cNvPr id="1" name=""/>
        <p:cNvGrpSpPr/>
        <p:nvPr/>
      </p:nvGrpSpPr>
      <p:grpSpPr>
        <a:xfrm>
          <a:off x="0" y="0"/>
          <a:ext cx="0" cy="0"/>
          <a:chOff x="0" y="0"/>
          <a:chExt cx="0" cy="0"/>
        </a:xfrm>
      </p:grpSpPr>
      <p:cxnSp>
        <p:nvCxnSpPr>
          <p:cNvPr id="8" name="Straight Connector 7"/>
          <p:cNvCxnSpPr/>
          <p:nvPr/>
        </p:nvCxnSpPr>
        <p:spPr>
          <a:xfrm>
            <a:off x="266700" y="742950"/>
            <a:ext cx="85725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hasCustomPrompt="1"/>
          </p:nvPr>
        </p:nvSpPr>
        <p:spPr>
          <a:xfrm>
            <a:off x="266700" y="152400"/>
            <a:ext cx="7048500" cy="590550"/>
          </a:xfrm>
        </p:spPr>
        <p:txBody>
          <a:bodyPr anchor="b">
            <a:normAutofit/>
          </a:bodyPr>
          <a:lstStyle>
            <a:lvl1pPr algn="l">
              <a:defRPr sz="2400" b="0" i="0">
                <a:solidFill>
                  <a:srgbClr val="3186C7"/>
                </a:solidFill>
                <a:latin typeface="Helvetica Light"/>
                <a:cs typeface="Helvetica Light"/>
              </a:defRPr>
            </a:lvl1pPr>
          </a:lstStyle>
          <a:p>
            <a:r>
              <a:rPr lang="en-US" dirty="0" smtClean="0"/>
              <a:t>Title Goes Here</a:t>
            </a:r>
            <a:endParaRPr lang="en-US" dirty="0"/>
          </a:p>
        </p:txBody>
      </p:sp>
    </p:spTree>
    <p:extLst>
      <p:ext uri="{BB962C8B-B14F-4D97-AF65-F5344CB8AC3E}">
        <p14:creationId xmlns:p14="http://schemas.microsoft.com/office/powerpoint/2010/main" val="413330330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9423180"/>
      </p:ext>
    </p:extLst>
  </p:cSld>
  <p:clrMapOvr>
    <a:masterClrMapping/>
  </p:clrMapOvr>
  <p:transition/>
</p:sldLayout>
</file>

<file path=ppt/slideLayouts/slideLayout4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9831232"/>
      </p:ext>
    </p:extLst>
  </p:cSld>
  <p:clrMapOvr>
    <a:masterClrMapping/>
  </p:clrMapOvr>
  <p:transition/>
</p:sldLayout>
</file>

<file path=ppt/slideLayouts/slideLayout4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710085536"/>
      </p:ext>
    </p:extLst>
  </p:cSld>
  <p:clrMapOvr>
    <a:masterClrMapping/>
  </p:clrMapOvr>
  <p:transition/>
</p:sldLayout>
</file>

<file path=ppt/slideLayouts/slideLayout4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344124975"/>
      </p:ext>
    </p:extLst>
  </p:cSld>
  <p:clrMapOvr>
    <a:masterClrMapping/>
  </p:clrMapOvr>
  <p:transition/>
</p:sldLayout>
</file>

<file path=ppt/slideLayouts/slideLayout4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6764697"/>
      </p:ext>
    </p:extLst>
  </p:cSld>
  <p:clrMapOvr>
    <a:masterClrMapping/>
  </p:clrMapOvr>
  <p:transition/>
</p:sldLayout>
</file>

<file path=ppt/slideLayouts/slideLayout4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66143"/>
            <a:ext cx="2057400" cy="40284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66143"/>
            <a:ext cx="6115050" cy="4028480"/>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78753154"/>
      </p:ext>
    </p:extLst>
  </p:cSld>
  <p:clrMapOvr>
    <a:masterClrMapping/>
  </p:clrMapOvr>
  <p:transition/>
</p:sldLayout>
</file>

<file path=ppt/slideLayouts/slideLayout4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626038372"/>
      </p:ext>
    </p:extLst>
  </p:cSld>
  <p:clrMapOvr>
    <a:masterClrMapping/>
  </p:clrMapOvr>
  <p:transition/>
</p:sldLayout>
</file>

<file path=ppt/slideLayouts/slideLayout4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6709657"/>
      </p:ext>
    </p:extLst>
  </p:cSld>
  <p:clrMapOvr>
    <a:masterClrMapping/>
  </p:clrMapOvr>
  <p:transition/>
</p:sldLayout>
</file>

<file path=ppt/slideLayouts/slideLayout4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280189733"/>
      </p:ext>
    </p:extLst>
  </p:cSld>
  <p:clrMapOvr>
    <a:masterClrMapping/>
  </p:clrMapOvr>
  <p:transition/>
</p:sldLayout>
</file>

<file path=ppt/slideLayouts/slideLayout4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9205197"/>
      </p:ext>
    </p:extLst>
  </p:cSld>
  <p:clrMapOvr>
    <a:masterClrMapping/>
  </p:clrMapOvr>
  <p:transition/>
</p:sldLayout>
</file>

<file path=ppt/slideLayouts/slideLayout4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0281521"/>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0236" y="1170385"/>
            <a:ext cx="2096691" cy="3424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58378" y="1170385"/>
            <a:ext cx="6234708" cy="3424238"/>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13168476"/>
      </p:ext>
    </p:extLst>
  </p:cSld>
  <p:clrMapOvr>
    <a:masterClrMapping/>
  </p:clrMapOvr>
  <p:transition/>
</p:sldLayout>
</file>

<file path=ppt/slideLayouts/slideLayout4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05053013"/>
      </p:ext>
    </p:extLst>
  </p:cSld>
  <p:clrMapOvr>
    <a:masterClrMapping/>
  </p:clrMapOvr>
  <p:transition/>
</p:sldLayout>
</file>

<file path=ppt/slideLayouts/slideLayout4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1015945"/>
      </p:ext>
    </p:extLst>
  </p:cSld>
  <p:clrMapOvr>
    <a:masterClrMapping/>
  </p:clrMapOvr>
  <p:transition/>
</p:sldLayout>
</file>

<file path=ppt/slideLayouts/slideLayout4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429092329"/>
      </p:ext>
    </p:extLst>
  </p:cSld>
  <p:clrMapOvr>
    <a:masterClrMapping/>
  </p:clrMapOvr>
  <p:transition/>
</p:sldLayout>
</file>

<file path=ppt/slideLayouts/slideLayout4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020459005"/>
      </p:ext>
    </p:extLst>
  </p:cSld>
  <p:clrMapOvr>
    <a:masterClrMapping/>
  </p:clrMapOvr>
  <p:transition/>
</p:sldLayout>
</file>

<file path=ppt/slideLayouts/slideLayout4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34807"/>
      </p:ext>
    </p:extLst>
  </p:cSld>
  <p:clrMapOvr>
    <a:masterClrMapping/>
  </p:clrMapOvr>
  <p:transition/>
</p:sldLayout>
</file>

<file path=ppt/slideLayouts/slideLayout4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66143"/>
            <a:ext cx="2057400" cy="40284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66143"/>
            <a:ext cx="6115050" cy="4028480"/>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6485332"/>
      </p:ext>
    </p:extLst>
  </p:cSld>
  <p:clrMapOvr>
    <a:masterClrMapping/>
  </p:clrMapOvr>
  <p:transition/>
</p:sldLayout>
</file>

<file path=ppt/slideLayouts/slideLayout4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945030081"/>
      </p:ext>
    </p:extLst>
  </p:cSld>
  <p:clrMapOvr>
    <a:masterClrMapping/>
  </p:clrMapOvr>
  <p:transition/>
</p:sldLayout>
</file>

<file path=ppt/slideLayouts/slideLayout4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8321752"/>
      </p:ext>
    </p:extLst>
  </p:cSld>
  <p:clrMapOvr>
    <a:masterClrMapping/>
  </p:clrMapOvr>
  <p:transition/>
</p:sldLayout>
</file>

<file path=ppt/slideLayouts/slideLayout4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4015755630"/>
      </p:ext>
    </p:extLst>
  </p:cSld>
  <p:clrMapOvr>
    <a:masterClrMapping/>
  </p:clrMapOvr>
  <p:transition/>
</p:sldLayout>
</file>

<file path=ppt/slideLayouts/slideLayout4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30765791"/>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297755120"/>
      </p:ext>
    </p:extLst>
  </p:cSld>
  <p:clrMapOvr>
    <a:masterClrMapping/>
  </p:clrMapOvr>
  <p:transition/>
</p:sldLayout>
</file>

<file path=ppt/slideLayouts/slideLayout4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53401657"/>
      </p:ext>
    </p:extLst>
  </p:cSld>
  <p:clrMapOvr>
    <a:masterClrMapping/>
  </p:clrMapOvr>
  <p:transition/>
</p:sldLayout>
</file>

<file path=ppt/slideLayouts/slideLayout4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18781841"/>
      </p:ext>
    </p:extLst>
  </p:cSld>
  <p:clrMapOvr>
    <a:masterClrMapping/>
  </p:clrMapOvr>
  <p:transition/>
</p:sldLayout>
</file>

<file path=ppt/slideLayouts/slideLayout4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574375"/>
      </p:ext>
    </p:extLst>
  </p:cSld>
  <p:clrMapOvr>
    <a:masterClrMapping/>
  </p:clrMapOvr>
  <p:transition/>
</p:sldLayout>
</file>

<file path=ppt/slideLayouts/slideLayout4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067030558"/>
      </p:ext>
    </p:extLst>
  </p:cSld>
  <p:clrMapOvr>
    <a:masterClrMapping/>
  </p:clrMapOvr>
  <p:transition/>
</p:sldLayout>
</file>

<file path=ppt/slideLayouts/slideLayout4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637973693"/>
      </p:ext>
    </p:extLst>
  </p:cSld>
  <p:clrMapOvr>
    <a:masterClrMapping/>
  </p:clrMapOvr>
  <p:transition/>
</p:sldLayout>
</file>

<file path=ppt/slideLayouts/slideLayout4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299919"/>
      </p:ext>
    </p:extLst>
  </p:cSld>
  <p:clrMapOvr>
    <a:masterClrMapping/>
  </p:clrMapOvr>
  <p:transition/>
</p:sldLayout>
</file>

<file path=ppt/slideLayouts/slideLayout4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66143"/>
            <a:ext cx="2057400" cy="40284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66143"/>
            <a:ext cx="6115050" cy="4028480"/>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75248266"/>
      </p:ext>
    </p:extLst>
  </p:cSld>
  <p:clrMapOvr>
    <a:masterClrMapping/>
  </p:clrMapOvr>
  <p:transition/>
</p:sldLayout>
</file>

<file path=ppt/slideLayouts/slideLayout4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897668269"/>
      </p:ext>
    </p:extLst>
  </p:cSld>
  <p:clrMapOvr>
    <a:masterClrMapping/>
  </p:clrMapOvr>
  <p:transition/>
</p:sldLayout>
</file>

<file path=ppt/slideLayouts/slideLayout4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4434888"/>
      </p:ext>
    </p:extLst>
  </p:cSld>
  <p:clrMapOvr>
    <a:masterClrMapping/>
  </p:clrMapOvr>
  <p:transition/>
</p:sldLayout>
</file>

<file path=ppt/slideLayouts/slideLayout4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244733515"/>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22461142"/>
      </p:ext>
    </p:extLst>
  </p:cSld>
  <p:clrMapOvr>
    <a:masterClrMapping/>
  </p:clrMapOvr>
  <p:transition/>
</p:sldLayout>
</file>

<file path=ppt/slideLayouts/slideLayout4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37336" y="2183012"/>
            <a:ext cx="2702719" cy="243542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203" y="2183012"/>
            <a:ext cx="2703314" cy="243542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53235079"/>
      </p:ext>
    </p:extLst>
  </p:cSld>
  <p:clrMapOvr>
    <a:masterClrMapping/>
  </p:clrMapOvr>
  <p:transition/>
</p:sldLayout>
</file>

<file path=ppt/slideLayouts/slideLayout4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2231990"/>
      </p:ext>
    </p:extLst>
  </p:cSld>
  <p:clrMapOvr>
    <a:masterClrMapping/>
  </p:clrMapOvr>
  <p:transition/>
</p:sldLayout>
</file>

<file path=ppt/slideLayouts/slideLayout4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7025412"/>
      </p:ext>
    </p:extLst>
  </p:cSld>
  <p:clrMapOvr>
    <a:masterClrMapping/>
  </p:clrMapOvr>
  <p:transition/>
</p:sldLayout>
</file>

<file path=ppt/slideLayouts/slideLayout4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4809805"/>
      </p:ext>
    </p:extLst>
  </p:cSld>
  <p:clrMapOvr>
    <a:masterClrMapping/>
  </p:clrMapOvr>
  <p:transition/>
</p:sldLayout>
</file>

<file path=ppt/slideLayouts/slideLayout4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399645273"/>
      </p:ext>
    </p:extLst>
  </p:cSld>
  <p:clrMapOvr>
    <a:masterClrMapping/>
  </p:clrMapOvr>
  <p:transition/>
</p:sldLayout>
</file>

<file path=ppt/slideLayouts/slideLayout4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806398460"/>
      </p:ext>
    </p:extLst>
  </p:cSld>
  <p:clrMapOvr>
    <a:masterClrMapping/>
  </p:clrMapOvr>
  <p:transition/>
</p:sldLayout>
</file>

<file path=ppt/slideLayouts/slideLayout4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664595"/>
      </p:ext>
    </p:extLst>
  </p:cSld>
  <p:clrMapOvr>
    <a:masterClrMapping/>
  </p:clrMapOvr>
  <p:transition/>
</p:sldLayout>
</file>

<file path=ppt/slideLayouts/slideLayout4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04509" y="1574603"/>
            <a:ext cx="1396008" cy="30438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14700" y="1574603"/>
            <a:ext cx="4132659" cy="30438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5728580"/>
      </p:ext>
    </p:extLst>
  </p:cSld>
  <p:clrMapOvr>
    <a:masterClrMapping/>
  </p:clrMapOvr>
  <p:transition/>
</p:sldLayout>
</file>

<file path=ppt/slideLayouts/slideLayout4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584111071"/>
      </p:ext>
    </p:extLst>
  </p:cSld>
  <p:clrMapOvr>
    <a:masterClrMapping/>
  </p:clrMapOvr>
  <p:transition/>
</p:sldLayout>
</file>

<file path=ppt/slideLayouts/slideLayout4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7172044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939667542"/>
      </p:ext>
    </p:extLst>
  </p:cSld>
  <p:clrMapOvr>
    <a:masterClrMapping/>
  </p:clrMapOvr>
  <p:transition/>
</p:sldLayout>
</file>

<file path=ppt/slideLayouts/slideLayout4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5437666"/>
      </p:ext>
    </p:extLst>
  </p:cSld>
  <p:clrMapOvr>
    <a:masterClrMapping/>
  </p:clrMapOvr>
  <p:transition/>
</p:sldLayout>
</file>

<file path=ppt/slideLayouts/slideLayout4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37336" y="2183012"/>
            <a:ext cx="2702719" cy="243542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203" y="2183012"/>
            <a:ext cx="2703314" cy="243542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1038024"/>
      </p:ext>
    </p:extLst>
  </p:cSld>
  <p:clrMapOvr>
    <a:masterClrMapping/>
  </p:clrMapOvr>
  <p:transition/>
</p:sldLayout>
</file>

<file path=ppt/slideLayouts/slideLayout4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8520701"/>
      </p:ext>
    </p:extLst>
  </p:cSld>
  <p:clrMapOvr>
    <a:masterClrMapping/>
  </p:clrMapOvr>
  <p:transition/>
</p:sldLayout>
</file>

<file path=ppt/slideLayouts/slideLayout4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8796414"/>
      </p:ext>
    </p:extLst>
  </p:cSld>
  <p:clrMapOvr>
    <a:masterClrMapping/>
  </p:clrMapOvr>
  <p:transition/>
</p:sldLayout>
</file>

<file path=ppt/slideLayouts/slideLayout4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591387"/>
      </p:ext>
    </p:extLst>
  </p:cSld>
  <p:clrMapOvr>
    <a:masterClrMapping/>
  </p:clrMapOvr>
  <p:transition/>
</p:sldLayout>
</file>

<file path=ppt/slideLayouts/slideLayout4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972399986"/>
      </p:ext>
    </p:extLst>
  </p:cSld>
  <p:clrMapOvr>
    <a:masterClrMapping/>
  </p:clrMapOvr>
  <p:transition/>
</p:sldLayout>
</file>

<file path=ppt/slideLayouts/slideLayout4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4164566838"/>
      </p:ext>
    </p:extLst>
  </p:cSld>
  <p:clrMapOvr>
    <a:masterClrMapping/>
  </p:clrMapOvr>
  <p:transition/>
</p:sldLayout>
</file>

<file path=ppt/slideLayouts/slideLayout4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4066586"/>
      </p:ext>
    </p:extLst>
  </p:cSld>
  <p:clrMapOvr>
    <a:masterClrMapping/>
  </p:clrMapOvr>
  <p:transition/>
</p:sldLayout>
</file>

<file path=ppt/slideLayouts/slideLayout4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04509" y="1574603"/>
            <a:ext cx="1396008" cy="30438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14700" y="1574603"/>
            <a:ext cx="4132659" cy="30438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34375829"/>
      </p:ext>
    </p:extLst>
  </p:cSld>
  <p:clrMapOvr>
    <a:masterClrMapping/>
  </p:clrMapOvr>
  <p:transition/>
</p:sldLayout>
</file>

<file path=ppt/slideLayouts/slideLayout4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93620169"/>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42964" y="1028106"/>
            <a:ext cx="3700463" cy="40624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028106"/>
            <a:ext cx="3700463" cy="40624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51078234"/>
      </p:ext>
    </p:extLst>
  </p:cSld>
  <p:clrMapOvr>
    <a:masterClrMapping/>
  </p:clrMapOvr>
  <p:transition/>
</p:sldLayout>
</file>

<file path=ppt/slideLayouts/slideLayout4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85529048"/>
      </p:ext>
    </p:extLst>
  </p:cSld>
  <p:clrMapOvr>
    <a:masterClrMapping/>
  </p:clrMapOvr>
  <p:transition/>
</p:sldLayout>
</file>

<file path=ppt/slideLayouts/slideLayout4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708234038"/>
      </p:ext>
    </p:extLst>
  </p:cSld>
  <p:clrMapOvr>
    <a:masterClrMapping/>
  </p:clrMapOvr>
  <p:transition/>
</p:sldLayout>
</file>

<file path=ppt/slideLayouts/slideLayout4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0231624"/>
      </p:ext>
    </p:extLst>
  </p:cSld>
  <p:clrMapOvr>
    <a:masterClrMapping/>
  </p:clrMapOvr>
  <p:transition/>
</p:sldLayout>
</file>

<file path=ppt/slideLayouts/slideLayout4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539458"/>
      </p:ext>
    </p:extLst>
  </p:cSld>
  <p:clrMapOvr>
    <a:masterClrMapping/>
  </p:clrMapOvr>
  <p:transition/>
</p:sldLayout>
</file>

<file path=ppt/slideLayouts/slideLayout4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86796823"/>
      </p:ext>
    </p:extLst>
  </p:cSld>
  <p:clrMapOvr>
    <a:masterClrMapping/>
  </p:clrMapOvr>
  <p:transition/>
</p:sldLayout>
</file>

<file path=ppt/slideLayouts/slideLayout4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9022843"/>
      </p:ext>
    </p:extLst>
  </p:cSld>
  <p:clrMapOvr>
    <a:masterClrMapping/>
  </p:clrMapOvr>
  <p:transition/>
</p:sldLayout>
</file>

<file path=ppt/slideLayouts/slideLayout4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602783729"/>
      </p:ext>
    </p:extLst>
  </p:cSld>
  <p:clrMapOvr>
    <a:masterClrMapping/>
  </p:clrMapOvr>
  <p:transition/>
</p:sldLayout>
</file>

<file path=ppt/slideLayouts/slideLayout4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621235564"/>
      </p:ext>
    </p:extLst>
  </p:cSld>
  <p:clrMapOvr>
    <a:masterClrMapping/>
  </p:clrMapOvr>
  <p:transition/>
</p:sldLayout>
</file>

<file path=ppt/slideLayouts/slideLayout4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1797458"/>
      </p:ext>
    </p:extLst>
  </p:cSld>
  <p:clrMapOvr>
    <a:masterClrMapping/>
  </p:clrMapOvr>
  <p:transition/>
</p:sldLayout>
</file>

<file path=ppt/slideLayouts/slideLayout4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6196" y="924521"/>
            <a:ext cx="2082998" cy="36701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24521"/>
            <a:ext cx="6191846" cy="3670101"/>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88117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6043730"/>
      </p:ext>
    </p:extLst>
  </p:cSld>
  <p:clrMapOvr>
    <a:masterClrMapping/>
  </p:clrMapOvr>
  <p:transition/>
</p:sldLayout>
</file>

<file path=ppt/slideLayouts/slideLayout4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796547353"/>
      </p:ext>
    </p:extLst>
  </p:cSld>
  <p:clrMapOvr>
    <a:masterClrMapping/>
  </p:clrMapOvr>
  <p:transition/>
</p:sldLayout>
</file>

<file path=ppt/slideLayouts/slideLayout4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90070104"/>
      </p:ext>
    </p:extLst>
  </p:cSld>
  <p:clrMapOvr>
    <a:masterClrMapping/>
  </p:clrMapOvr>
  <p:transition/>
</p:sldLayout>
</file>

<file path=ppt/slideLayouts/slideLayout4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038262337"/>
      </p:ext>
    </p:extLst>
  </p:cSld>
  <p:clrMapOvr>
    <a:masterClrMapping/>
  </p:clrMapOvr>
  <p:transition/>
</p:sldLayout>
</file>

<file path=ppt/slideLayouts/slideLayout4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75617" y="2144316"/>
            <a:ext cx="2748558" cy="2397324"/>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981325" y="2144316"/>
            <a:ext cx="2748558" cy="2397324"/>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52896068"/>
      </p:ext>
    </p:extLst>
  </p:cSld>
  <p:clrMapOvr>
    <a:masterClrMapping/>
  </p:clrMapOvr>
  <p:transition/>
</p:sldLayout>
</file>

<file path=ppt/slideLayouts/slideLayout4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08176"/>
      </p:ext>
    </p:extLst>
  </p:cSld>
  <p:clrMapOvr>
    <a:masterClrMapping/>
  </p:clrMapOvr>
  <p:transition/>
</p:sldLayout>
</file>

<file path=ppt/slideLayouts/slideLayout4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58485766"/>
      </p:ext>
    </p:extLst>
  </p:cSld>
  <p:clrMapOvr>
    <a:masterClrMapping/>
  </p:clrMapOvr>
  <p:transition/>
</p:sldLayout>
</file>

<file path=ppt/slideLayouts/slideLayout4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1497618"/>
      </p:ext>
    </p:extLst>
  </p:cSld>
  <p:clrMapOvr>
    <a:masterClrMapping/>
  </p:clrMapOvr>
  <p:transition/>
</p:sldLayout>
</file>

<file path=ppt/slideLayouts/slideLayout4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860367138"/>
      </p:ext>
    </p:extLst>
  </p:cSld>
  <p:clrMapOvr>
    <a:masterClrMapping/>
  </p:clrMapOvr>
  <p:transition/>
</p:sldLayout>
</file>

<file path=ppt/slideLayouts/slideLayout4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579451405"/>
      </p:ext>
    </p:extLst>
  </p:cSld>
  <p:clrMapOvr>
    <a:masterClrMapping/>
  </p:clrMapOvr>
  <p:transition/>
</p:sldLayout>
</file>

<file path=ppt/slideLayouts/slideLayout4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83373350"/>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42089486"/>
      </p:ext>
    </p:extLst>
  </p:cSld>
  <p:clrMapOvr>
    <a:masterClrMapping/>
  </p:clrMapOvr>
  <p:transition/>
</p:sldLayout>
</file>

<file path=ppt/slideLayouts/slideLayout4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341616" y="1676995"/>
            <a:ext cx="1388269" cy="2864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5620" y="1676995"/>
            <a:ext cx="4108847" cy="2864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18600939"/>
      </p:ext>
    </p:extLst>
  </p:cSld>
  <p:clrMapOvr>
    <a:masterClrMapping/>
  </p:clrMapOvr>
  <p:transition/>
</p:sldLayout>
</file>

<file path=ppt/slideLayouts/slideLayout4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499030872"/>
      </p:ext>
    </p:extLst>
  </p:cSld>
  <p:clrMapOvr>
    <a:masterClrMapping/>
  </p:clrMapOvr>
  <p:transition/>
</p:sldLayout>
</file>

<file path=ppt/slideLayouts/slideLayout4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17278793"/>
      </p:ext>
    </p:extLst>
  </p:cSld>
  <p:clrMapOvr>
    <a:masterClrMapping/>
  </p:clrMapOvr>
  <p:transition/>
</p:sldLayout>
</file>

<file path=ppt/slideLayouts/slideLayout4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148035791"/>
      </p:ext>
    </p:extLst>
  </p:cSld>
  <p:clrMapOvr>
    <a:masterClrMapping/>
  </p:clrMapOvr>
  <p:transition/>
</p:sldLayout>
</file>

<file path=ppt/slideLayouts/slideLayout4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42964" y="1028106"/>
            <a:ext cx="3700463" cy="40624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028106"/>
            <a:ext cx="3700463" cy="40624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96371714"/>
      </p:ext>
    </p:extLst>
  </p:cSld>
  <p:clrMapOvr>
    <a:masterClrMapping/>
  </p:clrMapOvr>
  <p:transition/>
</p:sldLayout>
</file>

<file path=ppt/slideLayouts/slideLayout4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8191306"/>
      </p:ext>
    </p:extLst>
  </p:cSld>
  <p:clrMapOvr>
    <a:masterClrMapping/>
  </p:clrMapOvr>
  <p:transition/>
</p:sldLayout>
</file>

<file path=ppt/slideLayouts/slideLayout4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12094750"/>
      </p:ext>
    </p:extLst>
  </p:cSld>
  <p:clrMapOvr>
    <a:masterClrMapping/>
  </p:clrMapOvr>
  <p:transition/>
</p:sldLayout>
</file>

<file path=ppt/slideLayouts/slideLayout4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114360"/>
      </p:ext>
    </p:extLst>
  </p:cSld>
  <p:clrMapOvr>
    <a:masterClrMapping/>
  </p:clrMapOvr>
  <p:transition/>
</p:sldLayout>
</file>

<file path=ppt/slideLayouts/slideLayout4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512552440"/>
      </p:ext>
    </p:extLst>
  </p:cSld>
  <p:clrMapOvr>
    <a:masterClrMapping/>
  </p:clrMapOvr>
  <p:transition/>
</p:sldLayout>
</file>

<file path=ppt/slideLayouts/slideLayout4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66852268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276020"/>
      </p:ext>
    </p:extLst>
  </p:cSld>
  <p:clrMapOvr>
    <a:masterClrMapping/>
  </p:clrMapOvr>
  <p:transition/>
</p:sldLayout>
</file>

<file path=ppt/slideLayouts/slideLayout4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53486290"/>
      </p:ext>
    </p:extLst>
  </p:cSld>
  <p:clrMapOvr>
    <a:masterClrMapping/>
  </p:clrMapOvr>
  <p:transition/>
</p:sldLayout>
</file>

<file path=ppt/slideLayouts/slideLayout4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0025"/>
            <a:ext cx="2057400" cy="489049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0025"/>
            <a:ext cx="6115050" cy="489049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0733692"/>
      </p:ext>
    </p:extLst>
  </p:cSld>
  <p:clrMapOvr>
    <a:masterClrMapping/>
  </p:clrMapOvr>
  <p:transition/>
</p:sldLayout>
</file>

<file path=ppt/slideLayouts/slideLayout4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82600526"/>
      </p:ext>
    </p:extLst>
  </p:cSld>
  <p:clrMapOvr>
    <a:masterClrMapping/>
  </p:clrMapOvr>
  <p:transition/>
</p:sldLayout>
</file>

<file path=ppt/slideLayouts/slideLayout4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45938113"/>
      </p:ext>
    </p:extLst>
  </p:cSld>
  <p:clrMapOvr>
    <a:masterClrMapping/>
  </p:clrMapOvr>
  <p:transition/>
</p:sldLayout>
</file>

<file path=ppt/slideLayouts/slideLayout4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63615611"/>
      </p:ext>
    </p:extLst>
  </p:cSld>
  <p:clrMapOvr>
    <a:masterClrMapping/>
  </p:clrMapOvr>
  <p:transition/>
</p:sldLayout>
</file>

<file path=ppt/slideLayouts/slideLayout4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2" y="985837"/>
            <a:ext cx="3864769" cy="386238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2521" y="985837"/>
            <a:ext cx="3864769" cy="386238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1154834"/>
      </p:ext>
    </p:extLst>
  </p:cSld>
  <p:clrMapOvr>
    <a:masterClrMapping/>
  </p:clrMapOvr>
  <p:transition/>
</p:sldLayout>
</file>

<file path=ppt/slideLayouts/slideLayout4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94844752"/>
      </p:ext>
    </p:extLst>
  </p:cSld>
  <p:clrMapOvr>
    <a:masterClrMapping/>
  </p:clrMapOvr>
  <p:transition/>
</p:sldLayout>
</file>

<file path=ppt/slideLayouts/slideLayout4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62405429"/>
      </p:ext>
    </p:extLst>
  </p:cSld>
  <p:clrMapOvr>
    <a:masterClrMapping/>
  </p:clrMapOvr>
  <p:transition/>
</p:sldLayout>
</file>

<file path=ppt/slideLayouts/slideLayout4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9310458"/>
      </p:ext>
    </p:extLst>
  </p:cSld>
  <p:clrMapOvr>
    <a:masterClrMapping/>
  </p:clrMapOvr>
  <p:transition/>
</p:sldLayout>
</file>

<file path=ppt/slideLayouts/slideLayout4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801525784"/>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578323601"/>
      </p:ext>
    </p:extLst>
  </p:cSld>
  <p:clrMapOvr>
    <a:masterClrMapping/>
  </p:clrMapOvr>
  <p:transition/>
</p:sldLayout>
</file>

<file path=ppt/slideLayouts/slideLayout4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Consolas"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803288567"/>
      </p:ext>
    </p:extLst>
  </p:cSld>
  <p:clrMapOvr>
    <a:masterClrMapping/>
  </p:clrMapOvr>
  <p:transition/>
</p:sldLayout>
</file>

<file path=ppt/slideLayouts/slideLayout4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21235579"/>
      </p:ext>
    </p:extLst>
  </p:cSld>
  <p:clrMapOvr>
    <a:masterClrMapping/>
  </p:clrMapOvr>
  <p:transition/>
</p:sldLayout>
</file>

<file path=ppt/slideLayouts/slideLayout4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266" y="206575"/>
            <a:ext cx="2080022" cy="464165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575"/>
            <a:ext cx="6182916" cy="46416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03138684"/>
      </p:ext>
    </p:extLst>
  </p:cSld>
  <p:clrMapOvr>
    <a:masterClrMapping/>
  </p:clrMapOvr>
  <p:transition/>
</p:sldLayout>
</file>

<file path=ppt/slideLayouts/slideLayout49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837541315"/>
      </p:ext>
    </p:extLst>
  </p:cSld>
  <p:clrMapOvr>
    <a:masterClrMapping/>
  </p:clrMapOvr>
  <p:transition/>
</p:sldLayout>
</file>

<file path=ppt/slideLayouts/slideLayout4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14341946"/>
      </p:ext>
    </p:extLst>
  </p:cSld>
  <p:clrMapOvr>
    <a:masterClrMapping/>
  </p:clrMapOvr>
  <p:transition/>
</p:sldLayout>
</file>

<file path=ppt/slideLayouts/slideLayout4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663025034"/>
      </p:ext>
    </p:extLst>
  </p:cSld>
  <p:clrMapOvr>
    <a:masterClrMapping/>
  </p:clrMapOvr>
  <p:transition/>
</p:sldLayout>
</file>

<file path=ppt/slideLayouts/slideLayout4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66789" y="1000126"/>
            <a:ext cx="3864769" cy="386238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88708" y="1000126"/>
            <a:ext cx="3864769" cy="386238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59310505"/>
      </p:ext>
    </p:extLst>
  </p:cSld>
  <p:clrMapOvr>
    <a:masterClrMapping/>
  </p:clrMapOvr>
  <p:transition/>
</p:sldLayout>
</file>

<file path=ppt/slideLayouts/slideLayout4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6159317"/>
      </p:ext>
    </p:extLst>
  </p:cSld>
  <p:clrMapOvr>
    <a:masterClrMapping/>
  </p:clrMapOvr>
  <p:transition/>
</p:sldLayout>
</file>

<file path=ppt/slideLayouts/slideLayout4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75084500"/>
      </p:ext>
    </p:extLst>
  </p:cSld>
  <p:clrMapOvr>
    <a:masterClrMapping/>
  </p:clrMapOvr>
  <p:transition/>
</p:sldLayout>
</file>

<file path=ppt/slideLayouts/slideLayout4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575503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Two Content">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393700" y="3606800"/>
            <a:ext cx="8445500" cy="958850"/>
          </a:xfrm>
        </p:spPr>
        <p:txBody>
          <a:bodyPr/>
          <a:lstStyle>
            <a:lvl1pPr algn="l">
              <a:defRPr b="0" i="0">
                <a:solidFill>
                  <a:srgbClr val="3186C7"/>
                </a:solidFill>
                <a:latin typeface="Helvetica Light"/>
                <a:cs typeface="Helvetica Light"/>
              </a:defRPr>
            </a:lvl1pPr>
          </a:lstStyle>
          <a:p>
            <a:r>
              <a:rPr lang="en-US" dirty="0" smtClean="0"/>
              <a:t>Title Goes Here</a:t>
            </a:r>
            <a:endParaRPr lang="en-US" dirty="0"/>
          </a:p>
        </p:txBody>
      </p:sp>
    </p:spTree>
    <p:extLst>
      <p:ext uri="{BB962C8B-B14F-4D97-AF65-F5344CB8AC3E}">
        <p14:creationId xmlns:p14="http://schemas.microsoft.com/office/powerpoint/2010/main" val="64562287"/>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972789855"/>
      </p:ext>
    </p:extLst>
  </p:cSld>
  <p:clrMapOvr>
    <a:masterClrMapping/>
  </p:clrMapOvr>
  <p:transition/>
</p:sldLayout>
</file>

<file path=ppt/slideLayouts/slideLayout5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992583340"/>
      </p:ext>
    </p:extLst>
  </p:cSld>
  <p:clrMapOvr>
    <a:masterClrMapping/>
  </p:clrMapOvr>
  <p:transition/>
</p:sldLayout>
</file>

<file path=ppt/slideLayouts/slideLayout5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Consolas"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650121767"/>
      </p:ext>
    </p:extLst>
  </p:cSld>
  <p:clrMapOvr>
    <a:masterClrMapping/>
  </p:clrMapOvr>
  <p:transition/>
</p:sldLayout>
</file>

<file path=ppt/slideLayouts/slideLayout5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50007018"/>
      </p:ext>
    </p:extLst>
  </p:cSld>
  <p:clrMapOvr>
    <a:masterClrMapping/>
  </p:clrMapOvr>
  <p:transition/>
</p:sldLayout>
</file>

<file path=ppt/slideLayouts/slideLayout5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9408" y="206575"/>
            <a:ext cx="2074069" cy="465593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575"/>
            <a:ext cx="6165056" cy="46559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42195589"/>
      </p:ext>
    </p:extLst>
  </p:cSld>
  <p:clrMapOvr>
    <a:masterClrMapping/>
  </p:clrMapOvr>
  <p:transition/>
</p:sldLayout>
</file>

<file path=ppt/slideLayouts/slideLayout50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a:prstGeom prst="rect">
            <a:avLst/>
          </a:prstGeom>
        </p:spPr>
        <p:txBody>
          <a:bodyPr lIns="34290" tIns="17145" rIns="34290" bIns="17145"/>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396721039"/>
      </p:ext>
    </p:extLst>
  </p:cSld>
  <p:clrMapOvr>
    <a:masterClrMapping/>
  </p:clrMapOvr>
  <p:transition/>
</p:sldLayout>
</file>

<file path=ppt/slideLayouts/slideLayout50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85913539"/>
      </p:ext>
    </p:extLst>
  </p:cSld>
  <p:clrMapOvr>
    <a:masterClrMapping/>
  </p:clrMapOvr>
  <p:transition/>
</p:sldLayout>
</file>

<file path=ppt/slideLayouts/slideLayout50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a:prstGeom prst="rect">
            <a:avLst/>
          </a:prstGeom>
        </p:spPr>
        <p:txBody>
          <a:bodyPr lIns="34290" tIns="17145" rIns="34290" bIns="17145"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937085698"/>
      </p:ext>
    </p:extLst>
  </p:cSld>
  <p:clrMapOvr>
    <a:masterClrMapping/>
  </p:clrMapOvr>
  <p:transition/>
</p:sldLayout>
</file>

<file path=ppt/slideLayouts/slideLayout50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Content Placeholder 2"/>
          <p:cNvSpPr>
            <a:spLocks noGrp="1"/>
          </p:cNvSpPr>
          <p:nvPr>
            <p:ph sz="half" idx="1"/>
          </p:nvPr>
        </p:nvSpPr>
        <p:spPr>
          <a:xfrm>
            <a:off x="357188" y="1671638"/>
            <a:ext cx="4183856" cy="1724025"/>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98194" y="1671638"/>
            <a:ext cx="4183856" cy="1724025"/>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17233507"/>
      </p:ext>
    </p:extLst>
  </p:cSld>
  <p:clrMapOvr>
    <a:masterClrMapping/>
  </p:clrMapOvr>
  <p:transition/>
</p:sldLayout>
</file>

<file path=ppt/slideLayouts/slideLayout50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023831"/>
      </p:ext>
    </p:extLst>
  </p:cSld>
  <p:clrMapOvr>
    <a:masterClrMapping/>
  </p:clrMapOvr>
  <p:transition/>
</p:sldLayout>
</file>

<file path=ppt/slideLayouts/slideLayout5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Tree>
    <p:extLst>
      <p:ext uri="{BB962C8B-B14F-4D97-AF65-F5344CB8AC3E}">
        <p14:creationId xmlns:p14="http://schemas.microsoft.com/office/powerpoint/2010/main" val="1637632771"/>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33000322"/>
      </p:ext>
    </p:extLst>
  </p:cSld>
  <p:clrMapOvr>
    <a:masterClrMapping/>
  </p:clrMapOvr>
  <p:transition/>
</p:sldLayout>
</file>

<file path=ppt/slideLayouts/slideLayout5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7429516"/>
      </p:ext>
    </p:extLst>
  </p:cSld>
  <p:clrMapOvr>
    <a:masterClrMapping/>
  </p:clrMapOvr>
  <p:transition/>
</p:sldLayout>
</file>

<file path=ppt/slideLayouts/slideLayout5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lIns="34290" tIns="17145" rIns="34290" bIns="17145"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055611982"/>
      </p:ext>
    </p:extLst>
  </p:cSld>
  <p:clrMapOvr>
    <a:masterClrMapping/>
  </p:clrMapOvr>
  <p:transition/>
</p:sldLayout>
</file>

<file path=ppt/slideLayouts/slideLayout5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a:prstGeom prst="rect">
            <a:avLst/>
          </a:prstGeom>
        </p:spPr>
        <p:txBody>
          <a:bodyPr lIns="34290" tIns="17145" rIns="34290" bIns="17145"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155509374"/>
      </p:ext>
    </p:extLst>
  </p:cSld>
  <p:clrMapOvr>
    <a:masterClrMapping/>
  </p:clrMapOvr>
  <p:transition/>
</p:sldLayout>
</file>

<file path=ppt/slideLayouts/slideLayout5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28274185"/>
      </p:ext>
    </p:extLst>
  </p:cSld>
  <p:clrMapOvr>
    <a:masterClrMapping/>
  </p:clrMapOvr>
  <p:transition/>
</p:sldLayout>
</file>

<file path=ppt/slideLayouts/slideLayout5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834" y="205979"/>
            <a:ext cx="2106216" cy="3189684"/>
          </a:xfrm>
          <a:prstGeom prst="rect">
            <a:avLst/>
          </a:prstGeom>
        </p:spPr>
        <p:txBody>
          <a:bodyPr vert="eaVert"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357190" y="205979"/>
            <a:ext cx="6261497" cy="318968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18455114"/>
      </p:ext>
    </p:extLst>
  </p:cSld>
  <p:clrMapOvr>
    <a:masterClrMapping/>
  </p:clrMapOvr>
  <p:transition/>
</p:sldLayout>
</file>

<file path=ppt/slideLayouts/slideLayout5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934062075"/>
      </p:ext>
    </p:extLst>
  </p:cSld>
  <p:clrMapOvr>
    <a:masterClrMapping/>
  </p:clrMapOvr>
  <p:transition/>
</p:sldLayout>
</file>

<file path=ppt/slideLayouts/slideLayout5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33852190"/>
      </p:ext>
    </p:extLst>
  </p:cSld>
  <p:clrMapOvr>
    <a:masterClrMapping/>
  </p:clrMapOvr>
  <p:transition/>
</p:sldLayout>
</file>

<file path=ppt/slideLayouts/slideLayout5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115428513"/>
      </p:ext>
    </p:extLst>
  </p:cSld>
  <p:clrMapOvr>
    <a:masterClrMapping/>
  </p:clrMapOvr>
  <p:transition/>
</p:sldLayout>
</file>

<file path=ppt/slideLayouts/slideLayout5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70714382"/>
      </p:ext>
    </p:extLst>
  </p:cSld>
  <p:clrMapOvr>
    <a:masterClrMapping/>
  </p:clrMapOvr>
  <p:transition/>
</p:sldLayout>
</file>

<file path=ppt/slideLayouts/slideLayout5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22825025"/>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0025"/>
            <a:ext cx="2057400" cy="489049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0025"/>
            <a:ext cx="6115050" cy="489049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02307369"/>
      </p:ext>
    </p:extLst>
  </p:cSld>
  <p:clrMapOvr>
    <a:masterClrMapping/>
  </p:clrMapOvr>
  <p:transition/>
</p:sldLayout>
</file>

<file path=ppt/slideLayouts/slideLayout5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11342040"/>
      </p:ext>
    </p:extLst>
  </p:cSld>
  <p:clrMapOvr>
    <a:masterClrMapping/>
  </p:clrMapOvr>
  <p:transition/>
</p:sldLayout>
</file>

<file path=ppt/slideLayouts/slideLayout5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3597927"/>
      </p:ext>
    </p:extLst>
  </p:cSld>
  <p:clrMapOvr>
    <a:masterClrMapping/>
  </p:clrMapOvr>
  <p:transition/>
</p:sldLayout>
</file>

<file path=ppt/slideLayouts/slideLayout5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629366465"/>
      </p:ext>
    </p:extLst>
  </p:cSld>
  <p:clrMapOvr>
    <a:masterClrMapping/>
  </p:clrMapOvr>
  <p:transition/>
</p:sldLayout>
</file>

<file path=ppt/slideLayouts/slideLayout5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Calibri"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540274385"/>
      </p:ext>
    </p:extLst>
  </p:cSld>
  <p:clrMapOvr>
    <a:masterClrMapping/>
  </p:clrMapOvr>
  <p:transition/>
</p:sldLayout>
</file>

<file path=ppt/slideLayouts/slideLayout5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73663878"/>
      </p:ext>
    </p:extLst>
  </p:cSld>
  <p:clrMapOvr>
    <a:masterClrMapping/>
  </p:clrMapOvr>
  <p:transition/>
</p:sldLayout>
</file>

<file path=ppt/slideLayouts/slideLayout5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6359"/>
            <a:ext cx="2057400" cy="420826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6359"/>
            <a:ext cx="6115050" cy="4208264"/>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82750994"/>
      </p:ext>
    </p:extLst>
  </p:cSld>
  <p:clrMapOvr>
    <a:masterClrMapping/>
  </p:clrMapOvr>
  <p:transition/>
</p:sldLayout>
</file>

<file path=ppt/slideLayouts/slideLayout5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a:prstGeom prst="rect">
            <a:avLst/>
          </a:prstGeom>
        </p:spPr>
        <p:txBody>
          <a:bodyPr lIns="34290" tIns="17145" rIns="34290" bIns="17145"/>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354597279"/>
      </p:ext>
    </p:extLst>
  </p:cSld>
  <p:clrMapOvr>
    <a:masterClrMapping/>
  </p:clrMapOvr>
  <p:transition/>
</p:sldLayout>
</file>

<file path=ppt/slideLayouts/slideLayout5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83209669"/>
      </p:ext>
    </p:extLst>
  </p:cSld>
  <p:clrMapOvr>
    <a:masterClrMapping/>
  </p:clrMapOvr>
  <p:transition/>
</p:sldLayout>
</file>

<file path=ppt/slideLayouts/slideLayout5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a:prstGeom prst="rect">
            <a:avLst/>
          </a:prstGeom>
        </p:spPr>
        <p:txBody>
          <a:bodyPr lIns="34290" tIns="17145" rIns="34290" bIns="17145"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171162834"/>
      </p:ext>
    </p:extLst>
  </p:cSld>
  <p:clrMapOvr>
    <a:masterClrMapping/>
  </p:clrMapOvr>
  <p:transition/>
</p:sldLayout>
</file>

<file path=ppt/slideLayouts/slideLayout5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9593900"/>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226580227"/>
      </p:ext>
    </p:extLst>
  </p:cSld>
  <p:clrMapOvr>
    <a:masterClrMapping/>
  </p:clrMapOvr>
  <p:transition/>
</p:sldLayout>
</file>

<file path=ppt/slideLayouts/slideLayout5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76094924"/>
      </p:ext>
    </p:extLst>
  </p:cSld>
  <p:clrMapOvr>
    <a:masterClrMapping/>
  </p:clrMapOvr>
  <p:transition/>
</p:sldLayout>
</file>

<file path=ppt/slideLayouts/slideLayout5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Tree>
    <p:extLst>
      <p:ext uri="{BB962C8B-B14F-4D97-AF65-F5344CB8AC3E}">
        <p14:creationId xmlns:p14="http://schemas.microsoft.com/office/powerpoint/2010/main" val="2766274322"/>
      </p:ext>
    </p:extLst>
  </p:cSld>
  <p:clrMapOvr>
    <a:masterClrMapping/>
  </p:clrMapOvr>
  <p:transition/>
</p:sldLayout>
</file>

<file path=ppt/slideLayouts/slideLayout5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8417521"/>
      </p:ext>
    </p:extLst>
  </p:cSld>
  <p:clrMapOvr>
    <a:masterClrMapping/>
  </p:clrMapOvr>
  <p:transition/>
</p:sldLayout>
</file>

<file path=ppt/slideLayouts/slideLayout5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lIns="34290" tIns="17145" rIns="34290" bIns="17145"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578363746"/>
      </p:ext>
    </p:extLst>
  </p:cSld>
  <p:clrMapOvr>
    <a:masterClrMapping/>
  </p:clrMapOvr>
  <p:transition/>
</p:sldLayout>
</file>

<file path=ppt/slideLayouts/slideLayout5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a:prstGeom prst="rect">
            <a:avLst/>
          </a:prstGeom>
        </p:spPr>
        <p:txBody>
          <a:bodyPr lIns="34290" tIns="17145" rIns="34290" bIns="17145"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Calibri"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781154964"/>
      </p:ext>
    </p:extLst>
  </p:cSld>
  <p:clrMapOvr>
    <a:masterClrMapping/>
  </p:clrMapOvr>
  <p:transition/>
</p:sldLayout>
</file>

<file path=ppt/slideLayouts/slideLayout5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54929204"/>
      </p:ext>
    </p:extLst>
  </p:cSld>
  <p:clrMapOvr>
    <a:masterClrMapping/>
  </p:clrMapOvr>
  <p:transition/>
</p:sldLayout>
</file>

<file path=ppt/slideLayouts/slideLayout5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115050" cy="4388644"/>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43286697"/>
      </p:ext>
    </p:extLst>
  </p:cSld>
  <p:clrMapOvr>
    <a:masterClrMapping/>
  </p:clrMapOvr>
  <p:transition/>
</p:sldLayout>
</file>

<file path=ppt/slideLayouts/slideLayout5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602300547"/>
      </p:ext>
    </p:extLst>
  </p:cSld>
  <p:clrMapOvr>
    <a:masterClrMapping/>
  </p:clrMapOvr>
  <p:transition/>
</p:sldLayout>
</file>

<file path=ppt/slideLayouts/slideLayout5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31339014"/>
      </p:ext>
    </p:extLst>
  </p:cSld>
  <p:clrMapOvr>
    <a:masterClrMapping/>
  </p:clrMapOvr>
  <p:transition/>
</p:sldLayout>
</file>

<file path=ppt/slideLayouts/slideLayout5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473812039"/>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23960933"/>
      </p:ext>
    </p:extLst>
  </p:cSld>
  <p:clrMapOvr>
    <a:masterClrMapping/>
  </p:clrMapOvr>
  <p:transition/>
</p:sldLayout>
</file>

<file path=ppt/slideLayouts/slideLayout5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7569276"/>
      </p:ext>
    </p:extLst>
  </p:cSld>
  <p:clrMapOvr>
    <a:masterClrMapping/>
  </p:clrMapOvr>
  <p:transition/>
</p:sldLayout>
</file>

<file path=ppt/slideLayouts/slideLayout5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8487174"/>
      </p:ext>
    </p:extLst>
  </p:cSld>
  <p:clrMapOvr>
    <a:masterClrMapping/>
  </p:clrMapOvr>
  <p:transition/>
</p:sldLayout>
</file>

<file path=ppt/slideLayouts/slideLayout5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13743259"/>
      </p:ext>
    </p:extLst>
  </p:cSld>
  <p:clrMapOvr>
    <a:masterClrMapping/>
  </p:clrMapOvr>
  <p:transition/>
</p:sldLayout>
</file>

<file path=ppt/slideLayouts/slideLayout5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66333"/>
      </p:ext>
    </p:extLst>
  </p:cSld>
  <p:clrMapOvr>
    <a:masterClrMapping/>
  </p:clrMapOvr>
  <p:transition/>
</p:sldLayout>
</file>

<file path=ppt/slideLayouts/slideLayout5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841148479"/>
      </p:ext>
    </p:extLst>
  </p:cSld>
  <p:clrMapOvr>
    <a:masterClrMapping/>
  </p:clrMapOvr>
  <p:transition/>
</p:sldLayout>
</file>

<file path=ppt/slideLayouts/slideLayout5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Calibri"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718378848"/>
      </p:ext>
    </p:extLst>
  </p:cSld>
  <p:clrMapOvr>
    <a:masterClrMapping/>
  </p:clrMapOvr>
  <p:transition/>
</p:sldLayout>
</file>

<file path=ppt/slideLayouts/slideLayout5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00253896"/>
      </p:ext>
    </p:extLst>
  </p:cSld>
  <p:clrMapOvr>
    <a:masterClrMapping/>
  </p:clrMapOvr>
  <p:transition/>
</p:sldLayout>
</file>

<file path=ppt/slideLayouts/slideLayout5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859037"/>
            <a:ext cx="2286000" cy="373558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859037"/>
            <a:ext cx="6800850" cy="3735586"/>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9486202"/>
      </p:ext>
    </p:extLst>
  </p:cSld>
  <p:clrMapOvr>
    <a:masterClrMapping/>
  </p:clrMapOvr>
  <p:transition/>
</p:sldLayout>
</file>

<file path=ppt/slideLayouts/slideLayout5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605064987"/>
      </p:ext>
    </p:extLst>
  </p:cSld>
  <p:clrMapOvr>
    <a:masterClrMapping/>
  </p:clrMapOvr>
  <p:transition/>
</p:sldLayout>
</file>

<file path=ppt/slideLayouts/slideLayout5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259"/>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707686141"/>
      </p:ext>
    </p:extLst>
  </p:cSld>
  <p:clrMapOvr>
    <a:masterClrMapping/>
  </p:clrMapOvr>
  <p:transition/>
</p:sldLayout>
</file>

<file path=ppt/slideLayouts/slideLayout5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362535348"/>
      </p:ext>
    </p:extLst>
  </p:cSld>
  <p:clrMapOvr>
    <a:masterClrMapping/>
  </p:clrMapOvr>
  <p:transition/>
</p:sldLayout>
</file>

<file path=ppt/slideLayouts/slideLayout5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80330985"/>
      </p:ext>
    </p:extLst>
  </p:cSld>
  <p:clrMapOvr>
    <a:masterClrMapping/>
  </p:clrMapOvr>
  <p:transition/>
</p:sldLayout>
</file>

<file path=ppt/slideLayouts/slideLayout5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61608526"/>
      </p:ext>
    </p:extLst>
  </p:cSld>
  <p:clrMapOvr>
    <a:masterClrMapping/>
  </p:clrMapOvr>
  <p:transition/>
</p:sldLayout>
</file>

<file path=ppt/slideLayouts/slideLayout5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64446331"/>
      </p:ext>
    </p:extLst>
  </p:cSld>
  <p:clrMapOvr>
    <a:masterClrMapping/>
  </p:clrMapOvr>
  <p:transition/>
</p:sldLayout>
</file>

<file path=ppt/slideLayouts/slideLayout5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7282114"/>
      </p:ext>
    </p:extLst>
  </p:cSld>
  <p:clrMapOvr>
    <a:masterClrMapping/>
  </p:clrMapOvr>
  <p:transition/>
</p:sldLayout>
</file>

<file path=ppt/slideLayouts/slideLayout5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546432259"/>
      </p:ext>
    </p:extLst>
  </p:cSld>
  <p:clrMapOvr>
    <a:masterClrMapping/>
  </p:clrMapOvr>
  <p:transition/>
</p:sldLayout>
</file>

<file path=ppt/slideLayouts/slideLayout5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Calibri"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647283539"/>
      </p:ext>
    </p:extLst>
  </p:cSld>
  <p:clrMapOvr>
    <a:masterClrMapping/>
  </p:clrMapOvr>
  <p:transition/>
</p:sldLayout>
</file>

<file path=ppt/slideLayouts/slideLayout5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6574318"/>
      </p:ext>
    </p:extLst>
  </p:cSld>
  <p:clrMapOvr>
    <a:masterClrMapping/>
  </p:clrMapOvr>
  <p:transition/>
</p:sldLayout>
</file>

<file path=ppt/slideLayouts/slideLayout5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200151"/>
            <a:ext cx="2286000" cy="33944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200151"/>
            <a:ext cx="680085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96329796"/>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2037" y="1447205"/>
            <a:ext cx="3481388" cy="3695700"/>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447205"/>
            <a:ext cx="3481388" cy="3695700"/>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2689137"/>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63528245"/>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57863046"/>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009591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7200" y="965200"/>
            <a:ext cx="2032000" cy="3435350"/>
          </a:xfrm>
        </p:spPr>
        <p:txBody>
          <a:bodyPr/>
          <a:lstStyle>
            <a:lvl1pPr marL="0" indent="0">
              <a:buNone/>
              <a:defRPr sz="2800">
                <a:solidFill>
                  <a:srgbClr val="3186C7"/>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Single Title Here</a:t>
            </a:r>
            <a:endParaRPr lang="en-US" dirty="0"/>
          </a:p>
        </p:txBody>
      </p:sp>
      <p:cxnSp>
        <p:nvCxnSpPr>
          <p:cNvPr id="8" name="Straight Connector 7"/>
          <p:cNvCxnSpPr/>
          <p:nvPr/>
        </p:nvCxnSpPr>
        <p:spPr>
          <a:xfrm>
            <a:off x="2743200" y="742950"/>
            <a:ext cx="0" cy="3657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8527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309770221"/>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662626383"/>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35714692"/>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19126"/>
            <a:ext cx="2057400" cy="45237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19126"/>
            <a:ext cx="6115050" cy="45237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8901237"/>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376102327"/>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32486830"/>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979084320"/>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01019127"/>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0519563"/>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3587996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7200" y="965200"/>
            <a:ext cx="2032000" cy="1536700"/>
          </a:xfrm>
        </p:spPr>
        <p:txBody>
          <a:bodyPr/>
          <a:lstStyle>
            <a:lvl1pPr marL="0" indent="0">
              <a:buNone/>
              <a:defRPr sz="2800">
                <a:solidFill>
                  <a:srgbClr val="3186C7"/>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Title</a:t>
            </a:r>
            <a:endParaRPr lang="en-US" dirty="0"/>
          </a:p>
        </p:txBody>
      </p:sp>
      <p:cxnSp>
        <p:nvCxnSpPr>
          <p:cNvPr id="8" name="Straight Connector 7"/>
          <p:cNvCxnSpPr/>
          <p:nvPr/>
        </p:nvCxnSpPr>
        <p:spPr>
          <a:xfrm>
            <a:off x="2743200" y="742950"/>
            <a:ext cx="0" cy="3657600"/>
          </a:xfrm>
          <a:prstGeom prst="line">
            <a:avLst/>
          </a:prstGeom>
        </p:spPr>
        <p:style>
          <a:lnRef idx="1">
            <a:schemeClr val="accent1"/>
          </a:lnRef>
          <a:fillRef idx="0">
            <a:schemeClr val="accent1"/>
          </a:fillRef>
          <a:effectRef idx="0">
            <a:schemeClr val="accent1"/>
          </a:effectRef>
          <a:fontRef idx="minor">
            <a:schemeClr val="tx1"/>
          </a:fontRef>
        </p:style>
      </p:cxnSp>
      <p:sp>
        <p:nvSpPr>
          <p:cNvPr id="7" name="Content Placeholder 2"/>
          <p:cNvSpPr>
            <a:spLocks noGrp="1"/>
          </p:cNvSpPr>
          <p:nvPr>
            <p:ph sz="half" idx="11" hasCustomPrompt="1"/>
          </p:nvPr>
        </p:nvSpPr>
        <p:spPr>
          <a:xfrm>
            <a:off x="457200" y="2667000"/>
            <a:ext cx="2032000" cy="1536700"/>
          </a:xfrm>
        </p:spPr>
        <p:txBody>
          <a:bodyPr/>
          <a:lstStyle>
            <a:lvl1pPr marL="0" indent="0">
              <a:buNone/>
              <a:defRPr sz="2800">
                <a:solidFill>
                  <a:srgbClr val="8C8A8E"/>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Subtitle</a:t>
            </a:r>
            <a:endParaRPr lang="en-US" dirty="0"/>
          </a:p>
        </p:txBody>
      </p:sp>
    </p:spTree>
    <p:extLst>
      <p:ext uri="{BB962C8B-B14F-4D97-AF65-F5344CB8AC3E}">
        <p14:creationId xmlns:p14="http://schemas.microsoft.com/office/powerpoint/2010/main" val="3014249228"/>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9031139"/>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229422787"/>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380788242"/>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0043375"/>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63129"/>
            <a:ext cx="2057400" cy="43314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63129"/>
            <a:ext cx="6115050" cy="4331494"/>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68319775"/>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552829845"/>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7628626"/>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930619190"/>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88030284"/>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6641632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1347833"/>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23843131"/>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090004"/>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327410119"/>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185346530"/>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78798005"/>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2974" y="263129"/>
            <a:ext cx="2058591" cy="43314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63129"/>
            <a:ext cx="6118622" cy="4331494"/>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17952598"/>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626799414"/>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172995"/>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85284980"/>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7"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1074809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601C75-6E3A-0C43-AC78-5185600B4E67}" type="datetimeFigureOut">
              <a:rPr lang="en-US" smtClean="0"/>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0AB41-457F-9A4C-A01C-ACD95B865C12}" type="slidenum">
              <a:rPr lang="en-US" smtClean="0"/>
              <a:t>‹#›</a:t>
            </a:fld>
            <a:endParaRPr lang="en-US"/>
          </a:p>
        </p:txBody>
      </p:sp>
    </p:spTree>
    <p:extLst>
      <p:ext uri="{BB962C8B-B14F-4D97-AF65-F5344CB8AC3E}">
        <p14:creationId xmlns:p14="http://schemas.microsoft.com/office/powerpoint/2010/main" val="325040625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01023684"/>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86245480"/>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091524"/>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6"/>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525754616"/>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r>
              <a:rPr lang="en-US" noProof="0" smtClean="0">
                <a:sym typeface="Lucida Grande" charset="0"/>
              </a:rPr>
              <a:t>Click icon to add picture</a:t>
            </a:r>
          </a:p>
        </p:txBody>
      </p:sp>
      <p:sp>
        <p:nvSpPr>
          <p:cNvPr id="4" name="Text Placeholder 3"/>
          <p:cNvSpPr>
            <a:spLocks noGrp="1"/>
          </p:cNvSpPr>
          <p:nvPr>
            <p:ph type="body" sz="half" idx="2"/>
          </p:nvPr>
        </p:nvSpPr>
        <p:spPr>
          <a:xfrm>
            <a:off x="1792486" y="4025504"/>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570732090"/>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57335920"/>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58367"/>
            <a:ext cx="2057400" cy="433625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58367"/>
            <a:ext cx="6115050" cy="4336256"/>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07192773"/>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11887758"/>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17029587"/>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5"/>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5962748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4.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theme" Target="../theme/theme10.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5.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theme" Target="../theme/theme11.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6.xml"/><Relationship Id="rId3" Type="http://schemas.openxmlformats.org/officeDocument/2006/relationships/slideLayout" Target="../slideLayouts/slideLayout121.xml"/><Relationship Id="rId7" Type="http://schemas.openxmlformats.org/officeDocument/2006/relationships/slideLayout" Target="../slideLayouts/slideLayout125.xml"/><Relationship Id="rId12" Type="http://schemas.openxmlformats.org/officeDocument/2006/relationships/theme" Target="../theme/theme12.xml"/><Relationship Id="rId2" Type="http://schemas.openxmlformats.org/officeDocument/2006/relationships/slideLayout" Target="../slideLayouts/slideLayout120.xml"/><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5" Type="http://schemas.openxmlformats.org/officeDocument/2006/relationships/slideLayout" Target="../slideLayouts/slideLayout123.xml"/><Relationship Id="rId10" Type="http://schemas.openxmlformats.org/officeDocument/2006/relationships/slideLayout" Target="../slideLayouts/slideLayout128.xml"/><Relationship Id="rId4" Type="http://schemas.openxmlformats.org/officeDocument/2006/relationships/slideLayout" Target="../slideLayouts/slideLayout122.xml"/><Relationship Id="rId9" Type="http://schemas.openxmlformats.org/officeDocument/2006/relationships/slideLayout" Target="../slideLayouts/slideLayout127.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37.xml"/><Relationship Id="rId3" Type="http://schemas.openxmlformats.org/officeDocument/2006/relationships/slideLayout" Target="../slideLayouts/slideLayout132.xml"/><Relationship Id="rId7" Type="http://schemas.openxmlformats.org/officeDocument/2006/relationships/slideLayout" Target="../slideLayouts/slideLayout136.xml"/><Relationship Id="rId12" Type="http://schemas.openxmlformats.org/officeDocument/2006/relationships/theme" Target="../theme/theme13.xml"/><Relationship Id="rId2" Type="http://schemas.openxmlformats.org/officeDocument/2006/relationships/slideLayout" Target="../slideLayouts/slideLayout131.xml"/><Relationship Id="rId1" Type="http://schemas.openxmlformats.org/officeDocument/2006/relationships/slideLayout" Target="../slideLayouts/slideLayout130.xml"/><Relationship Id="rId6" Type="http://schemas.openxmlformats.org/officeDocument/2006/relationships/slideLayout" Target="../slideLayouts/slideLayout135.xml"/><Relationship Id="rId11" Type="http://schemas.openxmlformats.org/officeDocument/2006/relationships/slideLayout" Target="../slideLayouts/slideLayout140.xml"/><Relationship Id="rId5" Type="http://schemas.openxmlformats.org/officeDocument/2006/relationships/slideLayout" Target="../slideLayouts/slideLayout134.xml"/><Relationship Id="rId10" Type="http://schemas.openxmlformats.org/officeDocument/2006/relationships/slideLayout" Target="../slideLayouts/slideLayout139.xml"/><Relationship Id="rId4" Type="http://schemas.openxmlformats.org/officeDocument/2006/relationships/slideLayout" Target="../slideLayouts/slideLayout133.xml"/><Relationship Id="rId9" Type="http://schemas.openxmlformats.org/officeDocument/2006/relationships/slideLayout" Target="../slideLayouts/slideLayout138.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48.xml"/><Relationship Id="rId3" Type="http://schemas.openxmlformats.org/officeDocument/2006/relationships/slideLayout" Target="../slideLayouts/slideLayout143.xml"/><Relationship Id="rId7" Type="http://schemas.openxmlformats.org/officeDocument/2006/relationships/slideLayout" Target="../slideLayouts/slideLayout147.xml"/><Relationship Id="rId12" Type="http://schemas.openxmlformats.org/officeDocument/2006/relationships/theme" Target="../theme/theme14.xml"/><Relationship Id="rId2" Type="http://schemas.openxmlformats.org/officeDocument/2006/relationships/slideLayout" Target="../slideLayouts/slideLayout142.xml"/><Relationship Id="rId1" Type="http://schemas.openxmlformats.org/officeDocument/2006/relationships/slideLayout" Target="../slideLayouts/slideLayout141.xml"/><Relationship Id="rId6" Type="http://schemas.openxmlformats.org/officeDocument/2006/relationships/slideLayout" Target="../slideLayouts/slideLayout146.xml"/><Relationship Id="rId11" Type="http://schemas.openxmlformats.org/officeDocument/2006/relationships/slideLayout" Target="../slideLayouts/slideLayout151.xml"/><Relationship Id="rId5" Type="http://schemas.openxmlformats.org/officeDocument/2006/relationships/slideLayout" Target="../slideLayouts/slideLayout145.xml"/><Relationship Id="rId10" Type="http://schemas.openxmlformats.org/officeDocument/2006/relationships/slideLayout" Target="../slideLayouts/slideLayout150.xml"/><Relationship Id="rId4" Type="http://schemas.openxmlformats.org/officeDocument/2006/relationships/slideLayout" Target="../slideLayouts/slideLayout144.xml"/><Relationship Id="rId9" Type="http://schemas.openxmlformats.org/officeDocument/2006/relationships/slideLayout" Target="../slideLayouts/slideLayout149.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59.xml"/><Relationship Id="rId3" Type="http://schemas.openxmlformats.org/officeDocument/2006/relationships/slideLayout" Target="../slideLayouts/slideLayout154.xml"/><Relationship Id="rId7" Type="http://schemas.openxmlformats.org/officeDocument/2006/relationships/slideLayout" Target="../slideLayouts/slideLayout158.xml"/><Relationship Id="rId12" Type="http://schemas.openxmlformats.org/officeDocument/2006/relationships/theme" Target="../theme/theme15.xml"/><Relationship Id="rId2" Type="http://schemas.openxmlformats.org/officeDocument/2006/relationships/slideLayout" Target="../slideLayouts/slideLayout153.xml"/><Relationship Id="rId1" Type="http://schemas.openxmlformats.org/officeDocument/2006/relationships/slideLayout" Target="../slideLayouts/slideLayout152.xml"/><Relationship Id="rId6" Type="http://schemas.openxmlformats.org/officeDocument/2006/relationships/slideLayout" Target="../slideLayouts/slideLayout157.xml"/><Relationship Id="rId11" Type="http://schemas.openxmlformats.org/officeDocument/2006/relationships/slideLayout" Target="../slideLayouts/slideLayout162.xml"/><Relationship Id="rId5" Type="http://schemas.openxmlformats.org/officeDocument/2006/relationships/slideLayout" Target="../slideLayouts/slideLayout156.xml"/><Relationship Id="rId10" Type="http://schemas.openxmlformats.org/officeDocument/2006/relationships/slideLayout" Target="../slideLayouts/slideLayout161.xml"/><Relationship Id="rId4" Type="http://schemas.openxmlformats.org/officeDocument/2006/relationships/slideLayout" Target="../slideLayouts/slideLayout155.xml"/><Relationship Id="rId9" Type="http://schemas.openxmlformats.org/officeDocument/2006/relationships/slideLayout" Target="../slideLayouts/slideLayout160.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0.xml"/><Relationship Id="rId3" Type="http://schemas.openxmlformats.org/officeDocument/2006/relationships/slideLayout" Target="../slideLayouts/slideLayout165.xml"/><Relationship Id="rId7" Type="http://schemas.openxmlformats.org/officeDocument/2006/relationships/slideLayout" Target="../slideLayouts/slideLayout169.xml"/><Relationship Id="rId12" Type="http://schemas.openxmlformats.org/officeDocument/2006/relationships/theme" Target="../theme/theme16.xml"/><Relationship Id="rId2" Type="http://schemas.openxmlformats.org/officeDocument/2006/relationships/slideLayout" Target="../slideLayouts/slideLayout164.xml"/><Relationship Id="rId1" Type="http://schemas.openxmlformats.org/officeDocument/2006/relationships/slideLayout" Target="../slideLayouts/slideLayout163.xml"/><Relationship Id="rId6" Type="http://schemas.openxmlformats.org/officeDocument/2006/relationships/slideLayout" Target="../slideLayouts/slideLayout168.xml"/><Relationship Id="rId11" Type="http://schemas.openxmlformats.org/officeDocument/2006/relationships/slideLayout" Target="../slideLayouts/slideLayout173.xml"/><Relationship Id="rId5" Type="http://schemas.openxmlformats.org/officeDocument/2006/relationships/slideLayout" Target="../slideLayouts/slideLayout167.xml"/><Relationship Id="rId10" Type="http://schemas.openxmlformats.org/officeDocument/2006/relationships/slideLayout" Target="../slideLayouts/slideLayout172.xml"/><Relationship Id="rId4" Type="http://schemas.openxmlformats.org/officeDocument/2006/relationships/slideLayout" Target="../slideLayouts/slideLayout166.xml"/><Relationship Id="rId9" Type="http://schemas.openxmlformats.org/officeDocument/2006/relationships/slideLayout" Target="../slideLayouts/slideLayout171.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1.xml"/><Relationship Id="rId13" Type="http://schemas.openxmlformats.org/officeDocument/2006/relationships/image" Target="../media/image3.png"/><Relationship Id="rId3" Type="http://schemas.openxmlformats.org/officeDocument/2006/relationships/slideLayout" Target="../slideLayouts/slideLayout176.xml"/><Relationship Id="rId7" Type="http://schemas.openxmlformats.org/officeDocument/2006/relationships/slideLayout" Target="../slideLayouts/slideLayout180.xml"/><Relationship Id="rId12" Type="http://schemas.openxmlformats.org/officeDocument/2006/relationships/theme" Target="../theme/theme17.xml"/><Relationship Id="rId2" Type="http://schemas.openxmlformats.org/officeDocument/2006/relationships/slideLayout" Target="../slideLayouts/slideLayout175.xml"/><Relationship Id="rId1" Type="http://schemas.openxmlformats.org/officeDocument/2006/relationships/slideLayout" Target="../slideLayouts/slideLayout174.xml"/><Relationship Id="rId6" Type="http://schemas.openxmlformats.org/officeDocument/2006/relationships/slideLayout" Target="../slideLayouts/slideLayout179.xml"/><Relationship Id="rId11" Type="http://schemas.openxmlformats.org/officeDocument/2006/relationships/slideLayout" Target="../slideLayouts/slideLayout184.xml"/><Relationship Id="rId5" Type="http://schemas.openxmlformats.org/officeDocument/2006/relationships/slideLayout" Target="../slideLayouts/slideLayout178.xml"/><Relationship Id="rId10" Type="http://schemas.openxmlformats.org/officeDocument/2006/relationships/slideLayout" Target="../slideLayouts/slideLayout183.xml"/><Relationship Id="rId4" Type="http://schemas.openxmlformats.org/officeDocument/2006/relationships/slideLayout" Target="../slideLayouts/slideLayout177.xml"/><Relationship Id="rId9" Type="http://schemas.openxmlformats.org/officeDocument/2006/relationships/slideLayout" Target="../slideLayouts/slideLayout182.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2.xml"/><Relationship Id="rId3" Type="http://schemas.openxmlformats.org/officeDocument/2006/relationships/slideLayout" Target="../slideLayouts/slideLayout187.xml"/><Relationship Id="rId7" Type="http://schemas.openxmlformats.org/officeDocument/2006/relationships/slideLayout" Target="../slideLayouts/slideLayout191.xml"/><Relationship Id="rId12" Type="http://schemas.openxmlformats.org/officeDocument/2006/relationships/theme" Target="../theme/theme18.xml"/><Relationship Id="rId2" Type="http://schemas.openxmlformats.org/officeDocument/2006/relationships/slideLayout" Target="../slideLayouts/slideLayout186.xml"/><Relationship Id="rId1" Type="http://schemas.openxmlformats.org/officeDocument/2006/relationships/slideLayout" Target="../slideLayouts/slideLayout185.xml"/><Relationship Id="rId6" Type="http://schemas.openxmlformats.org/officeDocument/2006/relationships/slideLayout" Target="../slideLayouts/slideLayout190.xml"/><Relationship Id="rId11" Type="http://schemas.openxmlformats.org/officeDocument/2006/relationships/slideLayout" Target="../slideLayouts/slideLayout195.xml"/><Relationship Id="rId5" Type="http://schemas.openxmlformats.org/officeDocument/2006/relationships/slideLayout" Target="../slideLayouts/slideLayout189.xml"/><Relationship Id="rId10" Type="http://schemas.openxmlformats.org/officeDocument/2006/relationships/slideLayout" Target="../slideLayouts/slideLayout194.xml"/><Relationship Id="rId4" Type="http://schemas.openxmlformats.org/officeDocument/2006/relationships/slideLayout" Target="../slideLayouts/slideLayout188.xml"/><Relationship Id="rId9" Type="http://schemas.openxmlformats.org/officeDocument/2006/relationships/slideLayout" Target="../slideLayouts/slideLayout19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3.xml"/><Relationship Id="rId3" Type="http://schemas.openxmlformats.org/officeDocument/2006/relationships/slideLayout" Target="../slideLayouts/slideLayout198.xml"/><Relationship Id="rId7" Type="http://schemas.openxmlformats.org/officeDocument/2006/relationships/slideLayout" Target="../slideLayouts/slideLayout202.xml"/><Relationship Id="rId12" Type="http://schemas.openxmlformats.org/officeDocument/2006/relationships/theme" Target="../theme/theme19.xml"/><Relationship Id="rId2" Type="http://schemas.openxmlformats.org/officeDocument/2006/relationships/slideLayout" Target="../slideLayouts/slideLayout197.xml"/><Relationship Id="rId1" Type="http://schemas.openxmlformats.org/officeDocument/2006/relationships/slideLayout" Target="../slideLayouts/slideLayout196.xml"/><Relationship Id="rId6" Type="http://schemas.openxmlformats.org/officeDocument/2006/relationships/slideLayout" Target="../slideLayouts/slideLayout201.xml"/><Relationship Id="rId11" Type="http://schemas.openxmlformats.org/officeDocument/2006/relationships/slideLayout" Target="../slideLayouts/slideLayout206.xml"/><Relationship Id="rId5" Type="http://schemas.openxmlformats.org/officeDocument/2006/relationships/slideLayout" Target="../slideLayouts/slideLayout200.xml"/><Relationship Id="rId10" Type="http://schemas.openxmlformats.org/officeDocument/2006/relationships/slideLayout" Target="../slideLayouts/slideLayout205.xml"/><Relationship Id="rId4" Type="http://schemas.openxmlformats.org/officeDocument/2006/relationships/slideLayout" Target="../slideLayouts/slideLayout199.xml"/><Relationship Id="rId9" Type="http://schemas.openxmlformats.org/officeDocument/2006/relationships/slideLayout" Target="../slideLayouts/slideLayout20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4.xml"/><Relationship Id="rId3" Type="http://schemas.openxmlformats.org/officeDocument/2006/relationships/slideLayout" Target="../slideLayouts/slideLayout209.xml"/><Relationship Id="rId7" Type="http://schemas.openxmlformats.org/officeDocument/2006/relationships/slideLayout" Target="../slideLayouts/slideLayout213.xml"/><Relationship Id="rId12" Type="http://schemas.openxmlformats.org/officeDocument/2006/relationships/theme" Target="../theme/theme20.xml"/><Relationship Id="rId2" Type="http://schemas.openxmlformats.org/officeDocument/2006/relationships/slideLayout" Target="../slideLayouts/slideLayout208.xml"/><Relationship Id="rId1" Type="http://schemas.openxmlformats.org/officeDocument/2006/relationships/slideLayout" Target="../slideLayouts/slideLayout207.xml"/><Relationship Id="rId6" Type="http://schemas.openxmlformats.org/officeDocument/2006/relationships/slideLayout" Target="../slideLayouts/slideLayout212.xml"/><Relationship Id="rId11" Type="http://schemas.openxmlformats.org/officeDocument/2006/relationships/slideLayout" Target="../slideLayouts/slideLayout217.xml"/><Relationship Id="rId5" Type="http://schemas.openxmlformats.org/officeDocument/2006/relationships/slideLayout" Target="../slideLayouts/slideLayout211.xml"/><Relationship Id="rId10" Type="http://schemas.openxmlformats.org/officeDocument/2006/relationships/slideLayout" Target="../slideLayouts/slideLayout216.xml"/><Relationship Id="rId4" Type="http://schemas.openxmlformats.org/officeDocument/2006/relationships/slideLayout" Target="../slideLayouts/slideLayout210.xml"/><Relationship Id="rId9" Type="http://schemas.openxmlformats.org/officeDocument/2006/relationships/slideLayout" Target="../slideLayouts/slideLayout215.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5.xml"/><Relationship Id="rId3" Type="http://schemas.openxmlformats.org/officeDocument/2006/relationships/slideLayout" Target="../slideLayouts/slideLayout220.xml"/><Relationship Id="rId7" Type="http://schemas.openxmlformats.org/officeDocument/2006/relationships/slideLayout" Target="../slideLayouts/slideLayout224.xml"/><Relationship Id="rId12" Type="http://schemas.openxmlformats.org/officeDocument/2006/relationships/theme" Target="../theme/theme21.xml"/><Relationship Id="rId2" Type="http://schemas.openxmlformats.org/officeDocument/2006/relationships/slideLayout" Target="../slideLayouts/slideLayout219.xml"/><Relationship Id="rId1" Type="http://schemas.openxmlformats.org/officeDocument/2006/relationships/slideLayout" Target="../slideLayouts/slideLayout218.xml"/><Relationship Id="rId6" Type="http://schemas.openxmlformats.org/officeDocument/2006/relationships/slideLayout" Target="../slideLayouts/slideLayout223.xml"/><Relationship Id="rId11" Type="http://schemas.openxmlformats.org/officeDocument/2006/relationships/slideLayout" Target="../slideLayouts/slideLayout228.xml"/><Relationship Id="rId5" Type="http://schemas.openxmlformats.org/officeDocument/2006/relationships/slideLayout" Target="../slideLayouts/slideLayout222.xml"/><Relationship Id="rId10" Type="http://schemas.openxmlformats.org/officeDocument/2006/relationships/slideLayout" Target="../slideLayouts/slideLayout227.xml"/><Relationship Id="rId4" Type="http://schemas.openxmlformats.org/officeDocument/2006/relationships/slideLayout" Target="../slideLayouts/slideLayout221.xml"/><Relationship Id="rId9" Type="http://schemas.openxmlformats.org/officeDocument/2006/relationships/slideLayout" Target="../slideLayouts/slideLayout226.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36.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theme" Target="../theme/theme22.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47.xml"/><Relationship Id="rId3" Type="http://schemas.openxmlformats.org/officeDocument/2006/relationships/slideLayout" Target="../slideLayouts/slideLayout242.xml"/><Relationship Id="rId7" Type="http://schemas.openxmlformats.org/officeDocument/2006/relationships/slideLayout" Target="../slideLayouts/slideLayout246.xml"/><Relationship Id="rId12" Type="http://schemas.openxmlformats.org/officeDocument/2006/relationships/theme" Target="../theme/theme23.xml"/><Relationship Id="rId2" Type="http://schemas.openxmlformats.org/officeDocument/2006/relationships/slideLayout" Target="../slideLayouts/slideLayout241.xml"/><Relationship Id="rId1" Type="http://schemas.openxmlformats.org/officeDocument/2006/relationships/slideLayout" Target="../slideLayouts/slideLayout240.xml"/><Relationship Id="rId6" Type="http://schemas.openxmlformats.org/officeDocument/2006/relationships/slideLayout" Target="../slideLayouts/slideLayout245.xml"/><Relationship Id="rId11" Type="http://schemas.openxmlformats.org/officeDocument/2006/relationships/slideLayout" Target="../slideLayouts/slideLayout250.xml"/><Relationship Id="rId5" Type="http://schemas.openxmlformats.org/officeDocument/2006/relationships/slideLayout" Target="../slideLayouts/slideLayout244.xml"/><Relationship Id="rId10" Type="http://schemas.openxmlformats.org/officeDocument/2006/relationships/slideLayout" Target="../slideLayouts/slideLayout249.xml"/><Relationship Id="rId4" Type="http://schemas.openxmlformats.org/officeDocument/2006/relationships/slideLayout" Target="../slideLayouts/slideLayout243.xml"/><Relationship Id="rId9" Type="http://schemas.openxmlformats.org/officeDocument/2006/relationships/slideLayout" Target="../slideLayouts/slideLayout248.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58.xml"/><Relationship Id="rId3" Type="http://schemas.openxmlformats.org/officeDocument/2006/relationships/slideLayout" Target="../slideLayouts/slideLayout253.xml"/><Relationship Id="rId7" Type="http://schemas.openxmlformats.org/officeDocument/2006/relationships/slideLayout" Target="../slideLayouts/slideLayout257.xml"/><Relationship Id="rId12" Type="http://schemas.openxmlformats.org/officeDocument/2006/relationships/theme" Target="../theme/theme24.xml"/><Relationship Id="rId2" Type="http://schemas.openxmlformats.org/officeDocument/2006/relationships/slideLayout" Target="../slideLayouts/slideLayout252.xml"/><Relationship Id="rId1" Type="http://schemas.openxmlformats.org/officeDocument/2006/relationships/slideLayout" Target="../slideLayouts/slideLayout251.xml"/><Relationship Id="rId6" Type="http://schemas.openxmlformats.org/officeDocument/2006/relationships/slideLayout" Target="../slideLayouts/slideLayout256.xml"/><Relationship Id="rId11" Type="http://schemas.openxmlformats.org/officeDocument/2006/relationships/slideLayout" Target="../slideLayouts/slideLayout261.xml"/><Relationship Id="rId5" Type="http://schemas.openxmlformats.org/officeDocument/2006/relationships/slideLayout" Target="../slideLayouts/slideLayout255.xml"/><Relationship Id="rId10" Type="http://schemas.openxmlformats.org/officeDocument/2006/relationships/slideLayout" Target="../slideLayouts/slideLayout260.xml"/><Relationship Id="rId4" Type="http://schemas.openxmlformats.org/officeDocument/2006/relationships/slideLayout" Target="../slideLayouts/slideLayout254.xml"/><Relationship Id="rId9" Type="http://schemas.openxmlformats.org/officeDocument/2006/relationships/slideLayout" Target="../slideLayouts/slideLayout259.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69.xml"/><Relationship Id="rId3" Type="http://schemas.openxmlformats.org/officeDocument/2006/relationships/slideLayout" Target="../slideLayouts/slideLayout264.xml"/><Relationship Id="rId7" Type="http://schemas.openxmlformats.org/officeDocument/2006/relationships/slideLayout" Target="../slideLayouts/slideLayout268.xml"/><Relationship Id="rId12" Type="http://schemas.openxmlformats.org/officeDocument/2006/relationships/theme" Target="../theme/theme25.xml"/><Relationship Id="rId2" Type="http://schemas.openxmlformats.org/officeDocument/2006/relationships/slideLayout" Target="../slideLayouts/slideLayout263.xml"/><Relationship Id="rId1" Type="http://schemas.openxmlformats.org/officeDocument/2006/relationships/slideLayout" Target="../slideLayouts/slideLayout262.xml"/><Relationship Id="rId6" Type="http://schemas.openxmlformats.org/officeDocument/2006/relationships/slideLayout" Target="../slideLayouts/slideLayout267.xml"/><Relationship Id="rId11" Type="http://schemas.openxmlformats.org/officeDocument/2006/relationships/slideLayout" Target="../slideLayouts/slideLayout272.xml"/><Relationship Id="rId5" Type="http://schemas.openxmlformats.org/officeDocument/2006/relationships/slideLayout" Target="../slideLayouts/slideLayout266.xml"/><Relationship Id="rId10" Type="http://schemas.openxmlformats.org/officeDocument/2006/relationships/slideLayout" Target="../slideLayouts/slideLayout271.xml"/><Relationship Id="rId4" Type="http://schemas.openxmlformats.org/officeDocument/2006/relationships/slideLayout" Target="../slideLayouts/slideLayout265.xml"/><Relationship Id="rId9" Type="http://schemas.openxmlformats.org/officeDocument/2006/relationships/slideLayout" Target="../slideLayouts/slideLayout270.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80.xml"/><Relationship Id="rId3" Type="http://schemas.openxmlformats.org/officeDocument/2006/relationships/slideLayout" Target="../slideLayouts/slideLayout275.xml"/><Relationship Id="rId7" Type="http://schemas.openxmlformats.org/officeDocument/2006/relationships/slideLayout" Target="../slideLayouts/slideLayout279.xml"/><Relationship Id="rId12" Type="http://schemas.openxmlformats.org/officeDocument/2006/relationships/theme" Target="../theme/theme26.xml"/><Relationship Id="rId2" Type="http://schemas.openxmlformats.org/officeDocument/2006/relationships/slideLayout" Target="../slideLayouts/slideLayout274.xml"/><Relationship Id="rId1" Type="http://schemas.openxmlformats.org/officeDocument/2006/relationships/slideLayout" Target="../slideLayouts/slideLayout273.xml"/><Relationship Id="rId6" Type="http://schemas.openxmlformats.org/officeDocument/2006/relationships/slideLayout" Target="../slideLayouts/slideLayout278.xml"/><Relationship Id="rId11" Type="http://schemas.openxmlformats.org/officeDocument/2006/relationships/slideLayout" Target="../slideLayouts/slideLayout283.xml"/><Relationship Id="rId5" Type="http://schemas.openxmlformats.org/officeDocument/2006/relationships/slideLayout" Target="../slideLayouts/slideLayout277.xml"/><Relationship Id="rId10" Type="http://schemas.openxmlformats.org/officeDocument/2006/relationships/slideLayout" Target="../slideLayouts/slideLayout282.xml"/><Relationship Id="rId4" Type="http://schemas.openxmlformats.org/officeDocument/2006/relationships/slideLayout" Target="../slideLayouts/slideLayout276.xml"/><Relationship Id="rId9" Type="http://schemas.openxmlformats.org/officeDocument/2006/relationships/slideLayout" Target="../slideLayouts/slideLayout281.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91.xml"/><Relationship Id="rId3" Type="http://schemas.openxmlformats.org/officeDocument/2006/relationships/slideLayout" Target="../slideLayouts/slideLayout286.xml"/><Relationship Id="rId7" Type="http://schemas.openxmlformats.org/officeDocument/2006/relationships/slideLayout" Target="../slideLayouts/slideLayout290.xml"/><Relationship Id="rId12" Type="http://schemas.openxmlformats.org/officeDocument/2006/relationships/theme" Target="../theme/theme27.xml"/><Relationship Id="rId2" Type="http://schemas.openxmlformats.org/officeDocument/2006/relationships/slideLayout" Target="../slideLayouts/slideLayout285.xml"/><Relationship Id="rId1" Type="http://schemas.openxmlformats.org/officeDocument/2006/relationships/slideLayout" Target="../slideLayouts/slideLayout284.xml"/><Relationship Id="rId6" Type="http://schemas.openxmlformats.org/officeDocument/2006/relationships/slideLayout" Target="../slideLayouts/slideLayout289.xml"/><Relationship Id="rId11" Type="http://schemas.openxmlformats.org/officeDocument/2006/relationships/slideLayout" Target="../slideLayouts/slideLayout294.xml"/><Relationship Id="rId5" Type="http://schemas.openxmlformats.org/officeDocument/2006/relationships/slideLayout" Target="../slideLayouts/slideLayout288.xml"/><Relationship Id="rId10" Type="http://schemas.openxmlformats.org/officeDocument/2006/relationships/slideLayout" Target="../slideLayouts/slideLayout293.xml"/><Relationship Id="rId4" Type="http://schemas.openxmlformats.org/officeDocument/2006/relationships/slideLayout" Target="../slideLayouts/slideLayout287.xml"/><Relationship Id="rId9" Type="http://schemas.openxmlformats.org/officeDocument/2006/relationships/slideLayout" Target="../slideLayouts/slideLayout292.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02.xml"/><Relationship Id="rId3" Type="http://schemas.openxmlformats.org/officeDocument/2006/relationships/slideLayout" Target="../slideLayouts/slideLayout297.xml"/><Relationship Id="rId7" Type="http://schemas.openxmlformats.org/officeDocument/2006/relationships/slideLayout" Target="../slideLayouts/slideLayout301.xml"/><Relationship Id="rId12" Type="http://schemas.openxmlformats.org/officeDocument/2006/relationships/theme" Target="../theme/theme28.xml"/><Relationship Id="rId2" Type="http://schemas.openxmlformats.org/officeDocument/2006/relationships/slideLayout" Target="../slideLayouts/slideLayout296.xml"/><Relationship Id="rId1" Type="http://schemas.openxmlformats.org/officeDocument/2006/relationships/slideLayout" Target="../slideLayouts/slideLayout295.xml"/><Relationship Id="rId6" Type="http://schemas.openxmlformats.org/officeDocument/2006/relationships/slideLayout" Target="../slideLayouts/slideLayout300.xml"/><Relationship Id="rId11" Type="http://schemas.openxmlformats.org/officeDocument/2006/relationships/slideLayout" Target="../slideLayouts/slideLayout305.xml"/><Relationship Id="rId5" Type="http://schemas.openxmlformats.org/officeDocument/2006/relationships/slideLayout" Target="../slideLayouts/slideLayout299.xml"/><Relationship Id="rId10" Type="http://schemas.openxmlformats.org/officeDocument/2006/relationships/slideLayout" Target="../slideLayouts/slideLayout304.xml"/><Relationship Id="rId4" Type="http://schemas.openxmlformats.org/officeDocument/2006/relationships/slideLayout" Target="../slideLayouts/slideLayout298.xml"/><Relationship Id="rId9" Type="http://schemas.openxmlformats.org/officeDocument/2006/relationships/slideLayout" Target="../slideLayouts/slideLayout30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13.xml"/><Relationship Id="rId3" Type="http://schemas.openxmlformats.org/officeDocument/2006/relationships/slideLayout" Target="../slideLayouts/slideLayout308.xml"/><Relationship Id="rId7" Type="http://schemas.openxmlformats.org/officeDocument/2006/relationships/slideLayout" Target="../slideLayouts/slideLayout312.xml"/><Relationship Id="rId12" Type="http://schemas.openxmlformats.org/officeDocument/2006/relationships/theme" Target="../theme/theme29.xml"/><Relationship Id="rId2" Type="http://schemas.openxmlformats.org/officeDocument/2006/relationships/slideLayout" Target="../slideLayouts/slideLayout307.xml"/><Relationship Id="rId1" Type="http://schemas.openxmlformats.org/officeDocument/2006/relationships/slideLayout" Target="../slideLayouts/slideLayout306.xml"/><Relationship Id="rId6" Type="http://schemas.openxmlformats.org/officeDocument/2006/relationships/slideLayout" Target="../slideLayouts/slideLayout311.xml"/><Relationship Id="rId11" Type="http://schemas.openxmlformats.org/officeDocument/2006/relationships/slideLayout" Target="../slideLayouts/slideLayout316.xml"/><Relationship Id="rId5" Type="http://schemas.openxmlformats.org/officeDocument/2006/relationships/slideLayout" Target="../slideLayouts/slideLayout310.xml"/><Relationship Id="rId10" Type="http://schemas.openxmlformats.org/officeDocument/2006/relationships/slideLayout" Target="../slideLayouts/slideLayout315.xml"/><Relationship Id="rId4" Type="http://schemas.openxmlformats.org/officeDocument/2006/relationships/slideLayout" Target="../slideLayouts/slideLayout309.xml"/><Relationship Id="rId9" Type="http://schemas.openxmlformats.org/officeDocument/2006/relationships/slideLayout" Target="../slideLayouts/slideLayout3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24.xml"/><Relationship Id="rId3" Type="http://schemas.openxmlformats.org/officeDocument/2006/relationships/slideLayout" Target="../slideLayouts/slideLayout319.xml"/><Relationship Id="rId7" Type="http://schemas.openxmlformats.org/officeDocument/2006/relationships/slideLayout" Target="../slideLayouts/slideLayout323.xml"/><Relationship Id="rId12" Type="http://schemas.openxmlformats.org/officeDocument/2006/relationships/theme" Target="../theme/theme30.xml"/><Relationship Id="rId2" Type="http://schemas.openxmlformats.org/officeDocument/2006/relationships/slideLayout" Target="../slideLayouts/slideLayout318.xml"/><Relationship Id="rId1" Type="http://schemas.openxmlformats.org/officeDocument/2006/relationships/slideLayout" Target="../slideLayouts/slideLayout317.xml"/><Relationship Id="rId6" Type="http://schemas.openxmlformats.org/officeDocument/2006/relationships/slideLayout" Target="../slideLayouts/slideLayout322.xml"/><Relationship Id="rId11" Type="http://schemas.openxmlformats.org/officeDocument/2006/relationships/slideLayout" Target="../slideLayouts/slideLayout327.xml"/><Relationship Id="rId5" Type="http://schemas.openxmlformats.org/officeDocument/2006/relationships/slideLayout" Target="../slideLayouts/slideLayout321.xml"/><Relationship Id="rId10" Type="http://schemas.openxmlformats.org/officeDocument/2006/relationships/slideLayout" Target="../slideLayouts/slideLayout326.xml"/><Relationship Id="rId4" Type="http://schemas.openxmlformats.org/officeDocument/2006/relationships/slideLayout" Target="../slideLayouts/slideLayout320.xml"/><Relationship Id="rId9" Type="http://schemas.openxmlformats.org/officeDocument/2006/relationships/slideLayout" Target="../slideLayouts/slideLayout325.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35.xml"/><Relationship Id="rId3" Type="http://schemas.openxmlformats.org/officeDocument/2006/relationships/slideLayout" Target="../slideLayouts/slideLayout330.xml"/><Relationship Id="rId7" Type="http://schemas.openxmlformats.org/officeDocument/2006/relationships/slideLayout" Target="../slideLayouts/slideLayout334.xml"/><Relationship Id="rId12" Type="http://schemas.openxmlformats.org/officeDocument/2006/relationships/theme" Target="../theme/theme31.xml"/><Relationship Id="rId2" Type="http://schemas.openxmlformats.org/officeDocument/2006/relationships/slideLayout" Target="../slideLayouts/slideLayout329.xml"/><Relationship Id="rId1" Type="http://schemas.openxmlformats.org/officeDocument/2006/relationships/slideLayout" Target="../slideLayouts/slideLayout328.xml"/><Relationship Id="rId6" Type="http://schemas.openxmlformats.org/officeDocument/2006/relationships/slideLayout" Target="../slideLayouts/slideLayout333.xml"/><Relationship Id="rId11" Type="http://schemas.openxmlformats.org/officeDocument/2006/relationships/slideLayout" Target="../slideLayouts/slideLayout338.xml"/><Relationship Id="rId5" Type="http://schemas.openxmlformats.org/officeDocument/2006/relationships/slideLayout" Target="../slideLayouts/slideLayout332.xml"/><Relationship Id="rId10" Type="http://schemas.openxmlformats.org/officeDocument/2006/relationships/slideLayout" Target="../slideLayouts/slideLayout337.xml"/><Relationship Id="rId4" Type="http://schemas.openxmlformats.org/officeDocument/2006/relationships/slideLayout" Target="../slideLayouts/slideLayout331.xml"/><Relationship Id="rId9" Type="http://schemas.openxmlformats.org/officeDocument/2006/relationships/slideLayout" Target="../slideLayouts/slideLayout336.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46.xml"/><Relationship Id="rId3" Type="http://schemas.openxmlformats.org/officeDocument/2006/relationships/slideLayout" Target="../slideLayouts/slideLayout341.xml"/><Relationship Id="rId7" Type="http://schemas.openxmlformats.org/officeDocument/2006/relationships/slideLayout" Target="../slideLayouts/slideLayout345.xml"/><Relationship Id="rId12" Type="http://schemas.openxmlformats.org/officeDocument/2006/relationships/theme" Target="../theme/theme32.xml"/><Relationship Id="rId2" Type="http://schemas.openxmlformats.org/officeDocument/2006/relationships/slideLayout" Target="../slideLayouts/slideLayout340.xml"/><Relationship Id="rId1" Type="http://schemas.openxmlformats.org/officeDocument/2006/relationships/slideLayout" Target="../slideLayouts/slideLayout339.xml"/><Relationship Id="rId6" Type="http://schemas.openxmlformats.org/officeDocument/2006/relationships/slideLayout" Target="../slideLayouts/slideLayout344.xml"/><Relationship Id="rId11" Type="http://schemas.openxmlformats.org/officeDocument/2006/relationships/slideLayout" Target="../slideLayouts/slideLayout349.xml"/><Relationship Id="rId5" Type="http://schemas.openxmlformats.org/officeDocument/2006/relationships/slideLayout" Target="../slideLayouts/slideLayout343.xml"/><Relationship Id="rId10" Type="http://schemas.openxmlformats.org/officeDocument/2006/relationships/slideLayout" Target="../slideLayouts/slideLayout348.xml"/><Relationship Id="rId4" Type="http://schemas.openxmlformats.org/officeDocument/2006/relationships/slideLayout" Target="../slideLayouts/slideLayout342.xml"/><Relationship Id="rId9" Type="http://schemas.openxmlformats.org/officeDocument/2006/relationships/slideLayout" Target="../slideLayouts/slideLayout347.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57.xml"/><Relationship Id="rId3" Type="http://schemas.openxmlformats.org/officeDocument/2006/relationships/slideLayout" Target="../slideLayouts/slideLayout352.xml"/><Relationship Id="rId7" Type="http://schemas.openxmlformats.org/officeDocument/2006/relationships/slideLayout" Target="../slideLayouts/slideLayout356.xml"/><Relationship Id="rId12" Type="http://schemas.openxmlformats.org/officeDocument/2006/relationships/theme" Target="../theme/theme33.xml"/><Relationship Id="rId2" Type="http://schemas.openxmlformats.org/officeDocument/2006/relationships/slideLayout" Target="../slideLayouts/slideLayout351.xml"/><Relationship Id="rId1" Type="http://schemas.openxmlformats.org/officeDocument/2006/relationships/slideLayout" Target="../slideLayouts/slideLayout350.xml"/><Relationship Id="rId6" Type="http://schemas.openxmlformats.org/officeDocument/2006/relationships/slideLayout" Target="../slideLayouts/slideLayout355.xml"/><Relationship Id="rId11" Type="http://schemas.openxmlformats.org/officeDocument/2006/relationships/slideLayout" Target="../slideLayouts/slideLayout360.xml"/><Relationship Id="rId5" Type="http://schemas.openxmlformats.org/officeDocument/2006/relationships/slideLayout" Target="../slideLayouts/slideLayout354.xml"/><Relationship Id="rId10" Type="http://schemas.openxmlformats.org/officeDocument/2006/relationships/slideLayout" Target="../slideLayouts/slideLayout359.xml"/><Relationship Id="rId4" Type="http://schemas.openxmlformats.org/officeDocument/2006/relationships/slideLayout" Target="../slideLayouts/slideLayout353.xml"/><Relationship Id="rId9" Type="http://schemas.openxmlformats.org/officeDocument/2006/relationships/slideLayout" Target="../slideLayouts/slideLayout358.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368.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theme" Target="../theme/theme34.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slideLayout" Target="../slideLayouts/slideLayout371.xml"/><Relationship Id="rId5" Type="http://schemas.openxmlformats.org/officeDocument/2006/relationships/slideLayout" Target="../slideLayouts/slideLayout365.xml"/><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379.xml"/><Relationship Id="rId3" Type="http://schemas.openxmlformats.org/officeDocument/2006/relationships/slideLayout" Target="../slideLayouts/slideLayout374.xml"/><Relationship Id="rId7" Type="http://schemas.openxmlformats.org/officeDocument/2006/relationships/slideLayout" Target="../slideLayouts/slideLayout378.xml"/><Relationship Id="rId12" Type="http://schemas.openxmlformats.org/officeDocument/2006/relationships/theme" Target="../theme/theme35.xml"/><Relationship Id="rId2" Type="http://schemas.openxmlformats.org/officeDocument/2006/relationships/slideLayout" Target="../slideLayouts/slideLayout373.xml"/><Relationship Id="rId1" Type="http://schemas.openxmlformats.org/officeDocument/2006/relationships/slideLayout" Target="../slideLayouts/slideLayout372.xml"/><Relationship Id="rId6" Type="http://schemas.openxmlformats.org/officeDocument/2006/relationships/slideLayout" Target="../slideLayouts/slideLayout377.xml"/><Relationship Id="rId11" Type="http://schemas.openxmlformats.org/officeDocument/2006/relationships/slideLayout" Target="../slideLayouts/slideLayout382.xml"/><Relationship Id="rId5" Type="http://schemas.openxmlformats.org/officeDocument/2006/relationships/slideLayout" Target="../slideLayouts/slideLayout376.xml"/><Relationship Id="rId10" Type="http://schemas.openxmlformats.org/officeDocument/2006/relationships/slideLayout" Target="../slideLayouts/slideLayout381.xml"/><Relationship Id="rId4" Type="http://schemas.openxmlformats.org/officeDocument/2006/relationships/slideLayout" Target="../slideLayouts/slideLayout375.xml"/><Relationship Id="rId9" Type="http://schemas.openxmlformats.org/officeDocument/2006/relationships/slideLayout" Target="../slideLayouts/slideLayout380.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390.xml"/><Relationship Id="rId3" Type="http://schemas.openxmlformats.org/officeDocument/2006/relationships/slideLayout" Target="../slideLayouts/slideLayout385.xml"/><Relationship Id="rId7" Type="http://schemas.openxmlformats.org/officeDocument/2006/relationships/slideLayout" Target="../slideLayouts/slideLayout389.xml"/><Relationship Id="rId12" Type="http://schemas.openxmlformats.org/officeDocument/2006/relationships/theme" Target="../theme/theme36.xml"/><Relationship Id="rId2" Type="http://schemas.openxmlformats.org/officeDocument/2006/relationships/slideLayout" Target="../slideLayouts/slideLayout384.xml"/><Relationship Id="rId1" Type="http://schemas.openxmlformats.org/officeDocument/2006/relationships/slideLayout" Target="../slideLayouts/slideLayout383.xml"/><Relationship Id="rId6" Type="http://schemas.openxmlformats.org/officeDocument/2006/relationships/slideLayout" Target="../slideLayouts/slideLayout388.xml"/><Relationship Id="rId11" Type="http://schemas.openxmlformats.org/officeDocument/2006/relationships/slideLayout" Target="../slideLayouts/slideLayout393.xml"/><Relationship Id="rId5" Type="http://schemas.openxmlformats.org/officeDocument/2006/relationships/slideLayout" Target="../slideLayouts/slideLayout387.xml"/><Relationship Id="rId10" Type="http://schemas.openxmlformats.org/officeDocument/2006/relationships/slideLayout" Target="../slideLayouts/slideLayout392.xml"/><Relationship Id="rId4" Type="http://schemas.openxmlformats.org/officeDocument/2006/relationships/slideLayout" Target="../slideLayouts/slideLayout386.xml"/><Relationship Id="rId9" Type="http://schemas.openxmlformats.org/officeDocument/2006/relationships/slideLayout" Target="../slideLayouts/slideLayout391.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01.xml"/><Relationship Id="rId3" Type="http://schemas.openxmlformats.org/officeDocument/2006/relationships/slideLayout" Target="../slideLayouts/slideLayout396.xml"/><Relationship Id="rId7" Type="http://schemas.openxmlformats.org/officeDocument/2006/relationships/slideLayout" Target="../slideLayouts/slideLayout400.xml"/><Relationship Id="rId12" Type="http://schemas.openxmlformats.org/officeDocument/2006/relationships/theme" Target="../theme/theme37.xml"/><Relationship Id="rId2" Type="http://schemas.openxmlformats.org/officeDocument/2006/relationships/slideLayout" Target="../slideLayouts/slideLayout395.xml"/><Relationship Id="rId1" Type="http://schemas.openxmlformats.org/officeDocument/2006/relationships/slideLayout" Target="../slideLayouts/slideLayout394.xml"/><Relationship Id="rId6" Type="http://schemas.openxmlformats.org/officeDocument/2006/relationships/slideLayout" Target="../slideLayouts/slideLayout399.xml"/><Relationship Id="rId11" Type="http://schemas.openxmlformats.org/officeDocument/2006/relationships/slideLayout" Target="../slideLayouts/slideLayout404.xml"/><Relationship Id="rId5" Type="http://schemas.openxmlformats.org/officeDocument/2006/relationships/slideLayout" Target="../slideLayouts/slideLayout398.xml"/><Relationship Id="rId10" Type="http://schemas.openxmlformats.org/officeDocument/2006/relationships/slideLayout" Target="../slideLayouts/slideLayout403.xml"/><Relationship Id="rId4" Type="http://schemas.openxmlformats.org/officeDocument/2006/relationships/slideLayout" Target="../slideLayouts/slideLayout397.xml"/><Relationship Id="rId9" Type="http://schemas.openxmlformats.org/officeDocument/2006/relationships/slideLayout" Target="../slideLayouts/slideLayout402.xml"/></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12.xml"/><Relationship Id="rId3" Type="http://schemas.openxmlformats.org/officeDocument/2006/relationships/slideLayout" Target="../slideLayouts/slideLayout407.xml"/><Relationship Id="rId7" Type="http://schemas.openxmlformats.org/officeDocument/2006/relationships/slideLayout" Target="../slideLayouts/slideLayout411.xml"/><Relationship Id="rId12" Type="http://schemas.openxmlformats.org/officeDocument/2006/relationships/theme" Target="../theme/theme38.xml"/><Relationship Id="rId2" Type="http://schemas.openxmlformats.org/officeDocument/2006/relationships/slideLayout" Target="../slideLayouts/slideLayout406.xml"/><Relationship Id="rId1" Type="http://schemas.openxmlformats.org/officeDocument/2006/relationships/slideLayout" Target="../slideLayouts/slideLayout405.xml"/><Relationship Id="rId6" Type="http://schemas.openxmlformats.org/officeDocument/2006/relationships/slideLayout" Target="../slideLayouts/slideLayout410.xml"/><Relationship Id="rId11" Type="http://schemas.openxmlformats.org/officeDocument/2006/relationships/slideLayout" Target="../slideLayouts/slideLayout415.xml"/><Relationship Id="rId5" Type="http://schemas.openxmlformats.org/officeDocument/2006/relationships/slideLayout" Target="../slideLayouts/slideLayout409.xml"/><Relationship Id="rId10" Type="http://schemas.openxmlformats.org/officeDocument/2006/relationships/slideLayout" Target="../slideLayouts/slideLayout414.xml"/><Relationship Id="rId4" Type="http://schemas.openxmlformats.org/officeDocument/2006/relationships/slideLayout" Target="../slideLayouts/slideLayout408.xml"/><Relationship Id="rId9" Type="http://schemas.openxmlformats.org/officeDocument/2006/relationships/slideLayout" Target="../slideLayouts/slideLayout413.xml"/></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23.xml"/><Relationship Id="rId3" Type="http://schemas.openxmlformats.org/officeDocument/2006/relationships/slideLayout" Target="../slideLayouts/slideLayout418.xml"/><Relationship Id="rId7" Type="http://schemas.openxmlformats.org/officeDocument/2006/relationships/slideLayout" Target="../slideLayouts/slideLayout422.xml"/><Relationship Id="rId12" Type="http://schemas.openxmlformats.org/officeDocument/2006/relationships/theme" Target="../theme/theme39.xml"/><Relationship Id="rId2" Type="http://schemas.openxmlformats.org/officeDocument/2006/relationships/slideLayout" Target="../slideLayouts/slideLayout417.xml"/><Relationship Id="rId1" Type="http://schemas.openxmlformats.org/officeDocument/2006/relationships/slideLayout" Target="../slideLayouts/slideLayout416.xml"/><Relationship Id="rId6" Type="http://schemas.openxmlformats.org/officeDocument/2006/relationships/slideLayout" Target="../slideLayouts/slideLayout421.xml"/><Relationship Id="rId11" Type="http://schemas.openxmlformats.org/officeDocument/2006/relationships/slideLayout" Target="../slideLayouts/slideLayout426.xml"/><Relationship Id="rId5" Type="http://schemas.openxmlformats.org/officeDocument/2006/relationships/slideLayout" Target="../slideLayouts/slideLayout420.xml"/><Relationship Id="rId10" Type="http://schemas.openxmlformats.org/officeDocument/2006/relationships/slideLayout" Target="../slideLayouts/slideLayout425.xml"/><Relationship Id="rId4" Type="http://schemas.openxmlformats.org/officeDocument/2006/relationships/slideLayout" Target="../slideLayouts/slideLayout419.xml"/><Relationship Id="rId9" Type="http://schemas.openxmlformats.org/officeDocument/2006/relationships/slideLayout" Target="../slideLayouts/slideLayout4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4.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434.xml"/><Relationship Id="rId3" Type="http://schemas.openxmlformats.org/officeDocument/2006/relationships/slideLayout" Target="../slideLayouts/slideLayout429.xml"/><Relationship Id="rId7" Type="http://schemas.openxmlformats.org/officeDocument/2006/relationships/slideLayout" Target="../slideLayouts/slideLayout433.xml"/><Relationship Id="rId12" Type="http://schemas.openxmlformats.org/officeDocument/2006/relationships/theme" Target="../theme/theme40.xml"/><Relationship Id="rId2" Type="http://schemas.openxmlformats.org/officeDocument/2006/relationships/slideLayout" Target="../slideLayouts/slideLayout428.xml"/><Relationship Id="rId1" Type="http://schemas.openxmlformats.org/officeDocument/2006/relationships/slideLayout" Target="../slideLayouts/slideLayout427.xml"/><Relationship Id="rId6" Type="http://schemas.openxmlformats.org/officeDocument/2006/relationships/slideLayout" Target="../slideLayouts/slideLayout432.xml"/><Relationship Id="rId11" Type="http://schemas.openxmlformats.org/officeDocument/2006/relationships/slideLayout" Target="../slideLayouts/slideLayout437.xml"/><Relationship Id="rId5" Type="http://schemas.openxmlformats.org/officeDocument/2006/relationships/slideLayout" Target="../slideLayouts/slideLayout431.xml"/><Relationship Id="rId10" Type="http://schemas.openxmlformats.org/officeDocument/2006/relationships/slideLayout" Target="../slideLayouts/slideLayout436.xml"/><Relationship Id="rId4" Type="http://schemas.openxmlformats.org/officeDocument/2006/relationships/slideLayout" Target="../slideLayouts/slideLayout430.xml"/><Relationship Id="rId9" Type="http://schemas.openxmlformats.org/officeDocument/2006/relationships/slideLayout" Target="../slideLayouts/slideLayout435.xml"/></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445.xml"/><Relationship Id="rId3" Type="http://schemas.openxmlformats.org/officeDocument/2006/relationships/slideLayout" Target="../slideLayouts/slideLayout440.xml"/><Relationship Id="rId7" Type="http://schemas.openxmlformats.org/officeDocument/2006/relationships/slideLayout" Target="../slideLayouts/slideLayout444.xml"/><Relationship Id="rId12" Type="http://schemas.openxmlformats.org/officeDocument/2006/relationships/theme" Target="../theme/theme41.xml"/><Relationship Id="rId2" Type="http://schemas.openxmlformats.org/officeDocument/2006/relationships/slideLayout" Target="../slideLayouts/slideLayout439.xml"/><Relationship Id="rId1" Type="http://schemas.openxmlformats.org/officeDocument/2006/relationships/slideLayout" Target="../slideLayouts/slideLayout438.xml"/><Relationship Id="rId6" Type="http://schemas.openxmlformats.org/officeDocument/2006/relationships/slideLayout" Target="../slideLayouts/slideLayout443.xml"/><Relationship Id="rId11" Type="http://schemas.openxmlformats.org/officeDocument/2006/relationships/slideLayout" Target="../slideLayouts/slideLayout448.xml"/><Relationship Id="rId5" Type="http://schemas.openxmlformats.org/officeDocument/2006/relationships/slideLayout" Target="../slideLayouts/slideLayout442.xml"/><Relationship Id="rId10" Type="http://schemas.openxmlformats.org/officeDocument/2006/relationships/slideLayout" Target="../slideLayouts/slideLayout447.xml"/><Relationship Id="rId4" Type="http://schemas.openxmlformats.org/officeDocument/2006/relationships/slideLayout" Target="../slideLayouts/slideLayout441.xml"/><Relationship Id="rId9" Type="http://schemas.openxmlformats.org/officeDocument/2006/relationships/slideLayout" Target="../slideLayouts/slideLayout446.xml"/></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456.xml"/><Relationship Id="rId13" Type="http://schemas.openxmlformats.org/officeDocument/2006/relationships/image" Target="../media/image3.png"/><Relationship Id="rId3" Type="http://schemas.openxmlformats.org/officeDocument/2006/relationships/slideLayout" Target="../slideLayouts/slideLayout451.xml"/><Relationship Id="rId7" Type="http://schemas.openxmlformats.org/officeDocument/2006/relationships/slideLayout" Target="../slideLayouts/slideLayout455.xml"/><Relationship Id="rId12" Type="http://schemas.openxmlformats.org/officeDocument/2006/relationships/theme" Target="../theme/theme42.xml"/><Relationship Id="rId2" Type="http://schemas.openxmlformats.org/officeDocument/2006/relationships/slideLayout" Target="../slideLayouts/slideLayout450.xml"/><Relationship Id="rId1" Type="http://schemas.openxmlformats.org/officeDocument/2006/relationships/slideLayout" Target="../slideLayouts/slideLayout449.xml"/><Relationship Id="rId6" Type="http://schemas.openxmlformats.org/officeDocument/2006/relationships/slideLayout" Target="../slideLayouts/slideLayout454.xml"/><Relationship Id="rId11" Type="http://schemas.openxmlformats.org/officeDocument/2006/relationships/slideLayout" Target="../slideLayouts/slideLayout459.xml"/><Relationship Id="rId5" Type="http://schemas.openxmlformats.org/officeDocument/2006/relationships/slideLayout" Target="../slideLayouts/slideLayout453.xml"/><Relationship Id="rId10" Type="http://schemas.openxmlformats.org/officeDocument/2006/relationships/slideLayout" Target="../slideLayouts/slideLayout458.xml"/><Relationship Id="rId4" Type="http://schemas.openxmlformats.org/officeDocument/2006/relationships/slideLayout" Target="../slideLayouts/slideLayout452.xml"/><Relationship Id="rId9" Type="http://schemas.openxmlformats.org/officeDocument/2006/relationships/slideLayout" Target="../slideLayouts/slideLayout457.xml"/></Relationships>
</file>

<file path=ppt/slideMasters/_rels/slideMaster43.xml.rels><?xml version="1.0" encoding="UTF-8" standalone="yes"?>
<Relationships xmlns="http://schemas.openxmlformats.org/package/2006/relationships"><Relationship Id="rId8" Type="http://schemas.openxmlformats.org/officeDocument/2006/relationships/slideLayout" Target="../slideLayouts/slideLayout467.xml"/><Relationship Id="rId3" Type="http://schemas.openxmlformats.org/officeDocument/2006/relationships/slideLayout" Target="../slideLayouts/slideLayout462.xml"/><Relationship Id="rId7" Type="http://schemas.openxmlformats.org/officeDocument/2006/relationships/slideLayout" Target="../slideLayouts/slideLayout466.xml"/><Relationship Id="rId12" Type="http://schemas.openxmlformats.org/officeDocument/2006/relationships/theme" Target="../theme/theme43.xml"/><Relationship Id="rId2" Type="http://schemas.openxmlformats.org/officeDocument/2006/relationships/slideLayout" Target="../slideLayouts/slideLayout461.xml"/><Relationship Id="rId1" Type="http://schemas.openxmlformats.org/officeDocument/2006/relationships/slideLayout" Target="../slideLayouts/slideLayout460.xml"/><Relationship Id="rId6" Type="http://schemas.openxmlformats.org/officeDocument/2006/relationships/slideLayout" Target="../slideLayouts/slideLayout465.xml"/><Relationship Id="rId11" Type="http://schemas.openxmlformats.org/officeDocument/2006/relationships/slideLayout" Target="../slideLayouts/slideLayout470.xml"/><Relationship Id="rId5" Type="http://schemas.openxmlformats.org/officeDocument/2006/relationships/slideLayout" Target="../slideLayouts/slideLayout464.xml"/><Relationship Id="rId10" Type="http://schemas.openxmlformats.org/officeDocument/2006/relationships/slideLayout" Target="../slideLayouts/slideLayout469.xml"/><Relationship Id="rId4" Type="http://schemas.openxmlformats.org/officeDocument/2006/relationships/slideLayout" Target="../slideLayouts/slideLayout463.xml"/><Relationship Id="rId9" Type="http://schemas.openxmlformats.org/officeDocument/2006/relationships/slideLayout" Target="../slideLayouts/slideLayout468.xml"/></Relationships>
</file>

<file path=ppt/slideMasters/_rels/slideMaster44.xml.rels><?xml version="1.0" encoding="UTF-8" standalone="yes"?>
<Relationships xmlns="http://schemas.openxmlformats.org/package/2006/relationships"><Relationship Id="rId8" Type="http://schemas.openxmlformats.org/officeDocument/2006/relationships/slideLayout" Target="../slideLayouts/slideLayout478.xml"/><Relationship Id="rId3" Type="http://schemas.openxmlformats.org/officeDocument/2006/relationships/slideLayout" Target="../slideLayouts/slideLayout473.xml"/><Relationship Id="rId7" Type="http://schemas.openxmlformats.org/officeDocument/2006/relationships/slideLayout" Target="../slideLayouts/slideLayout477.xml"/><Relationship Id="rId12" Type="http://schemas.openxmlformats.org/officeDocument/2006/relationships/theme" Target="../theme/theme44.xml"/><Relationship Id="rId2" Type="http://schemas.openxmlformats.org/officeDocument/2006/relationships/slideLayout" Target="../slideLayouts/slideLayout472.xml"/><Relationship Id="rId1" Type="http://schemas.openxmlformats.org/officeDocument/2006/relationships/slideLayout" Target="../slideLayouts/slideLayout471.xml"/><Relationship Id="rId6" Type="http://schemas.openxmlformats.org/officeDocument/2006/relationships/slideLayout" Target="../slideLayouts/slideLayout476.xml"/><Relationship Id="rId11" Type="http://schemas.openxmlformats.org/officeDocument/2006/relationships/slideLayout" Target="../slideLayouts/slideLayout481.xml"/><Relationship Id="rId5" Type="http://schemas.openxmlformats.org/officeDocument/2006/relationships/slideLayout" Target="../slideLayouts/slideLayout475.xml"/><Relationship Id="rId10" Type="http://schemas.openxmlformats.org/officeDocument/2006/relationships/slideLayout" Target="../slideLayouts/slideLayout480.xml"/><Relationship Id="rId4" Type="http://schemas.openxmlformats.org/officeDocument/2006/relationships/slideLayout" Target="../slideLayouts/slideLayout474.xml"/><Relationship Id="rId9" Type="http://schemas.openxmlformats.org/officeDocument/2006/relationships/slideLayout" Target="../slideLayouts/slideLayout479.xml"/></Relationships>
</file>

<file path=ppt/slideMasters/_rels/slideMaster45.xml.rels><?xml version="1.0" encoding="UTF-8" standalone="yes"?>
<Relationships xmlns="http://schemas.openxmlformats.org/package/2006/relationships"><Relationship Id="rId8" Type="http://schemas.openxmlformats.org/officeDocument/2006/relationships/slideLayout" Target="../slideLayouts/slideLayout489.xml"/><Relationship Id="rId3" Type="http://schemas.openxmlformats.org/officeDocument/2006/relationships/slideLayout" Target="../slideLayouts/slideLayout484.xml"/><Relationship Id="rId7" Type="http://schemas.openxmlformats.org/officeDocument/2006/relationships/slideLayout" Target="../slideLayouts/slideLayout488.xml"/><Relationship Id="rId12" Type="http://schemas.openxmlformats.org/officeDocument/2006/relationships/theme" Target="../theme/theme45.xml"/><Relationship Id="rId2" Type="http://schemas.openxmlformats.org/officeDocument/2006/relationships/slideLayout" Target="../slideLayouts/slideLayout483.xml"/><Relationship Id="rId1" Type="http://schemas.openxmlformats.org/officeDocument/2006/relationships/slideLayout" Target="../slideLayouts/slideLayout482.xml"/><Relationship Id="rId6" Type="http://schemas.openxmlformats.org/officeDocument/2006/relationships/slideLayout" Target="../slideLayouts/slideLayout487.xml"/><Relationship Id="rId11" Type="http://schemas.openxmlformats.org/officeDocument/2006/relationships/slideLayout" Target="../slideLayouts/slideLayout492.xml"/><Relationship Id="rId5" Type="http://schemas.openxmlformats.org/officeDocument/2006/relationships/slideLayout" Target="../slideLayouts/slideLayout486.xml"/><Relationship Id="rId10" Type="http://schemas.openxmlformats.org/officeDocument/2006/relationships/slideLayout" Target="../slideLayouts/slideLayout491.xml"/><Relationship Id="rId4" Type="http://schemas.openxmlformats.org/officeDocument/2006/relationships/slideLayout" Target="../slideLayouts/slideLayout485.xml"/><Relationship Id="rId9" Type="http://schemas.openxmlformats.org/officeDocument/2006/relationships/slideLayout" Target="../slideLayouts/slideLayout490.xml"/></Relationships>
</file>

<file path=ppt/slideMasters/_rels/slideMaster46.xml.rels><?xml version="1.0" encoding="UTF-8" standalone="yes"?>
<Relationships xmlns="http://schemas.openxmlformats.org/package/2006/relationships"><Relationship Id="rId8" Type="http://schemas.openxmlformats.org/officeDocument/2006/relationships/slideLayout" Target="../slideLayouts/slideLayout500.xml"/><Relationship Id="rId3" Type="http://schemas.openxmlformats.org/officeDocument/2006/relationships/slideLayout" Target="../slideLayouts/slideLayout495.xml"/><Relationship Id="rId7" Type="http://schemas.openxmlformats.org/officeDocument/2006/relationships/slideLayout" Target="../slideLayouts/slideLayout499.xml"/><Relationship Id="rId12" Type="http://schemas.openxmlformats.org/officeDocument/2006/relationships/theme" Target="../theme/theme46.xml"/><Relationship Id="rId2" Type="http://schemas.openxmlformats.org/officeDocument/2006/relationships/slideLayout" Target="../slideLayouts/slideLayout494.xml"/><Relationship Id="rId1" Type="http://schemas.openxmlformats.org/officeDocument/2006/relationships/slideLayout" Target="../slideLayouts/slideLayout493.xml"/><Relationship Id="rId6" Type="http://schemas.openxmlformats.org/officeDocument/2006/relationships/slideLayout" Target="../slideLayouts/slideLayout498.xml"/><Relationship Id="rId11" Type="http://schemas.openxmlformats.org/officeDocument/2006/relationships/slideLayout" Target="../slideLayouts/slideLayout503.xml"/><Relationship Id="rId5" Type="http://schemas.openxmlformats.org/officeDocument/2006/relationships/slideLayout" Target="../slideLayouts/slideLayout497.xml"/><Relationship Id="rId10" Type="http://schemas.openxmlformats.org/officeDocument/2006/relationships/slideLayout" Target="../slideLayouts/slideLayout502.xml"/><Relationship Id="rId4" Type="http://schemas.openxmlformats.org/officeDocument/2006/relationships/slideLayout" Target="../slideLayouts/slideLayout496.xml"/><Relationship Id="rId9" Type="http://schemas.openxmlformats.org/officeDocument/2006/relationships/slideLayout" Target="../slideLayouts/slideLayout501.xml"/></Relationships>
</file>

<file path=ppt/slideMasters/_rels/slideMaster47.xml.rels><?xml version="1.0" encoding="UTF-8" standalone="yes"?>
<Relationships xmlns="http://schemas.openxmlformats.org/package/2006/relationships"><Relationship Id="rId8" Type="http://schemas.openxmlformats.org/officeDocument/2006/relationships/slideLayout" Target="../slideLayouts/slideLayout511.xml"/><Relationship Id="rId3" Type="http://schemas.openxmlformats.org/officeDocument/2006/relationships/slideLayout" Target="../slideLayouts/slideLayout506.xml"/><Relationship Id="rId7" Type="http://schemas.openxmlformats.org/officeDocument/2006/relationships/slideLayout" Target="../slideLayouts/slideLayout510.xml"/><Relationship Id="rId12" Type="http://schemas.openxmlformats.org/officeDocument/2006/relationships/theme" Target="../theme/theme47.xml"/><Relationship Id="rId2" Type="http://schemas.openxmlformats.org/officeDocument/2006/relationships/slideLayout" Target="../slideLayouts/slideLayout505.xml"/><Relationship Id="rId1" Type="http://schemas.openxmlformats.org/officeDocument/2006/relationships/slideLayout" Target="../slideLayouts/slideLayout504.xml"/><Relationship Id="rId6" Type="http://schemas.openxmlformats.org/officeDocument/2006/relationships/slideLayout" Target="../slideLayouts/slideLayout509.xml"/><Relationship Id="rId11" Type="http://schemas.openxmlformats.org/officeDocument/2006/relationships/slideLayout" Target="../slideLayouts/slideLayout514.xml"/><Relationship Id="rId5" Type="http://schemas.openxmlformats.org/officeDocument/2006/relationships/slideLayout" Target="../slideLayouts/slideLayout508.xml"/><Relationship Id="rId10" Type="http://schemas.openxmlformats.org/officeDocument/2006/relationships/slideLayout" Target="../slideLayouts/slideLayout513.xml"/><Relationship Id="rId4" Type="http://schemas.openxmlformats.org/officeDocument/2006/relationships/slideLayout" Target="../slideLayouts/slideLayout507.xml"/><Relationship Id="rId9" Type="http://schemas.openxmlformats.org/officeDocument/2006/relationships/slideLayout" Target="../slideLayouts/slideLayout512.xml"/></Relationships>
</file>

<file path=ppt/slideMasters/_rels/slideMaster48.xml.rels><?xml version="1.0" encoding="UTF-8" standalone="yes"?>
<Relationships xmlns="http://schemas.openxmlformats.org/package/2006/relationships"><Relationship Id="rId8" Type="http://schemas.openxmlformats.org/officeDocument/2006/relationships/slideLayout" Target="../slideLayouts/slideLayout522.xml"/><Relationship Id="rId3" Type="http://schemas.openxmlformats.org/officeDocument/2006/relationships/slideLayout" Target="../slideLayouts/slideLayout517.xml"/><Relationship Id="rId7" Type="http://schemas.openxmlformats.org/officeDocument/2006/relationships/slideLayout" Target="../slideLayouts/slideLayout521.xml"/><Relationship Id="rId12" Type="http://schemas.openxmlformats.org/officeDocument/2006/relationships/theme" Target="../theme/theme48.xml"/><Relationship Id="rId2" Type="http://schemas.openxmlformats.org/officeDocument/2006/relationships/slideLayout" Target="../slideLayouts/slideLayout516.xml"/><Relationship Id="rId1" Type="http://schemas.openxmlformats.org/officeDocument/2006/relationships/slideLayout" Target="../slideLayouts/slideLayout515.xml"/><Relationship Id="rId6" Type="http://schemas.openxmlformats.org/officeDocument/2006/relationships/slideLayout" Target="../slideLayouts/slideLayout520.xml"/><Relationship Id="rId11" Type="http://schemas.openxmlformats.org/officeDocument/2006/relationships/slideLayout" Target="../slideLayouts/slideLayout525.xml"/><Relationship Id="rId5" Type="http://schemas.openxmlformats.org/officeDocument/2006/relationships/slideLayout" Target="../slideLayouts/slideLayout519.xml"/><Relationship Id="rId10" Type="http://schemas.openxmlformats.org/officeDocument/2006/relationships/slideLayout" Target="../slideLayouts/slideLayout524.xml"/><Relationship Id="rId4" Type="http://schemas.openxmlformats.org/officeDocument/2006/relationships/slideLayout" Target="../slideLayouts/slideLayout518.xml"/><Relationship Id="rId9" Type="http://schemas.openxmlformats.org/officeDocument/2006/relationships/slideLayout" Target="../slideLayouts/slideLayout523.xml"/></Relationships>
</file>

<file path=ppt/slideMasters/_rels/slideMaster49.xml.rels><?xml version="1.0" encoding="UTF-8" standalone="yes"?>
<Relationships xmlns="http://schemas.openxmlformats.org/package/2006/relationships"><Relationship Id="rId8" Type="http://schemas.openxmlformats.org/officeDocument/2006/relationships/slideLayout" Target="../slideLayouts/slideLayout533.xml"/><Relationship Id="rId3" Type="http://schemas.openxmlformats.org/officeDocument/2006/relationships/slideLayout" Target="../slideLayouts/slideLayout528.xml"/><Relationship Id="rId7" Type="http://schemas.openxmlformats.org/officeDocument/2006/relationships/slideLayout" Target="../slideLayouts/slideLayout532.xml"/><Relationship Id="rId12" Type="http://schemas.openxmlformats.org/officeDocument/2006/relationships/theme" Target="../theme/theme49.xml"/><Relationship Id="rId2" Type="http://schemas.openxmlformats.org/officeDocument/2006/relationships/slideLayout" Target="../slideLayouts/slideLayout527.xml"/><Relationship Id="rId1" Type="http://schemas.openxmlformats.org/officeDocument/2006/relationships/slideLayout" Target="../slideLayouts/slideLayout526.xml"/><Relationship Id="rId6" Type="http://schemas.openxmlformats.org/officeDocument/2006/relationships/slideLayout" Target="../slideLayouts/slideLayout531.xml"/><Relationship Id="rId11" Type="http://schemas.openxmlformats.org/officeDocument/2006/relationships/slideLayout" Target="../slideLayouts/slideLayout536.xml"/><Relationship Id="rId5" Type="http://schemas.openxmlformats.org/officeDocument/2006/relationships/slideLayout" Target="../slideLayouts/slideLayout530.xml"/><Relationship Id="rId10" Type="http://schemas.openxmlformats.org/officeDocument/2006/relationships/slideLayout" Target="../slideLayouts/slideLayout535.xml"/><Relationship Id="rId4" Type="http://schemas.openxmlformats.org/officeDocument/2006/relationships/slideLayout" Target="../slideLayouts/slideLayout529.xml"/><Relationship Id="rId9" Type="http://schemas.openxmlformats.org/officeDocument/2006/relationships/slideLayout" Target="../slideLayouts/slideLayout53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theme" Target="../theme/theme5.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50.xml.rels><?xml version="1.0" encoding="UTF-8" standalone="yes"?>
<Relationships xmlns="http://schemas.openxmlformats.org/package/2006/relationships"><Relationship Id="rId8" Type="http://schemas.openxmlformats.org/officeDocument/2006/relationships/slideLayout" Target="../slideLayouts/slideLayout544.xml"/><Relationship Id="rId3" Type="http://schemas.openxmlformats.org/officeDocument/2006/relationships/slideLayout" Target="../slideLayouts/slideLayout539.xml"/><Relationship Id="rId7" Type="http://schemas.openxmlformats.org/officeDocument/2006/relationships/slideLayout" Target="../slideLayouts/slideLayout543.xml"/><Relationship Id="rId12" Type="http://schemas.openxmlformats.org/officeDocument/2006/relationships/theme" Target="../theme/theme50.xml"/><Relationship Id="rId2" Type="http://schemas.openxmlformats.org/officeDocument/2006/relationships/slideLayout" Target="../slideLayouts/slideLayout538.xml"/><Relationship Id="rId1" Type="http://schemas.openxmlformats.org/officeDocument/2006/relationships/slideLayout" Target="../slideLayouts/slideLayout537.xml"/><Relationship Id="rId6" Type="http://schemas.openxmlformats.org/officeDocument/2006/relationships/slideLayout" Target="../slideLayouts/slideLayout542.xml"/><Relationship Id="rId11" Type="http://schemas.openxmlformats.org/officeDocument/2006/relationships/slideLayout" Target="../slideLayouts/slideLayout547.xml"/><Relationship Id="rId5" Type="http://schemas.openxmlformats.org/officeDocument/2006/relationships/slideLayout" Target="../slideLayouts/slideLayout541.xml"/><Relationship Id="rId10" Type="http://schemas.openxmlformats.org/officeDocument/2006/relationships/slideLayout" Target="../slideLayouts/slideLayout546.xml"/><Relationship Id="rId4" Type="http://schemas.openxmlformats.org/officeDocument/2006/relationships/slideLayout" Target="../slideLayouts/slideLayout540.xml"/><Relationship Id="rId9" Type="http://schemas.openxmlformats.org/officeDocument/2006/relationships/slideLayout" Target="../slideLayouts/slideLayout545.xml"/></Relationships>
</file>

<file path=ppt/slideMasters/_rels/slideMaster51.xml.rels><?xml version="1.0" encoding="UTF-8" standalone="yes"?>
<Relationships xmlns="http://schemas.openxmlformats.org/package/2006/relationships"><Relationship Id="rId8" Type="http://schemas.openxmlformats.org/officeDocument/2006/relationships/slideLayout" Target="../slideLayouts/slideLayout555.xml"/><Relationship Id="rId3" Type="http://schemas.openxmlformats.org/officeDocument/2006/relationships/slideLayout" Target="../slideLayouts/slideLayout550.xml"/><Relationship Id="rId7" Type="http://schemas.openxmlformats.org/officeDocument/2006/relationships/slideLayout" Target="../slideLayouts/slideLayout554.xml"/><Relationship Id="rId12" Type="http://schemas.openxmlformats.org/officeDocument/2006/relationships/theme" Target="../theme/theme51.xml"/><Relationship Id="rId2" Type="http://schemas.openxmlformats.org/officeDocument/2006/relationships/slideLayout" Target="../slideLayouts/slideLayout549.xml"/><Relationship Id="rId1" Type="http://schemas.openxmlformats.org/officeDocument/2006/relationships/slideLayout" Target="../slideLayouts/slideLayout548.xml"/><Relationship Id="rId6" Type="http://schemas.openxmlformats.org/officeDocument/2006/relationships/slideLayout" Target="../slideLayouts/slideLayout553.xml"/><Relationship Id="rId11" Type="http://schemas.openxmlformats.org/officeDocument/2006/relationships/slideLayout" Target="../slideLayouts/slideLayout558.xml"/><Relationship Id="rId5" Type="http://schemas.openxmlformats.org/officeDocument/2006/relationships/slideLayout" Target="../slideLayouts/slideLayout552.xml"/><Relationship Id="rId10" Type="http://schemas.openxmlformats.org/officeDocument/2006/relationships/slideLayout" Target="../slideLayouts/slideLayout557.xml"/><Relationship Id="rId4" Type="http://schemas.openxmlformats.org/officeDocument/2006/relationships/slideLayout" Target="../slideLayouts/slideLayout551.xml"/><Relationship Id="rId9" Type="http://schemas.openxmlformats.org/officeDocument/2006/relationships/slideLayout" Target="../slideLayouts/slideLayout5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theme" Target="../theme/theme6.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1.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theme" Target="../theme/theme7.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2.xml"/><Relationship Id="rId3" Type="http://schemas.openxmlformats.org/officeDocument/2006/relationships/slideLayout" Target="../slideLayouts/slideLayout77.xml"/><Relationship Id="rId7" Type="http://schemas.openxmlformats.org/officeDocument/2006/relationships/slideLayout" Target="../slideLayouts/slideLayout81.xml"/><Relationship Id="rId12" Type="http://schemas.openxmlformats.org/officeDocument/2006/relationships/theme" Target="../theme/theme8.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5" Type="http://schemas.openxmlformats.org/officeDocument/2006/relationships/slideLayout" Target="../slideLayouts/slideLayout79.xml"/><Relationship Id="rId10" Type="http://schemas.openxmlformats.org/officeDocument/2006/relationships/slideLayout" Target="../slideLayouts/slideLayout84.xml"/><Relationship Id="rId4" Type="http://schemas.openxmlformats.org/officeDocument/2006/relationships/slideLayout" Target="../slideLayouts/slideLayout78.xml"/><Relationship Id="rId9" Type="http://schemas.openxmlformats.org/officeDocument/2006/relationships/slideLayout" Target="../slideLayouts/slideLayout8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3.xml"/><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theme" Target="../theme/theme9.xml"/><Relationship Id="rId2" Type="http://schemas.openxmlformats.org/officeDocument/2006/relationships/slideLayout" Target="../slideLayouts/slideLayout87.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0" Type="http://schemas.openxmlformats.org/officeDocument/2006/relationships/slideLayout" Target="../slideLayouts/slideLayout95.xml"/><Relationship Id="rId4" Type="http://schemas.openxmlformats.org/officeDocument/2006/relationships/slideLayout" Target="../slideLayouts/slideLayout89.xml"/><Relationship Id="rId9"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DF3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7700" y="206375"/>
            <a:ext cx="8039100" cy="8572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47700" y="1200150"/>
            <a:ext cx="80391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bar.png"/>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1" y="5000847"/>
            <a:ext cx="9144000" cy="162306"/>
          </a:xfrm>
          <a:prstGeom prst="rect">
            <a:avLst/>
          </a:prstGeom>
        </p:spPr>
      </p:pic>
    </p:spTree>
    <p:extLst>
      <p:ext uri="{BB962C8B-B14F-4D97-AF65-F5344CB8AC3E}">
        <p14:creationId xmlns:p14="http://schemas.microsoft.com/office/powerpoint/2010/main" val="2638532755"/>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Lst>
  <p:timing>
    <p:tnLst>
      <p:par>
        <p:cTn id="1" dur="indefinite" restart="never" nodeType="tmRoot"/>
      </p:par>
    </p:tnLst>
  </p:timing>
  <p:txStyles>
    <p:titleStyle>
      <a:lvl1pPr algn="ctr" defTabSz="457200" rtl="0" eaLnBrk="1" latinLnBrk="0" hangingPunct="1">
        <a:spcBef>
          <a:spcPct val="0"/>
        </a:spcBef>
        <a:buNone/>
        <a:defRPr sz="4400" b="0" i="0" kern="1200">
          <a:solidFill>
            <a:schemeClr val="tx1"/>
          </a:solidFill>
          <a:latin typeface="Helvetica Light"/>
          <a:ea typeface="+mj-ea"/>
          <a:cs typeface="Helvetica Light"/>
        </a:defRPr>
      </a:lvl1pPr>
    </p:titleStyle>
    <p:bodyStyle>
      <a:lvl1pPr marL="342900" indent="-342900" algn="l" defTabSz="457200" rtl="0" eaLnBrk="1" latinLnBrk="0" hangingPunct="1">
        <a:spcBef>
          <a:spcPct val="20000"/>
        </a:spcBef>
        <a:buFont typeface="Arial"/>
        <a:buChar char="•"/>
        <a:defRPr sz="3200" b="0" i="0" kern="1200">
          <a:solidFill>
            <a:srgbClr val="3186C7"/>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rgbClr val="3186C7"/>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rgbClr val="3186C7"/>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bwMode="auto">
          <a:xfrm>
            <a:off x="457200" y="3257550"/>
            <a:ext cx="8229600"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Tree>
    <p:extLst>
      <p:ext uri="{BB962C8B-B14F-4D97-AF65-F5344CB8AC3E}">
        <p14:creationId xmlns:p14="http://schemas.microsoft.com/office/powerpoint/2010/main" val="4028467493"/>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ransition/>
  <p:txStyles>
    <p:titleStyle>
      <a:lvl1pPr algn="ctr" rtl="0" eaLnBrk="1" fontAlgn="base" hangingPunct="1">
        <a:spcBef>
          <a:spcPct val="0"/>
        </a:spcBef>
        <a:spcAft>
          <a:spcPct val="0"/>
        </a:spcAft>
        <a:defRPr sz="32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ctr" rtl="0" eaLnBrk="1" fontAlgn="base" hangingPunct="1">
        <a:lnSpc>
          <a:spcPct val="70000"/>
        </a:lnSpc>
        <a:spcBef>
          <a:spcPct val="0"/>
        </a:spcBef>
        <a:spcAft>
          <a:spcPct val="0"/>
        </a:spcAft>
        <a:defRPr sz="2000">
          <a:solidFill>
            <a:srgbClr val="E6E6E6"/>
          </a:solidFill>
          <a:latin typeface="+mn-lt"/>
          <a:ea typeface="+mn-ea"/>
          <a:cs typeface="+mn-cs"/>
          <a:sym typeface="Lucida Grande" charset="0"/>
        </a:defRPr>
      </a:lvl1pPr>
      <a:lvl2pPr marL="219075" indent="-47625" algn="ctr" rtl="0" eaLnBrk="1" fontAlgn="base" hangingPunct="1">
        <a:spcBef>
          <a:spcPts val="675"/>
        </a:spcBef>
        <a:spcAft>
          <a:spcPct val="0"/>
        </a:spcAft>
        <a:buSzPct val="100000"/>
        <a:buFont typeface="Arial" charset="0"/>
        <a:buChar char="•"/>
        <a:defRPr sz="2000">
          <a:solidFill>
            <a:srgbClr val="E6E6E6"/>
          </a:solidFill>
          <a:latin typeface="Calibri" charset="0"/>
          <a:ea typeface="+mn-ea"/>
          <a:cs typeface="+mn-cs"/>
          <a:sym typeface="Calibri" charset="0"/>
        </a:defRPr>
      </a:lvl2pPr>
      <a:lvl3pPr marL="390525" indent="-47625" algn="ctr" rtl="0" eaLnBrk="1" fontAlgn="base" hangingPunct="1">
        <a:spcBef>
          <a:spcPts val="563"/>
        </a:spcBef>
        <a:spcAft>
          <a:spcPct val="0"/>
        </a:spcAft>
        <a:buSzPct val="100000"/>
        <a:buFont typeface="Arial" charset="0"/>
        <a:buChar char="•"/>
        <a:defRPr sz="2000">
          <a:solidFill>
            <a:srgbClr val="E6E6E6"/>
          </a:solidFill>
          <a:latin typeface="Calibri" charset="0"/>
          <a:ea typeface="+mn-ea"/>
          <a:cs typeface="+mn-cs"/>
          <a:sym typeface="Calibri" charset="0"/>
        </a:defRPr>
      </a:lvl3pPr>
      <a:lvl4pPr marL="561975" indent="-47625" algn="ctr" rtl="0" eaLnBrk="1" fontAlgn="base" hangingPunct="1">
        <a:spcBef>
          <a:spcPts val="488"/>
        </a:spcBef>
        <a:spcAft>
          <a:spcPct val="0"/>
        </a:spcAft>
        <a:buSzPct val="100000"/>
        <a:buFont typeface="Arial" charset="0"/>
        <a:buChar char="•"/>
        <a:defRPr sz="2000">
          <a:solidFill>
            <a:srgbClr val="E6E6E6"/>
          </a:solidFill>
          <a:latin typeface="Calibri" charset="0"/>
          <a:ea typeface="+mn-ea"/>
          <a:cs typeface="+mn-cs"/>
          <a:sym typeface="Calibri" charset="0"/>
        </a:defRPr>
      </a:lvl4pPr>
      <a:lvl5pPr marL="733425" indent="-47625" algn="ctr" rtl="0" eaLnBrk="1" fontAlgn="base" hangingPunct="1">
        <a:spcBef>
          <a:spcPts val="488"/>
        </a:spcBef>
        <a:spcAft>
          <a:spcPct val="0"/>
        </a:spcAft>
        <a:buSzPct val="100000"/>
        <a:buFont typeface="Arial" charset="0"/>
        <a:buChar char="•"/>
        <a:defRPr sz="2000">
          <a:solidFill>
            <a:srgbClr val="E6E6E6"/>
          </a:solidFill>
          <a:latin typeface="Calibri" charset="0"/>
          <a:ea typeface="+mn-ea"/>
          <a:cs typeface="+mn-cs"/>
          <a:sym typeface="Calibri" charset="0"/>
        </a:defRPr>
      </a:lvl5pPr>
      <a:lvl6pPr marL="904875" indent="-47625" algn="ctr" rtl="0" eaLnBrk="1" fontAlgn="base" hangingPunct="1">
        <a:spcBef>
          <a:spcPts val="488"/>
        </a:spcBef>
        <a:spcAft>
          <a:spcPct val="0"/>
        </a:spcAft>
        <a:buSzPct val="100000"/>
        <a:buFont typeface="Arial" charset="0"/>
        <a:buChar char="•"/>
        <a:defRPr sz="2000">
          <a:solidFill>
            <a:srgbClr val="E6E6E6"/>
          </a:solidFill>
          <a:latin typeface="Calibri" charset="0"/>
          <a:ea typeface="+mn-ea"/>
          <a:cs typeface="+mn-cs"/>
          <a:sym typeface="Calibri" charset="0"/>
        </a:defRPr>
      </a:lvl6pPr>
      <a:lvl7pPr marL="1076325" indent="-47625" algn="ctr" rtl="0" eaLnBrk="1" fontAlgn="base" hangingPunct="1">
        <a:spcBef>
          <a:spcPts val="488"/>
        </a:spcBef>
        <a:spcAft>
          <a:spcPct val="0"/>
        </a:spcAft>
        <a:buSzPct val="100000"/>
        <a:buFont typeface="Arial" charset="0"/>
        <a:buChar char="•"/>
        <a:defRPr sz="2000">
          <a:solidFill>
            <a:srgbClr val="E6E6E6"/>
          </a:solidFill>
          <a:latin typeface="Calibri" charset="0"/>
          <a:ea typeface="+mn-ea"/>
          <a:cs typeface="+mn-cs"/>
          <a:sym typeface="Calibri" charset="0"/>
        </a:defRPr>
      </a:lvl7pPr>
      <a:lvl8pPr marL="1247775" indent="-47625" algn="ctr" rtl="0" eaLnBrk="1" fontAlgn="base" hangingPunct="1">
        <a:spcBef>
          <a:spcPts val="488"/>
        </a:spcBef>
        <a:spcAft>
          <a:spcPct val="0"/>
        </a:spcAft>
        <a:buSzPct val="100000"/>
        <a:buFont typeface="Arial" charset="0"/>
        <a:buChar char="•"/>
        <a:defRPr sz="2000">
          <a:solidFill>
            <a:srgbClr val="E6E6E6"/>
          </a:solidFill>
          <a:latin typeface="Calibri" charset="0"/>
          <a:ea typeface="+mn-ea"/>
          <a:cs typeface="+mn-cs"/>
          <a:sym typeface="Calibri" charset="0"/>
        </a:defRPr>
      </a:lvl8pPr>
      <a:lvl9pPr marL="1419225" indent="-47625" algn="ctr" rtl="0" eaLnBrk="1" fontAlgn="base" hangingPunct="1">
        <a:spcBef>
          <a:spcPts val="488"/>
        </a:spcBef>
        <a:spcAft>
          <a:spcPct val="0"/>
        </a:spcAft>
        <a:buSzPct val="100000"/>
        <a:buFont typeface="Arial" charset="0"/>
        <a:buChar char="•"/>
        <a:defRPr sz="2000">
          <a:solidFill>
            <a:srgbClr val="E6E6E6"/>
          </a:solidFill>
          <a:latin typeface="Calibri" charset="0"/>
          <a:ea typeface="+mn-ea"/>
          <a:cs typeface="+mn-cs"/>
          <a:sym typeface="Calibri"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bwMode="auto">
          <a:xfrm>
            <a:off x="457200" y="3257550"/>
            <a:ext cx="8229600"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Tree>
    <p:extLst>
      <p:ext uri="{BB962C8B-B14F-4D97-AF65-F5344CB8AC3E}">
        <p14:creationId xmlns:p14="http://schemas.microsoft.com/office/powerpoint/2010/main" val="541409772"/>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ransition/>
  <p:txStyles>
    <p:titleStyle>
      <a:lvl1pPr algn="ctr" rtl="0" eaLnBrk="1" fontAlgn="base" hangingPunct="1">
        <a:spcBef>
          <a:spcPct val="0"/>
        </a:spcBef>
        <a:spcAft>
          <a:spcPct val="0"/>
        </a:spcAft>
        <a:defRPr sz="3200" b="1">
          <a:solidFill>
            <a:srgbClr val="0F243E"/>
          </a:solidFill>
          <a:latin typeface="+mj-lt"/>
          <a:ea typeface="+mj-ea"/>
          <a:cs typeface="+mj-cs"/>
          <a:sym typeface="Lucida Grande" charset="0"/>
        </a:defRPr>
      </a:lvl1pPr>
      <a:lvl2pPr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9pPr>
    </p:titleStyle>
    <p:bodyStyle>
      <a:lvl1pPr marL="128588" indent="-128588" algn="ctr" rtl="0" eaLnBrk="1" fontAlgn="base" hangingPunct="1">
        <a:lnSpc>
          <a:spcPct val="90000"/>
        </a:lnSpc>
        <a:spcBef>
          <a:spcPts val="488"/>
        </a:spcBef>
        <a:spcAft>
          <a:spcPct val="0"/>
        </a:spcAft>
        <a:defRPr sz="2000">
          <a:solidFill>
            <a:srgbClr val="366092"/>
          </a:solidFill>
          <a:latin typeface="+mn-lt"/>
          <a:ea typeface="+mn-ea"/>
          <a:cs typeface="+mn-cs"/>
          <a:sym typeface="Lucida Grande" charset="0"/>
        </a:defRPr>
      </a:lvl1pPr>
      <a:lvl2pPr marL="219075" indent="-47625" algn="l" rtl="0" eaLnBrk="1" fontAlgn="base" hangingPunct="1">
        <a:spcBef>
          <a:spcPts val="675"/>
        </a:spcBef>
        <a:spcAft>
          <a:spcPct val="0"/>
        </a:spcAft>
        <a:buSzPct val="100000"/>
        <a:buFont typeface="Arial" charset="0"/>
        <a:buChar char="•"/>
        <a:defRPr sz="2000">
          <a:solidFill>
            <a:srgbClr val="366092"/>
          </a:solidFill>
          <a:latin typeface="Calibri" charset="0"/>
          <a:ea typeface="+mn-ea"/>
          <a:cs typeface="+mn-cs"/>
          <a:sym typeface="Calibri" charset="0"/>
        </a:defRPr>
      </a:lvl2pPr>
      <a:lvl3pPr marL="390525" indent="-47625" algn="l" rtl="0" eaLnBrk="1" fontAlgn="base" hangingPunct="1">
        <a:spcBef>
          <a:spcPts val="563"/>
        </a:spcBef>
        <a:spcAft>
          <a:spcPct val="0"/>
        </a:spcAft>
        <a:buSzPct val="100000"/>
        <a:buFont typeface="Arial" charset="0"/>
        <a:buChar char="•"/>
        <a:defRPr sz="2000">
          <a:solidFill>
            <a:srgbClr val="366092"/>
          </a:solidFill>
          <a:latin typeface="Calibri" charset="0"/>
          <a:ea typeface="+mn-ea"/>
          <a:cs typeface="+mn-cs"/>
          <a:sym typeface="Calibri" charset="0"/>
        </a:defRPr>
      </a:lvl3pPr>
      <a:lvl4pPr marL="561975" indent="-47625" algn="l" rtl="0" eaLnBrk="1" fontAlgn="base" hangingPunct="1">
        <a:spcBef>
          <a:spcPts val="488"/>
        </a:spcBef>
        <a:spcAft>
          <a:spcPct val="0"/>
        </a:spcAft>
        <a:buSzPct val="100000"/>
        <a:buFont typeface="Arial" charset="0"/>
        <a:buChar char="•"/>
        <a:defRPr sz="2000">
          <a:solidFill>
            <a:srgbClr val="366092"/>
          </a:solidFill>
          <a:latin typeface="Calibri" charset="0"/>
          <a:ea typeface="+mn-ea"/>
          <a:cs typeface="+mn-cs"/>
          <a:sym typeface="Calibri" charset="0"/>
        </a:defRPr>
      </a:lvl4pPr>
      <a:lvl5pPr marL="733425" indent="-47625" algn="l" rtl="0" eaLnBrk="1" fontAlgn="base" hangingPunct="1">
        <a:spcBef>
          <a:spcPts val="488"/>
        </a:spcBef>
        <a:spcAft>
          <a:spcPct val="0"/>
        </a:spcAft>
        <a:buSzPct val="100000"/>
        <a:buFont typeface="Arial" charset="0"/>
        <a:buChar char="•"/>
        <a:defRPr sz="2000">
          <a:solidFill>
            <a:srgbClr val="366092"/>
          </a:solidFill>
          <a:latin typeface="Calibri" charset="0"/>
          <a:ea typeface="+mn-ea"/>
          <a:cs typeface="+mn-cs"/>
          <a:sym typeface="Calibri" charset="0"/>
        </a:defRPr>
      </a:lvl5pPr>
      <a:lvl6pPr marL="904875" indent="-47625" algn="l" rtl="0" eaLnBrk="1" fontAlgn="base" hangingPunct="1">
        <a:spcBef>
          <a:spcPts val="488"/>
        </a:spcBef>
        <a:spcAft>
          <a:spcPct val="0"/>
        </a:spcAft>
        <a:buSzPct val="100000"/>
        <a:buFont typeface="Arial" charset="0"/>
        <a:buChar char="•"/>
        <a:defRPr sz="2000">
          <a:solidFill>
            <a:srgbClr val="366092"/>
          </a:solidFill>
          <a:latin typeface="Calibri" charset="0"/>
          <a:ea typeface="+mn-ea"/>
          <a:cs typeface="+mn-cs"/>
          <a:sym typeface="Calibri" charset="0"/>
        </a:defRPr>
      </a:lvl6pPr>
      <a:lvl7pPr marL="1076325" indent="-47625" algn="l" rtl="0" eaLnBrk="1" fontAlgn="base" hangingPunct="1">
        <a:spcBef>
          <a:spcPts val="488"/>
        </a:spcBef>
        <a:spcAft>
          <a:spcPct val="0"/>
        </a:spcAft>
        <a:buSzPct val="100000"/>
        <a:buFont typeface="Arial" charset="0"/>
        <a:buChar char="•"/>
        <a:defRPr sz="2000">
          <a:solidFill>
            <a:srgbClr val="366092"/>
          </a:solidFill>
          <a:latin typeface="Calibri" charset="0"/>
          <a:ea typeface="+mn-ea"/>
          <a:cs typeface="+mn-cs"/>
          <a:sym typeface="Calibri" charset="0"/>
        </a:defRPr>
      </a:lvl7pPr>
      <a:lvl8pPr marL="1247775" indent="-47625" algn="l" rtl="0" eaLnBrk="1" fontAlgn="base" hangingPunct="1">
        <a:spcBef>
          <a:spcPts val="488"/>
        </a:spcBef>
        <a:spcAft>
          <a:spcPct val="0"/>
        </a:spcAft>
        <a:buSzPct val="100000"/>
        <a:buFont typeface="Arial" charset="0"/>
        <a:buChar char="•"/>
        <a:defRPr sz="2000">
          <a:solidFill>
            <a:srgbClr val="366092"/>
          </a:solidFill>
          <a:latin typeface="Calibri" charset="0"/>
          <a:ea typeface="+mn-ea"/>
          <a:cs typeface="+mn-cs"/>
          <a:sym typeface="Calibri" charset="0"/>
        </a:defRPr>
      </a:lvl8pPr>
      <a:lvl9pPr marL="1419225" indent="-47625" algn="l" rtl="0" eaLnBrk="1" fontAlgn="base" hangingPunct="1">
        <a:spcBef>
          <a:spcPts val="488"/>
        </a:spcBef>
        <a:spcAft>
          <a:spcPct val="0"/>
        </a:spcAft>
        <a:buSzPct val="100000"/>
        <a:buFont typeface="Arial" charset="0"/>
        <a:buChar char="•"/>
        <a:defRPr sz="2000">
          <a:solidFill>
            <a:srgbClr val="366092"/>
          </a:solidFill>
          <a:latin typeface="Calibri" charset="0"/>
          <a:ea typeface="+mn-ea"/>
          <a:cs typeface="+mn-cs"/>
          <a:sym typeface="Calibri"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bwMode="auto">
          <a:xfrm>
            <a:off x="457200" y="566738"/>
            <a:ext cx="8229600" cy="5191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Tree>
    <p:extLst>
      <p:ext uri="{BB962C8B-B14F-4D97-AF65-F5344CB8AC3E}">
        <p14:creationId xmlns:p14="http://schemas.microsoft.com/office/powerpoint/2010/main" val="1971485412"/>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ransition/>
  <p:txStyles>
    <p:titleStyle>
      <a:lvl1pPr algn="ctr" rtl="0" eaLnBrk="1" fontAlgn="base" hangingPunct="1">
        <a:spcBef>
          <a:spcPct val="0"/>
        </a:spcBef>
        <a:spcAft>
          <a:spcPct val="0"/>
        </a:spcAft>
        <a:defRPr sz="32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ctr" rtl="0" eaLnBrk="1" fontAlgn="base" hangingPunct="1">
        <a:lnSpc>
          <a:spcPct val="90000"/>
        </a:lnSpc>
        <a:spcBef>
          <a:spcPts val="488"/>
        </a:spcBef>
        <a:spcAft>
          <a:spcPct val="0"/>
        </a:spcAft>
        <a:defRPr sz="2000">
          <a:solidFill>
            <a:srgbClr val="E6E6E6"/>
          </a:solidFill>
          <a:latin typeface="+mn-lt"/>
          <a:ea typeface="+mn-ea"/>
          <a:cs typeface="+mn-cs"/>
          <a:sym typeface="Lucida Grande" charset="0"/>
        </a:defRPr>
      </a:lvl1pPr>
      <a:lvl2pPr marL="219075" indent="-47625" algn="l" rtl="0" eaLnBrk="1" fontAlgn="base" hangingPunct="1">
        <a:spcBef>
          <a:spcPts val="675"/>
        </a:spcBef>
        <a:spcAft>
          <a:spcPct val="0"/>
        </a:spcAft>
        <a:buClr>
          <a:srgbClr val="E6E6E6"/>
        </a:buClr>
        <a:buSzPct val="125000"/>
        <a:buFont typeface="Thonburi" charset="0"/>
        <a:buChar char="•"/>
        <a:defRPr sz="1600">
          <a:solidFill>
            <a:srgbClr val="E6E6E6"/>
          </a:solidFill>
          <a:latin typeface="+mn-lt"/>
          <a:ea typeface="+mn-ea"/>
          <a:cs typeface="+mn-cs"/>
          <a:sym typeface="Lucida Grande" charset="0"/>
        </a:defRPr>
      </a:lvl2pPr>
      <a:lvl3pPr marL="390525" indent="-47625" algn="l" rtl="0" eaLnBrk="1" fontAlgn="base" hangingPunct="1">
        <a:spcBef>
          <a:spcPts val="563"/>
        </a:spcBef>
        <a:spcAft>
          <a:spcPct val="0"/>
        </a:spcAft>
        <a:buClr>
          <a:srgbClr val="E6E6E6"/>
        </a:buClr>
        <a:buSzPct val="125000"/>
        <a:buFont typeface="Thonburi" charset="0"/>
        <a:buChar char="•"/>
        <a:defRPr sz="1600">
          <a:solidFill>
            <a:srgbClr val="E6E6E6"/>
          </a:solidFill>
          <a:latin typeface="+mn-lt"/>
          <a:ea typeface="+mn-ea"/>
          <a:cs typeface="+mn-cs"/>
          <a:sym typeface="Lucida Grande" charset="0"/>
        </a:defRPr>
      </a:lvl3pPr>
      <a:lvl4pPr marL="561975" indent="-47625" algn="l" rtl="0" eaLnBrk="1" fontAlgn="base" hangingPunct="1">
        <a:spcBef>
          <a:spcPts val="488"/>
        </a:spcBef>
        <a:spcAft>
          <a:spcPct val="0"/>
        </a:spcAft>
        <a:buClr>
          <a:srgbClr val="E6E6E6"/>
        </a:buClr>
        <a:buSzPct val="125000"/>
        <a:buFont typeface="Thonburi" charset="0"/>
        <a:buChar char="•"/>
        <a:defRPr sz="1600">
          <a:solidFill>
            <a:srgbClr val="E6E6E6"/>
          </a:solidFill>
          <a:latin typeface="+mn-lt"/>
          <a:ea typeface="+mn-ea"/>
          <a:cs typeface="+mn-cs"/>
          <a:sym typeface="Lucida Grande" charset="0"/>
        </a:defRPr>
      </a:lvl4pPr>
      <a:lvl5pPr marL="733425" indent="-47625" algn="l" rtl="0" eaLnBrk="1" fontAlgn="base" hangingPunct="1">
        <a:spcBef>
          <a:spcPts val="488"/>
        </a:spcBef>
        <a:spcAft>
          <a:spcPct val="0"/>
        </a:spcAft>
        <a:buClr>
          <a:srgbClr val="E6E6E6"/>
        </a:buClr>
        <a:buSzPct val="125000"/>
        <a:buFont typeface="Thonburi" charset="0"/>
        <a:buChar char="•"/>
        <a:defRPr sz="1600">
          <a:solidFill>
            <a:srgbClr val="E6E6E6"/>
          </a:solidFill>
          <a:latin typeface="+mn-lt"/>
          <a:ea typeface="+mn-ea"/>
          <a:cs typeface="+mn-cs"/>
          <a:sym typeface="Lucida Grande" charset="0"/>
        </a:defRPr>
      </a:lvl5pPr>
      <a:lvl6pPr marL="904875" indent="-47625" algn="l" rtl="0" eaLnBrk="1" fontAlgn="base" hangingPunct="1">
        <a:spcBef>
          <a:spcPts val="488"/>
        </a:spcBef>
        <a:spcAft>
          <a:spcPct val="0"/>
        </a:spcAft>
        <a:buClr>
          <a:srgbClr val="E6E6E6"/>
        </a:buClr>
        <a:buSzPct val="125000"/>
        <a:buFont typeface="Thonburi" charset="0"/>
        <a:buChar char="•"/>
        <a:defRPr sz="1600">
          <a:solidFill>
            <a:srgbClr val="E6E6E6"/>
          </a:solidFill>
          <a:latin typeface="+mn-lt"/>
          <a:ea typeface="+mn-ea"/>
          <a:cs typeface="+mn-cs"/>
          <a:sym typeface="Lucida Grande" charset="0"/>
        </a:defRPr>
      </a:lvl6pPr>
      <a:lvl7pPr marL="1076325" indent="-47625" algn="l" rtl="0" eaLnBrk="1" fontAlgn="base" hangingPunct="1">
        <a:spcBef>
          <a:spcPts val="488"/>
        </a:spcBef>
        <a:spcAft>
          <a:spcPct val="0"/>
        </a:spcAft>
        <a:buClr>
          <a:srgbClr val="E6E6E6"/>
        </a:buClr>
        <a:buSzPct val="125000"/>
        <a:buFont typeface="Thonburi" charset="0"/>
        <a:buChar char="•"/>
        <a:defRPr sz="1600">
          <a:solidFill>
            <a:srgbClr val="E6E6E6"/>
          </a:solidFill>
          <a:latin typeface="+mn-lt"/>
          <a:ea typeface="+mn-ea"/>
          <a:cs typeface="+mn-cs"/>
          <a:sym typeface="Lucida Grande" charset="0"/>
        </a:defRPr>
      </a:lvl7pPr>
      <a:lvl8pPr marL="1247775" indent="-47625" algn="l" rtl="0" eaLnBrk="1" fontAlgn="base" hangingPunct="1">
        <a:spcBef>
          <a:spcPts val="488"/>
        </a:spcBef>
        <a:spcAft>
          <a:spcPct val="0"/>
        </a:spcAft>
        <a:buClr>
          <a:srgbClr val="E6E6E6"/>
        </a:buClr>
        <a:buSzPct val="125000"/>
        <a:buFont typeface="Thonburi" charset="0"/>
        <a:buChar char="•"/>
        <a:defRPr sz="1600">
          <a:solidFill>
            <a:srgbClr val="E6E6E6"/>
          </a:solidFill>
          <a:latin typeface="+mn-lt"/>
          <a:ea typeface="+mn-ea"/>
          <a:cs typeface="+mn-cs"/>
          <a:sym typeface="Lucida Grande" charset="0"/>
        </a:defRPr>
      </a:lvl8pPr>
      <a:lvl9pPr marL="1419225" indent="-47625" algn="l" rtl="0" eaLnBrk="1" fontAlgn="base" hangingPunct="1">
        <a:spcBef>
          <a:spcPts val="488"/>
        </a:spcBef>
        <a:spcAft>
          <a:spcPct val="0"/>
        </a:spcAft>
        <a:buClr>
          <a:srgbClr val="E6E6E6"/>
        </a:buClr>
        <a:buSzPct val="125000"/>
        <a:buFont typeface="Thonburi" charset="0"/>
        <a:buChar char="•"/>
        <a:defRPr sz="1600">
          <a:solidFill>
            <a:srgbClr val="E6E6E6"/>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bwMode="auto">
          <a:xfrm>
            <a:off x="457200" y="566738"/>
            <a:ext cx="8229600" cy="5191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Tree>
    <p:extLst>
      <p:ext uri="{BB962C8B-B14F-4D97-AF65-F5344CB8AC3E}">
        <p14:creationId xmlns:p14="http://schemas.microsoft.com/office/powerpoint/2010/main" val="1126547940"/>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ransition/>
  <p:txStyles>
    <p:titleStyle>
      <a:lvl1pPr algn="ctr" rtl="0" eaLnBrk="1" fontAlgn="base" hangingPunct="1">
        <a:spcBef>
          <a:spcPct val="0"/>
        </a:spcBef>
        <a:spcAft>
          <a:spcPct val="0"/>
        </a:spcAft>
        <a:defRPr sz="3200" b="1">
          <a:solidFill>
            <a:srgbClr val="0F243E"/>
          </a:solidFill>
          <a:latin typeface="+mj-lt"/>
          <a:ea typeface="+mj-ea"/>
          <a:cs typeface="+mj-cs"/>
          <a:sym typeface="Lucida Grande" charset="0"/>
        </a:defRPr>
      </a:lvl1pPr>
      <a:lvl2pPr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9pPr>
    </p:titleStyle>
    <p:bodyStyle>
      <a:lvl1pPr marL="128588" indent="-128588" algn="ctr" rtl="0" eaLnBrk="1" fontAlgn="base" hangingPunct="1">
        <a:lnSpc>
          <a:spcPct val="90000"/>
        </a:lnSpc>
        <a:spcBef>
          <a:spcPts val="488"/>
        </a:spcBef>
        <a:spcAft>
          <a:spcPct val="0"/>
        </a:spcAft>
        <a:defRPr sz="2000">
          <a:solidFill>
            <a:srgbClr val="366092"/>
          </a:solidFill>
          <a:latin typeface="+mn-lt"/>
          <a:ea typeface="+mn-ea"/>
          <a:cs typeface="+mn-cs"/>
          <a:sym typeface="Lucida Grande" charset="0"/>
        </a:defRPr>
      </a:lvl1pPr>
      <a:lvl2pPr marL="219075" indent="-47625" algn="l" rtl="0" eaLnBrk="1" fontAlgn="base" hangingPunct="1">
        <a:spcBef>
          <a:spcPts val="675"/>
        </a:spcBef>
        <a:spcAft>
          <a:spcPct val="0"/>
        </a:spcAft>
        <a:buClr>
          <a:srgbClr val="366092"/>
        </a:buClr>
        <a:buSzPct val="125000"/>
        <a:buFont typeface="Thonburi" charset="0"/>
        <a:buChar char="•"/>
        <a:defRPr sz="1600">
          <a:solidFill>
            <a:srgbClr val="366092"/>
          </a:solidFill>
          <a:latin typeface="+mn-lt"/>
          <a:ea typeface="+mn-ea"/>
          <a:cs typeface="+mn-cs"/>
          <a:sym typeface="Lucida Grande" charset="0"/>
        </a:defRPr>
      </a:lvl2pPr>
      <a:lvl3pPr marL="390525" indent="-47625" algn="l" rtl="0" eaLnBrk="1" fontAlgn="base" hangingPunct="1">
        <a:spcBef>
          <a:spcPts val="563"/>
        </a:spcBef>
        <a:spcAft>
          <a:spcPct val="0"/>
        </a:spcAft>
        <a:buClr>
          <a:srgbClr val="366092"/>
        </a:buClr>
        <a:buSzPct val="125000"/>
        <a:buFont typeface="Thonburi" charset="0"/>
        <a:buChar char="•"/>
        <a:defRPr sz="1600">
          <a:solidFill>
            <a:srgbClr val="366092"/>
          </a:solidFill>
          <a:latin typeface="+mn-lt"/>
          <a:ea typeface="+mn-ea"/>
          <a:cs typeface="+mn-cs"/>
          <a:sym typeface="Lucida Grande" charset="0"/>
        </a:defRPr>
      </a:lvl3pPr>
      <a:lvl4pPr marL="561975" indent="-47625" algn="l" rtl="0" eaLnBrk="1" fontAlgn="base" hangingPunct="1">
        <a:spcBef>
          <a:spcPts val="488"/>
        </a:spcBef>
        <a:spcAft>
          <a:spcPct val="0"/>
        </a:spcAft>
        <a:buClr>
          <a:srgbClr val="366092"/>
        </a:buClr>
        <a:buSzPct val="125000"/>
        <a:buFont typeface="Thonburi" charset="0"/>
        <a:buChar char="•"/>
        <a:defRPr sz="1600">
          <a:solidFill>
            <a:srgbClr val="366092"/>
          </a:solidFill>
          <a:latin typeface="+mn-lt"/>
          <a:ea typeface="+mn-ea"/>
          <a:cs typeface="+mn-cs"/>
          <a:sym typeface="Lucida Grande" charset="0"/>
        </a:defRPr>
      </a:lvl4pPr>
      <a:lvl5pPr marL="733425" indent="-47625" algn="l" rtl="0" eaLnBrk="1" fontAlgn="base" hangingPunct="1">
        <a:spcBef>
          <a:spcPts val="488"/>
        </a:spcBef>
        <a:spcAft>
          <a:spcPct val="0"/>
        </a:spcAft>
        <a:buClr>
          <a:srgbClr val="366092"/>
        </a:buClr>
        <a:buSzPct val="125000"/>
        <a:buFont typeface="Thonburi" charset="0"/>
        <a:buChar char="•"/>
        <a:defRPr sz="1600">
          <a:solidFill>
            <a:srgbClr val="366092"/>
          </a:solidFill>
          <a:latin typeface="+mn-lt"/>
          <a:ea typeface="+mn-ea"/>
          <a:cs typeface="+mn-cs"/>
          <a:sym typeface="Lucida Grande" charset="0"/>
        </a:defRPr>
      </a:lvl5pPr>
      <a:lvl6pPr marL="904875" indent="-47625" algn="l" rtl="0" eaLnBrk="1" fontAlgn="base" hangingPunct="1">
        <a:spcBef>
          <a:spcPts val="488"/>
        </a:spcBef>
        <a:spcAft>
          <a:spcPct val="0"/>
        </a:spcAft>
        <a:buClr>
          <a:srgbClr val="366092"/>
        </a:buClr>
        <a:buSzPct val="125000"/>
        <a:buFont typeface="Thonburi" charset="0"/>
        <a:buChar char="•"/>
        <a:defRPr sz="1600">
          <a:solidFill>
            <a:srgbClr val="366092"/>
          </a:solidFill>
          <a:latin typeface="+mn-lt"/>
          <a:ea typeface="+mn-ea"/>
          <a:cs typeface="+mn-cs"/>
          <a:sym typeface="Lucida Grande" charset="0"/>
        </a:defRPr>
      </a:lvl6pPr>
      <a:lvl7pPr marL="1076325" indent="-47625" algn="l" rtl="0" eaLnBrk="1" fontAlgn="base" hangingPunct="1">
        <a:spcBef>
          <a:spcPts val="488"/>
        </a:spcBef>
        <a:spcAft>
          <a:spcPct val="0"/>
        </a:spcAft>
        <a:buClr>
          <a:srgbClr val="366092"/>
        </a:buClr>
        <a:buSzPct val="125000"/>
        <a:buFont typeface="Thonburi" charset="0"/>
        <a:buChar char="•"/>
        <a:defRPr sz="1600">
          <a:solidFill>
            <a:srgbClr val="366092"/>
          </a:solidFill>
          <a:latin typeface="+mn-lt"/>
          <a:ea typeface="+mn-ea"/>
          <a:cs typeface="+mn-cs"/>
          <a:sym typeface="Lucida Grande" charset="0"/>
        </a:defRPr>
      </a:lvl7pPr>
      <a:lvl8pPr marL="1247775" indent="-47625" algn="l" rtl="0" eaLnBrk="1" fontAlgn="base" hangingPunct="1">
        <a:spcBef>
          <a:spcPts val="488"/>
        </a:spcBef>
        <a:spcAft>
          <a:spcPct val="0"/>
        </a:spcAft>
        <a:buClr>
          <a:srgbClr val="366092"/>
        </a:buClr>
        <a:buSzPct val="125000"/>
        <a:buFont typeface="Thonburi" charset="0"/>
        <a:buChar char="•"/>
        <a:defRPr sz="1600">
          <a:solidFill>
            <a:srgbClr val="366092"/>
          </a:solidFill>
          <a:latin typeface="+mn-lt"/>
          <a:ea typeface="+mn-ea"/>
          <a:cs typeface="+mn-cs"/>
          <a:sym typeface="Lucida Grande" charset="0"/>
        </a:defRPr>
      </a:lvl8pPr>
      <a:lvl9pPr marL="1419225" indent="-47625" algn="l" rtl="0" eaLnBrk="1" fontAlgn="base" hangingPunct="1">
        <a:spcBef>
          <a:spcPts val="488"/>
        </a:spcBef>
        <a:spcAft>
          <a:spcPct val="0"/>
        </a:spcAft>
        <a:buClr>
          <a:srgbClr val="366092"/>
        </a:buClr>
        <a:buSzPct val="125000"/>
        <a:buFont typeface="Thonburi" charset="0"/>
        <a:buChar char="•"/>
        <a:defRPr sz="1600">
          <a:solidFill>
            <a:srgbClr val="366092"/>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bwMode="auto">
          <a:xfrm>
            <a:off x="457200" y="566738"/>
            <a:ext cx="8229600" cy="5191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13315" name="Oval 2"/>
          <p:cNvSpPr>
            <a:spLocks/>
          </p:cNvSpPr>
          <p:nvPr/>
        </p:nvSpPr>
        <p:spPr bwMode="auto">
          <a:xfrm>
            <a:off x="5805488" y="2563813"/>
            <a:ext cx="1825625" cy="1825625"/>
          </a:xfrm>
          <a:prstGeom prst="ellipse">
            <a:avLst/>
          </a:prstGeom>
          <a:solidFill>
            <a:schemeClr val="accent1"/>
          </a:solidFill>
          <a:ln>
            <a:noFill/>
          </a:ln>
          <a:extLst>
            <a:ext uri="{91240B29-F687-4f45-9708-019B960494DF}">
              <a14:hiddenLine xmlns:a14="http://schemas.microsoft.com/office/drawing/2010/main" xmlns="" w="9525">
                <a:solidFill>
                  <a:schemeClr val="tx1"/>
                </a:solidFill>
                <a:round/>
                <a:headEnd/>
                <a:tailEnd/>
              </a14:hiddenLine>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13316" name="Oval 3"/>
          <p:cNvSpPr>
            <a:spLocks/>
          </p:cNvSpPr>
          <p:nvPr/>
        </p:nvSpPr>
        <p:spPr bwMode="auto">
          <a:xfrm>
            <a:off x="3660775" y="2560638"/>
            <a:ext cx="1825625" cy="1824037"/>
          </a:xfrm>
          <a:prstGeom prst="ellipse">
            <a:avLst/>
          </a:prstGeom>
          <a:solidFill>
            <a:schemeClr val="accent1"/>
          </a:solidFill>
          <a:ln>
            <a:noFill/>
          </a:ln>
          <a:extLst>
            <a:ext uri="{91240B29-F687-4f45-9708-019B960494DF}">
              <a14:hiddenLine xmlns:a14="http://schemas.microsoft.com/office/drawing/2010/main" xmlns="" w="9525">
                <a:solidFill>
                  <a:schemeClr val="tx1"/>
                </a:solidFill>
                <a:round/>
                <a:headEnd/>
                <a:tailEnd/>
              </a14:hiddenLine>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13317" name="Oval 4"/>
          <p:cNvSpPr>
            <a:spLocks/>
          </p:cNvSpPr>
          <p:nvPr/>
        </p:nvSpPr>
        <p:spPr bwMode="auto">
          <a:xfrm>
            <a:off x="1517650" y="2563813"/>
            <a:ext cx="1825625" cy="1825625"/>
          </a:xfrm>
          <a:prstGeom prst="ellipse">
            <a:avLst/>
          </a:prstGeom>
          <a:solidFill>
            <a:schemeClr val="accent1"/>
          </a:solidFill>
          <a:ln>
            <a:noFill/>
          </a:ln>
          <a:extLst>
            <a:ext uri="{91240B29-F687-4f45-9708-019B960494DF}">
              <a14:hiddenLine xmlns:a14="http://schemas.microsoft.com/office/drawing/2010/main" xmlns="" w="9525">
                <a:solidFill>
                  <a:schemeClr val="tx1"/>
                </a:solidFill>
                <a:round/>
                <a:headEnd/>
                <a:tailEnd/>
              </a14:hiddenLine>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Tree>
    <p:extLst>
      <p:ext uri="{BB962C8B-B14F-4D97-AF65-F5344CB8AC3E}">
        <p14:creationId xmlns:p14="http://schemas.microsoft.com/office/powerpoint/2010/main" val="966835160"/>
      </p:ext>
    </p:extLst>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ransition/>
  <p:txStyles>
    <p:titleStyle>
      <a:lvl1pPr algn="ctr" rtl="0" eaLnBrk="1" fontAlgn="base" hangingPunct="1">
        <a:spcBef>
          <a:spcPct val="0"/>
        </a:spcBef>
        <a:spcAft>
          <a:spcPct val="0"/>
        </a:spcAft>
        <a:defRPr sz="32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ctr" rtl="0" eaLnBrk="1" fontAlgn="base" hangingPunct="1">
        <a:lnSpc>
          <a:spcPct val="90000"/>
        </a:lnSpc>
        <a:spcBef>
          <a:spcPts val="488"/>
        </a:spcBef>
        <a:spcAft>
          <a:spcPct val="0"/>
        </a:spcAft>
        <a:defRPr sz="2000">
          <a:solidFill>
            <a:srgbClr val="E6E6E6"/>
          </a:solidFill>
          <a:latin typeface="+mn-lt"/>
          <a:ea typeface="+mn-ea"/>
          <a:cs typeface="+mn-cs"/>
          <a:sym typeface="Lucida Grande" charset="0"/>
        </a:defRPr>
      </a:lvl1pPr>
      <a:lvl2pPr marL="219075" indent="-47625" algn="l" rtl="0" eaLnBrk="1" fontAlgn="base" hangingPunct="1">
        <a:spcBef>
          <a:spcPts val="675"/>
        </a:spcBef>
        <a:spcAft>
          <a:spcPct val="0"/>
        </a:spcAft>
        <a:buClr>
          <a:srgbClr val="E6E6E6"/>
        </a:buClr>
        <a:buSzPct val="100000"/>
        <a:buFont typeface="Thonburi" charset="0"/>
        <a:buChar char="•"/>
        <a:defRPr sz="1600">
          <a:solidFill>
            <a:srgbClr val="E6E6E6"/>
          </a:solidFill>
          <a:latin typeface="+mn-lt"/>
          <a:ea typeface="+mn-ea"/>
          <a:cs typeface="+mn-cs"/>
          <a:sym typeface="Lucida Grande" charset="0"/>
        </a:defRPr>
      </a:lvl2pPr>
      <a:lvl3pPr marL="390525" indent="-47625" algn="l" rtl="0" eaLnBrk="1" fontAlgn="base" hangingPunct="1">
        <a:spcBef>
          <a:spcPts val="563"/>
        </a:spcBef>
        <a:spcAft>
          <a:spcPct val="0"/>
        </a:spcAft>
        <a:buClr>
          <a:srgbClr val="E6E6E6"/>
        </a:buClr>
        <a:buSzPct val="100000"/>
        <a:buFont typeface="Thonburi" charset="0"/>
        <a:buChar char="•"/>
        <a:defRPr sz="1600">
          <a:solidFill>
            <a:srgbClr val="E6E6E6"/>
          </a:solidFill>
          <a:latin typeface="+mn-lt"/>
          <a:ea typeface="+mn-ea"/>
          <a:cs typeface="+mn-cs"/>
          <a:sym typeface="Lucida Grande" charset="0"/>
        </a:defRPr>
      </a:lvl3pPr>
      <a:lvl4pPr marL="561975" indent="-47625" algn="l" rtl="0" eaLnBrk="1" fontAlgn="base" hangingPunct="1">
        <a:spcBef>
          <a:spcPts val="488"/>
        </a:spcBef>
        <a:spcAft>
          <a:spcPct val="0"/>
        </a:spcAft>
        <a:buClr>
          <a:srgbClr val="E6E6E6"/>
        </a:buClr>
        <a:buSzPct val="100000"/>
        <a:buFont typeface="Thonburi" charset="0"/>
        <a:buChar char="•"/>
        <a:defRPr sz="1600">
          <a:solidFill>
            <a:srgbClr val="E6E6E6"/>
          </a:solidFill>
          <a:latin typeface="+mn-lt"/>
          <a:ea typeface="+mn-ea"/>
          <a:cs typeface="+mn-cs"/>
          <a:sym typeface="Lucida Grande" charset="0"/>
        </a:defRPr>
      </a:lvl4pPr>
      <a:lvl5pPr marL="733425" indent="-47625" algn="l" rtl="0" eaLnBrk="1" fontAlgn="base" hangingPunct="1">
        <a:spcBef>
          <a:spcPts val="488"/>
        </a:spcBef>
        <a:spcAft>
          <a:spcPct val="0"/>
        </a:spcAft>
        <a:buClr>
          <a:srgbClr val="E6E6E6"/>
        </a:buClr>
        <a:buSzPct val="100000"/>
        <a:buFont typeface="Thonburi" charset="0"/>
        <a:buChar char="•"/>
        <a:defRPr sz="1600">
          <a:solidFill>
            <a:srgbClr val="E6E6E6"/>
          </a:solidFill>
          <a:latin typeface="+mn-lt"/>
          <a:ea typeface="+mn-ea"/>
          <a:cs typeface="+mn-cs"/>
          <a:sym typeface="Lucida Grande" charset="0"/>
        </a:defRPr>
      </a:lvl5pPr>
      <a:lvl6pPr marL="904875" indent="-47625" algn="l" rtl="0" eaLnBrk="1" fontAlgn="base" hangingPunct="1">
        <a:spcBef>
          <a:spcPts val="488"/>
        </a:spcBef>
        <a:spcAft>
          <a:spcPct val="0"/>
        </a:spcAft>
        <a:buClr>
          <a:srgbClr val="E6E6E6"/>
        </a:buClr>
        <a:buSzPct val="100000"/>
        <a:buFont typeface="Thonburi" charset="0"/>
        <a:buChar char="•"/>
        <a:defRPr sz="1600">
          <a:solidFill>
            <a:srgbClr val="E6E6E6"/>
          </a:solidFill>
          <a:latin typeface="+mn-lt"/>
          <a:ea typeface="+mn-ea"/>
          <a:cs typeface="+mn-cs"/>
          <a:sym typeface="Lucida Grande" charset="0"/>
        </a:defRPr>
      </a:lvl6pPr>
      <a:lvl7pPr marL="1076325" indent="-47625" algn="l" rtl="0" eaLnBrk="1" fontAlgn="base" hangingPunct="1">
        <a:spcBef>
          <a:spcPts val="488"/>
        </a:spcBef>
        <a:spcAft>
          <a:spcPct val="0"/>
        </a:spcAft>
        <a:buClr>
          <a:srgbClr val="E6E6E6"/>
        </a:buClr>
        <a:buSzPct val="100000"/>
        <a:buFont typeface="Thonburi" charset="0"/>
        <a:buChar char="•"/>
        <a:defRPr sz="1600">
          <a:solidFill>
            <a:srgbClr val="E6E6E6"/>
          </a:solidFill>
          <a:latin typeface="+mn-lt"/>
          <a:ea typeface="+mn-ea"/>
          <a:cs typeface="+mn-cs"/>
          <a:sym typeface="Lucida Grande" charset="0"/>
        </a:defRPr>
      </a:lvl7pPr>
      <a:lvl8pPr marL="1247775" indent="-47625" algn="l" rtl="0" eaLnBrk="1" fontAlgn="base" hangingPunct="1">
        <a:spcBef>
          <a:spcPts val="488"/>
        </a:spcBef>
        <a:spcAft>
          <a:spcPct val="0"/>
        </a:spcAft>
        <a:buClr>
          <a:srgbClr val="E6E6E6"/>
        </a:buClr>
        <a:buSzPct val="100000"/>
        <a:buFont typeface="Thonburi" charset="0"/>
        <a:buChar char="•"/>
        <a:defRPr sz="1600">
          <a:solidFill>
            <a:srgbClr val="E6E6E6"/>
          </a:solidFill>
          <a:latin typeface="+mn-lt"/>
          <a:ea typeface="+mn-ea"/>
          <a:cs typeface="+mn-cs"/>
          <a:sym typeface="Lucida Grande" charset="0"/>
        </a:defRPr>
      </a:lvl8pPr>
      <a:lvl9pPr marL="1419225" indent="-47625" algn="l" rtl="0" eaLnBrk="1" fontAlgn="base" hangingPunct="1">
        <a:spcBef>
          <a:spcPts val="488"/>
        </a:spcBef>
        <a:spcAft>
          <a:spcPct val="0"/>
        </a:spcAft>
        <a:buClr>
          <a:srgbClr val="E6E6E6"/>
        </a:buClr>
        <a:buSzPct val="100000"/>
        <a:buFont typeface="Thonburi" charset="0"/>
        <a:buChar char="•"/>
        <a:defRPr sz="1600">
          <a:solidFill>
            <a:srgbClr val="E6E6E6"/>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bwMode="auto">
          <a:xfrm>
            <a:off x="3314700" y="1574800"/>
            <a:ext cx="5553075" cy="6080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14339" name="Rectangle 2"/>
          <p:cNvSpPr>
            <a:spLocks noGrp="1" noChangeArrowheads="1"/>
          </p:cNvSpPr>
          <p:nvPr>
            <p:ph type="body" idx="1"/>
          </p:nvPr>
        </p:nvSpPr>
        <p:spPr bwMode="auto">
          <a:xfrm>
            <a:off x="3436938" y="2182813"/>
            <a:ext cx="5464175" cy="24352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endParaRPr lang="en-US">
              <a:sym typeface="Lucida Grande" charset="0"/>
            </a:endParaRPr>
          </a:p>
        </p:txBody>
      </p:sp>
    </p:spTree>
    <p:extLst>
      <p:ext uri="{BB962C8B-B14F-4D97-AF65-F5344CB8AC3E}">
        <p14:creationId xmlns:p14="http://schemas.microsoft.com/office/powerpoint/2010/main" val="2294822333"/>
      </p:ext>
    </p:extLst>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ransition/>
  <p:txStyles>
    <p:titleStyle>
      <a:lvl1pPr algn="l" rtl="0" eaLnBrk="1" fontAlgn="base" hangingPunct="1">
        <a:spcBef>
          <a:spcPct val="0"/>
        </a:spcBef>
        <a:spcAft>
          <a:spcPct val="0"/>
        </a:spcAft>
        <a:defRPr sz="2400" b="1">
          <a:solidFill>
            <a:srgbClr val="0F243E"/>
          </a:solidFill>
          <a:latin typeface="+mj-lt"/>
          <a:ea typeface="+mj-ea"/>
          <a:cs typeface="+mj-cs"/>
          <a:sym typeface="Lucida Grande" charset="0"/>
        </a:defRPr>
      </a:lvl1pPr>
      <a:lvl2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2pPr>
      <a:lvl3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3pPr>
      <a:lvl4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4pPr>
      <a:lvl5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5pPr>
      <a:lvl6pPr marL="17145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6pPr>
      <a:lvl7pPr marL="34290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7pPr>
      <a:lvl8pPr marL="51435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8pPr>
      <a:lvl9pPr marL="68580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9pPr>
    </p:titleStyle>
    <p:bodyStyle>
      <a:lvl1pPr marL="200025" indent="-200025" algn="l" rtl="0" eaLnBrk="1" fontAlgn="base" hangingPunct="1">
        <a:spcBef>
          <a:spcPts val="488"/>
        </a:spcBef>
        <a:spcAft>
          <a:spcPct val="0"/>
        </a:spcAft>
        <a:buClr>
          <a:srgbClr val="366092"/>
        </a:buClr>
        <a:buSzPct val="100000"/>
        <a:buFont typeface="Thonburi" charset="0"/>
        <a:buChar char="•"/>
        <a:defRPr sz="2100" b="1">
          <a:solidFill>
            <a:srgbClr val="366092"/>
          </a:solidFill>
          <a:latin typeface="+mn-lt"/>
          <a:ea typeface="+mn-ea"/>
          <a:cs typeface="+mn-cs"/>
          <a:sym typeface="Lucida Grande" charset="0"/>
        </a:defRPr>
      </a:lvl1pPr>
      <a:lvl2pPr marL="573088" indent="-200025" algn="l" rtl="0" eaLnBrk="1" fontAlgn="base" hangingPunct="1">
        <a:spcBef>
          <a:spcPts val="675"/>
        </a:spcBef>
        <a:spcAft>
          <a:spcPct val="0"/>
        </a:spcAft>
        <a:buClr>
          <a:srgbClr val="366092"/>
        </a:buClr>
        <a:buSzPct val="34000"/>
        <a:buFont typeface="Thonburi" charset="0"/>
        <a:buChar char="•"/>
        <a:defRPr sz="2100" b="1">
          <a:solidFill>
            <a:srgbClr val="366092"/>
          </a:solidFill>
          <a:latin typeface="+mn-lt"/>
          <a:ea typeface="+mn-ea"/>
          <a:cs typeface="+mn-cs"/>
          <a:sym typeface="Lucida Grande" charset="0"/>
        </a:defRPr>
      </a:lvl2pPr>
      <a:lvl3pPr marL="573088" indent="-200025" algn="l" rtl="0" eaLnBrk="1" fontAlgn="base" hangingPunct="1">
        <a:spcBef>
          <a:spcPts val="563"/>
        </a:spcBef>
        <a:spcAft>
          <a:spcPct val="0"/>
        </a:spcAft>
        <a:buClr>
          <a:srgbClr val="366092"/>
        </a:buClr>
        <a:buSzPct val="34000"/>
        <a:buFont typeface="Thonburi" charset="0"/>
        <a:buChar char="•"/>
        <a:defRPr sz="2100" b="1">
          <a:solidFill>
            <a:srgbClr val="366092"/>
          </a:solidFill>
          <a:latin typeface="+mn-lt"/>
          <a:ea typeface="+mn-ea"/>
          <a:cs typeface="+mn-cs"/>
          <a:sym typeface="Lucida Grande" charset="0"/>
        </a:defRPr>
      </a:lvl3pPr>
      <a:lvl4pPr marL="573088" indent="-200025" algn="l" rtl="0" eaLnBrk="1" fontAlgn="base" hangingPunct="1">
        <a:spcBef>
          <a:spcPts val="488"/>
        </a:spcBef>
        <a:spcAft>
          <a:spcPct val="0"/>
        </a:spcAft>
        <a:buClr>
          <a:srgbClr val="366092"/>
        </a:buClr>
        <a:buSzPct val="34000"/>
        <a:buFont typeface="Thonburi" charset="0"/>
        <a:buChar char="•"/>
        <a:defRPr sz="2100" b="1">
          <a:solidFill>
            <a:srgbClr val="366092"/>
          </a:solidFill>
          <a:latin typeface="+mn-lt"/>
          <a:ea typeface="+mn-ea"/>
          <a:cs typeface="+mn-cs"/>
          <a:sym typeface="Lucida Grande" charset="0"/>
        </a:defRPr>
      </a:lvl4pPr>
      <a:lvl5pPr marL="573088" indent="-200025" algn="l" rtl="0" eaLnBrk="1" fontAlgn="base" hangingPunct="1">
        <a:spcBef>
          <a:spcPts val="488"/>
        </a:spcBef>
        <a:spcAft>
          <a:spcPct val="0"/>
        </a:spcAft>
        <a:buClr>
          <a:srgbClr val="366092"/>
        </a:buClr>
        <a:buSzPct val="34000"/>
        <a:buFont typeface="Thonburi" charset="0"/>
        <a:buChar char="•"/>
        <a:defRPr sz="2100" b="1">
          <a:solidFill>
            <a:srgbClr val="366092"/>
          </a:solidFill>
          <a:latin typeface="+mn-lt"/>
          <a:ea typeface="+mn-ea"/>
          <a:cs typeface="+mn-cs"/>
          <a:sym typeface="Lucida Grande" charset="0"/>
        </a:defRPr>
      </a:lvl5pPr>
      <a:lvl6pPr marL="745331" indent="-200025" algn="l" rtl="0" eaLnBrk="1" fontAlgn="base" hangingPunct="1">
        <a:spcBef>
          <a:spcPts val="488"/>
        </a:spcBef>
        <a:spcAft>
          <a:spcPct val="0"/>
        </a:spcAft>
        <a:buClr>
          <a:srgbClr val="366092"/>
        </a:buClr>
        <a:buSzPct val="34000"/>
        <a:buFont typeface="Thonburi" charset="0"/>
        <a:buChar char="•"/>
        <a:defRPr sz="2100" b="1">
          <a:solidFill>
            <a:srgbClr val="366092"/>
          </a:solidFill>
          <a:latin typeface="+mn-lt"/>
          <a:ea typeface="+mn-ea"/>
          <a:cs typeface="+mn-cs"/>
          <a:sym typeface="Lucida Grande" charset="0"/>
        </a:defRPr>
      </a:lvl6pPr>
      <a:lvl7pPr marL="916781" indent="-200025" algn="l" rtl="0" eaLnBrk="1" fontAlgn="base" hangingPunct="1">
        <a:spcBef>
          <a:spcPts val="488"/>
        </a:spcBef>
        <a:spcAft>
          <a:spcPct val="0"/>
        </a:spcAft>
        <a:buClr>
          <a:srgbClr val="366092"/>
        </a:buClr>
        <a:buSzPct val="34000"/>
        <a:buFont typeface="Thonburi" charset="0"/>
        <a:buChar char="•"/>
        <a:defRPr sz="2100" b="1">
          <a:solidFill>
            <a:srgbClr val="366092"/>
          </a:solidFill>
          <a:latin typeface="+mn-lt"/>
          <a:ea typeface="+mn-ea"/>
          <a:cs typeface="+mn-cs"/>
          <a:sym typeface="Lucida Grande" charset="0"/>
        </a:defRPr>
      </a:lvl7pPr>
      <a:lvl8pPr marL="1088231" indent="-200025" algn="l" rtl="0" eaLnBrk="1" fontAlgn="base" hangingPunct="1">
        <a:spcBef>
          <a:spcPts val="488"/>
        </a:spcBef>
        <a:spcAft>
          <a:spcPct val="0"/>
        </a:spcAft>
        <a:buClr>
          <a:srgbClr val="366092"/>
        </a:buClr>
        <a:buSzPct val="34000"/>
        <a:buFont typeface="Thonburi" charset="0"/>
        <a:buChar char="•"/>
        <a:defRPr sz="2100" b="1">
          <a:solidFill>
            <a:srgbClr val="366092"/>
          </a:solidFill>
          <a:latin typeface="+mn-lt"/>
          <a:ea typeface="+mn-ea"/>
          <a:cs typeface="+mn-cs"/>
          <a:sym typeface="Lucida Grande" charset="0"/>
        </a:defRPr>
      </a:lvl8pPr>
      <a:lvl9pPr marL="1259681" indent="-200025" algn="l" rtl="0" eaLnBrk="1" fontAlgn="base" hangingPunct="1">
        <a:spcBef>
          <a:spcPts val="488"/>
        </a:spcBef>
        <a:spcAft>
          <a:spcPct val="0"/>
        </a:spcAft>
        <a:buClr>
          <a:srgbClr val="366092"/>
        </a:buClr>
        <a:buSzPct val="34000"/>
        <a:buFont typeface="Thonburi" charset="0"/>
        <a:buChar char="•"/>
        <a:defRPr sz="2100" b="1">
          <a:solidFill>
            <a:srgbClr val="366092"/>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bwMode="auto">
          <a:xfrm>
            <a:off x="3314700" y="1574800"/>
            <a:ext cx="5553075" cy="6080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15363" name="Rectangle 2"/>
          <p:cNvSpPr>
            <a:spLocks noGrp="1" noChangeArrowheads="1"/>
          </p:cNvSpPr>
          <p:nvPr>
            <p:ph type="body" idx="1"/>
          </p:nvPr>
        </p:nvSpPr>
        <p:spPr bwMode="auto">
          <a:xfrm>
            <a:off x="3436938" y="2182813"/>
            <a:ext cx="5464175" cy="24352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endParaRPr lang="en-US">
              <a:sym typeface="Lucida Grande" charset="0"/>
            </a:endParaRPr>
          </a:p>
        </p:txBody>
      </p:sp>
    </p:spTree>
    <p:extLst>
      <p:ext uri="{BB962C8B-B14F-4D97-AF65-F5344CB8AC3E}">
        <p14:creationId xmlns:p14="http://schemas.microsoft.com/office/powerpoint/2010/main" val="1867208404"/>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ransition/>
  <p:txStyles>
    <p:titleStyle>
      <a:lvl1pPr algn="l" rtl="0" eaLnBrk="1" fontAlgn="base" hangingPunct="1">
        <a:spcBef>
          <a:spcPct val="0"/>
        </a:spcBef>
        <a:spcAft>
          <a:spcPct val="0"/>
        </a:spcAft>
        <a:defRPr sz="2400" b="1">
          <a:solidFill>
            <a:srgbClr val="0F243E"/>
          </a:solidFill>
          <a:latin typeface="+mj-lt"/>
          <a:ea typeface="+mj-ea"/>
          <a:cs typeface="+mj-cs"/>
          <a:sym typeface="Lucida Grande" charset="0"/>
        </a:defRPr>
      </a:lvl1pPr>
      <a:lvl2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2pPr>
      <a:lvl3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3pPr>
      <a:lvl4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4pPr>
      <a:lvl5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5pPr>
      <a:lvl6pPr marL="17145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6pPr>
      <a:lvl7pPr marL="34290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7pPr>
      <a:lvl8pPr marL="51435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8pPr>
      <a:lvl9pPr marL="68580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488"/>
        </a:spcBef>
        <a:spcAft>
          <a:spcPct val="0"/>
        </a:spcAft>
        <a:defRPr sz="2100" b="1">
          <a:solidFill>
            <a:srgbClr val="366092"/>
          </a:solidFill>
          <a:latin typeface="+mn-lt"/>
          <a:ea typeface="+mn-ea"/>
          <a:cs typeface="+mn-cs"/>
          <a:sym typeface="Lucida Grande" charset="0"/>
        </a:defRPr>
      </a:lvl1pPr>
      <a:lvl2pPr marL="95250" indent="-95250" algn="l" rtl="0" eaLnBrk="1" fontAlgn="base" hangingPunct="1">
        <a:spcBef>
          <a:spcPts val="675"/>
        </a:spcBef>
        <a:spcAft>
          <a:spcPct val="0"/>
        </a:spcAft>
        <a:defRPr sz="2100" b="1">
          <a:solidFill>
            <a:srgbClr val="366092"/>
          </a:solidFill>
          <a:latin typeface="+mn-lt"/>
          <a:ea typeface="+mn-ea"/>
          <a:cs typeface="+mn-cs"/>
          <a:sym typeface="Lucida Grande" charset="0"/>
        </a:defRPr>
      </a:lvl2pPr>
      <a:lvl3pPr marL="95250" indent="-95250" algn="l" rtl="0" eaLnBrk="1" fontAlgn="base" hangingPunct="1">
        <a:spcBef>
          <a:spcPts val="563"/>
        </a:spcBef>
        <a:spcAft>
          <a:spcPct val="0"/>
        </a:spcAft>
        <a:defRPr sz="2100" b="1">
          <a:solidFill>
            <a:srgbClr val="366092"/>
          </a:solidFill>
          <a:latin typeface="+mn-lt"/>
          <a:ea typeface="+mn-ea"/>
          <a:cs typeface="+mn-cs"/>
          <a:sym typeface="Lucida Grande" charset="0"/>
        </a:defRPr>
      </a:lvl3pPr>
      <a:lvl4pPr marL="9525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4pPr>
      <a:lvl5pPr marL="9525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5pPr>
      <a:lvl6pPr marL="26670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6pPr>
      <a:lvl7pPr marL="43815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7pPr>
      <a:lvl8pPr marL="60960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8pPr>
      <a:lvl9pPr marL="78105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bwMode="auto">
          <a:xfrm>
            <a:off x="3714750" y="923925"/>
            <a:ext cx="5075238" cy="244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pic>
        <p:nvPicPr>
          <p:cNvPr id="16387" name="Picture 2"/>
          <p:cNvPicPr>
            <a:picLocks noChangeAspect="1" noChangeArrowheads="1"/>
          </p:cNvPicPr>
          <p:nvPr/>
        </p:nvPicPr>
        <p:blipFill>
          <a:blip r:embed="rId13" cstate="email">
            <a:extLst>
              <a:ext uri="{28A0092B-C50C-407E-A947-70E740481C1C}">
                <a14:useLocalDpi xmlns:a14="http://schemas.microsoft.com/office/drawing/2010/main" val="0"/>
              </a:ext>
            </a:extLst>
          </a:blip>
          <a:srcRect b="36331"/>
          <a:stretch>
            <a:fillRect/>
          </a:stretch>
        </p:blipFill>
        <p:spPr bwMode="auto">
          <a:xfrm>
            <a:off x="6721475" y="4429125"/>
            <a:ext cx="2003425"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pic>
    </p:spTree>
    <p:extLst>
      <p:ext uri="{BB962C8B-B14F-4D97-AF65-F5344CB8AC3E}">
        <p14:creationId xmlns:p14="http://schemas.microsoft.com/office/powerpoint/2010/main" val="3369664900"/>
      </p:ext>
    </p:extLst>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transition/>
  <p:txStyles>
    <p:titleStyle>
      <a:lvl1pPr algn="r" rtl="0" eaLnBrk="1" fontAlgn="base" hangingPunct="1">
        <a:spcBef>
          <a:spcPct val="0"/>
        </a:spcBef>
        <a:spcAft>
          <a:spcPct val="0"/>
        </a:spcAft>
        <a:defRPr sz="3600" b="1">
          <a:solidFill>
            <a:srgbClr val="FFFFFF"/>
          </a:solidFill>
          <a:latin typeface="+mj-lt"/>
          <a:ea typeface="+mj-ea"/>
          <a:cs typeface="+mj-cs"/>
          <a:sym typeface="Lucida Grande" charset="0"/>
        </a:defRPr>
      </a:lvl1pPr>
      <a:lvl2pPr algn="r" rtl="0" eaLnBrk="1" fontAlgn="base" hangingPunct="1">
        <a:spcBef>
          <a:spcPct val="0"/>
        </a:spcBef>
        <a:spcAft>
          <a:spcPct val="0"/>
        </a:spcAft>
        <a:defRPr sz="3600" b="1">
          <a:solidFill>
            <a:srgbClr val="FFFFFF"/>
          </a:solidFill>
          <a:latin typeface="Lucida Grande" charset="0"/>
          <a:ea typeface="ヒラギノ角ゴ ProN W6" charset="0"/>
          <a:cs typeface="ヒラギノ角ゴ ProN W6" charset="0"/>
          <a:sym typeface="Lucida Grande" charset="0"/>
        </a:defRPr>
      </a:lvl2pPr>
      <a:lvl3pPr algn="r" rtl="0" eaLnBrk="1" fontAlgn="base" hangingPunct="1">
        <a:spcBef>
          <a:spcPct val="0"/>
        </a:spcBef>
        <a:spcAft>
          <a:spcPct val="0"/>
        </a:spcAft>
        <a:defRPr sz="3600" b="1">
          <a:solidFill>
            <a:srgbClr val="FFFFFF"/>
          </a:solidFill>
          <a:latin typeface="Lucida Grande" charset="0"/>
          <a:ea typeface="ヒラギノ角ゴ ProN W6" charset="0"/>
          <a:cs typeface="ヒラギノ角ゴ ProN W6" charset="0"/>
          <a:sym typeface="Lucida Grande" charset="0"/>
        </a:defRPr>
      </a:lvl3pPr>
      <a:lvl4pPr algn="r" rtl="0" eaLnBrk="1" fontAlgn="base" hangingPunct="1">
        <a:spcBef>
          <a:spcPct val="0"/>
        </a:spcBef>
        <a:spcAft>
          <a:spcPct val="0"/>
        </a:spcAft>
        <a:defRPr sz="3600" b="1">
          <a:solidFill>
            <a:srgbClr val="FFFFFF"/>
          </a:solidFill>
          <a:latin typeface="Lucida Grande" charset="0"/>
          <a:ea typeface="ヒラギノ角ゴ ProN W6" charset="0"/>
          <a:cs typeface="ヒラギノ角ゴ ProN W6" charset="0"/>
          <a:sym typeface="Lucida Grande" charset="0"/>
        </a:defRPr>
      </a:lvl4pPr>
      <a:lvl5pPr algn="r" rtl="0" eaLnBrk="1" fontAlgn="base" hangingPunct="1">
        <a:spcBef>
          <a:spcPct val="0"/>
        </a:spcBef>
        <a:spcAft>
          <a:spcPct val="0"/>
        </a:spcAft>
        <a:defRPr sz="3600" b="1">
          <a:solidFill>
            <a:srgbClr val="FFFFFF"/>
          </a:solidFill>
          <a:latin typeface="Lucida Grande" charset="0"/>
          <a:ea typeface="ヒラギノ角ゴ ProN W6" charset="0"/>
          <a:cs typeface="ヒラギノ角ゴ ProN W6" charset="0"/>
          <a:sym typeface="Lucida Grande" charset="0"/>
        </a:defRPr>
      </a:lvl5pPr>
      <a:lvl6pPr marL="171450" algn="r" rtl="0" eaLnBrk="1" fontAlgn="base" hangingPunct="1">
        <a:spcBef>
          <a:spcPct val="0"/>
        </a:spcBef>
        <a:spcAft>
          <a:spcPct val="0"/>
        </a:spcAft>
        <a:defRPr sz="3600" b="1">
          <a:solidFill>
            <a:srgbClr val="FFFFFF"/>
          </a:solidFill>
          <a:latin typeface="Lucida Grande" charset="0"/>
          <a:ea typeface="ヒラギノ角ゴ ProN W6" charset="0"/>
          <a:cs typeface="ヒラギノ角ゴ ProN W6" charset="0"/>
          <a:sym typeface="Lucida Grande" charset="0"/>
        </a:defRPr>
      </a:lvl6pPr>
      <a:lvl7pPr marL="342900" algn="r" rtl="0" eaLnBrk="1" fontAlgn="base" hangingPunct="1">
        <a:spcBef>
          <a:spcPct val="0"/>
        </a:spcBef>
        <a:spcAft>
          <a:spcPct val="0"/>
        </a:spcAft>
        <a:defRPr sz="3600" b="1">
          <a:solidFill>
            <a:srgbClr val="FFFFFF"/>
          </a:solidFill>
          <a:latin typeface="Lucida Grande" charset="0"/>
          <a:ea typeface="ヒラギノ角ゴ ProN W6" charset="0"/>
          <a:cs typeface="ヒラギノ角ゴ ProN W6" charset="0"/>
          <a:sym typeface="Lucida Grande" charset="0"/>
        </a:defRPr>
      </a:lvl7pPr>
      <a:lvl8pPr marL="514350" algn="r" rtl="0" eaLnBrk="1" fontAlgn="base" hangingPunct="1">
        <a:spcBef>
          <a:spcPct val="0"/>
        </a:spcBef>
        <a:spcAft>
          <a:spcPct val="0"/>
        </a:spcAft>
        <a:defRPr sz="3600" b="1">
          <a:solidFill>
            <a:srgbClr val="FFFFFF"/>
          </a:solidFill>
          <a:latin typeface="Lucida Grande" charset="0"/>
          <a:ea typeface="ヒラギノ角ゴ ProN W6" charset="0"/>
          <a:cs typeface="ヒラギノ角ゴ ProN W6" charset="0"/>
          <a:sym typeface="Lucida Grande" charset="0"/>
        </a:defRPr>
      </a:lvl8pPr>
      <a:lvl9pPr marL="685800" algn="r" rtl="0" eaLnBrk="1" fontAlgn="base" hangingPunct="1">
        <a:spcBef>
          <a:spcPct val="0"/>
        </a:spcBef>
        <a:spcAft>
          <a:spcPct val="0"/>
        </a:spcAft>
        <a:defRPr sz="36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450"/>
        </a:spcBef>
        <a:spcAft>
          <a:spcPct val="0"/>
        </a:spcAft>
        <a:defRPr b="1">
          <a:solidFill>
            <a:srgbClr val="0F243E"/>
          </a:solidFill>
          <a:latin typeface="+mn-lt"/>
          <a:ea typeface="+mn-ea"/>
          <a:cs typeface="+mn-cs"/>
          <a:sym typeface="Lucida Grande" charset="0"/>
        </a:defRPr>
      </a:lvl1pPr>
      <a:lvl2pPr marL="92075" indent="-44450" algn="l" rtl="0" eaLnBrk="1" fontAlgn="base" hangingPunct="1">
        <a:spcBef>
          <a:spcPts val="675"/>
        </a:spcBef>
        <a:spcAft>
          <a:spcPct val="0"/>
        </a:spcAft>
        <a:buClr>
          <a:srgbClr val="000000"/>
        </a:buClr>
        <a:buSzPct val="100000"/>
        <a:buFont typeface="Thonburi" charset="0"/>
        <a:buChar char="•"/>
        <a:defRPr b="1">
          <a:solidFill>
            <a:schemeClr val="tx1"/>
          </a:solidFill>
          <a:latin typeface="+mn-lt"/>
          <a:ea typeface="ヒラギノ角ゴ ProN W3" charset="0"/>
          <a:cs typeface="ヒラギノ角ゴ ProN W3" charset="0"/>
          <a:sym typeface="Lucida Grande" charset="0"/>
        </a:defRPr>
      </a:lvl2pPr>
      <a:lvl3pPr marL="185738" indent="-47625" algn="l" rtl="0" eaLnBrk="1" fontAlgn="base" hangingPunct="1">
        <a:spcBef>
          <a:spcPts val="563"/>
        </a:spcBef>
        <a:spcAft>
          <a:spcPct val="0"/>
        </a:spcAft>
        <a:buClr>
          <a:srgbClr val="000000"/>
        </a:buClr>
        <a:buSzPct val="100000"/>
        <a:buFont typeface="Thonburi" charset="0"/>
        <a:buChar char="•"/>
        <a:defRPr sz="1600" b="1">
          <a:solidFill>
            <a:schemeClr val="tx1"/>
          </a:solidFill>
          <a:latin typeface="+mn-lt"/>
          <a:ea typeface="ヒラギノ角ゴ ProN W3" charset="0"/>
          <a:cs typeface="ヒラギノ角ゴ ProN W3" charset="0"/>
          <a:sym typeface="Lucida Grande" charset="0"/>
        </a:defRPr>
      </a:lvl3pPr>
      <a:lvl4pPr marL="285750" indent="-47625" algn="l" rtl="0" eaLnBrk="1" fontAlgn="base" hangingPunct="1">
        <a:spcBef>
          <a:spcPts val="488"/>
        </a:spcBef>
        <a:spcAft>
          <a:spcPct val="0"/>
        </a:spcAft>
        <a:buClr>
          <a:srgbClr val="000000"/>
        </a:buClr>
        <a:buSzPct val="50000"/>
        <a:buFont typeface="Calibri" charset="0"/>
        <a:buChar char="•"/>
        <a:defRPr sz="1400" b="1">
          <a:solidFill>
            <a:schemeClr val="tx1"/>
          </a:solidFill>
          <a:latin typeface="Calibri" charset="0"/>
          <a:ea typeface="ヒラギノ角ゴ ProN W3" charset="0"/>
          <a:cs typeface="ヒラギノ角ゴ ProN W3" charset="0"/>
          <a:sym typeface="Calibri" charset="0"/>
        </a:defRPr>
      </a:lvl4pPr>
      <a:lvl5pPr marL="381000" indent="-47625" algn="l" rtl="0" eaLnBrk="1" fontAlgn="base" hangingPunct="1">
        <a:spcBef>
          <a:spcPts val="488"/>
        </a:spcBef>
        <a:spcAft>
          <a:spcPct val="0"/>
        </a:spcAft>
        <a:buClr>
          <a:srgbClr val="000000"/>
        </a:buClr>
        <a:buSzPct val="100000"/>
        <a:buFont typeface="Calibri" charset="0"/>
        <a:buChar char="•"/>
        <a:defRPr sz="1200" b="1">
          <a:solidFill>
            <a:schemeClr val="tx1"/>
          </a:solidFill>
          <a:latin typeface="Calibri" charset="0"/>
          <a:ea typeface="ヒラギノ角ゴ ProN W3" charset="0"/>
          <a:cs typeface="ヒラギノ角ゴ ProN W3" charset="0"/>
          <a:sym typeface="Calibri" charset="0"/>
        </a:defRPr>
      </a:lvl5pPr>
      <a:lvl6pPr marL="552450" indent="-47625" algn="l" rtl="0" eaLnBrk="1" fontAlgn="base" hangingPunct="1">
        <a:spcBef>
          <a:spcPts val="488"/>
        </a:spcBef>
        <a:spcAft>
          <a:spcPct val="0"/>
        </a:spcAft>
        <a:buClr>
          <a:srgbClr val="000000"/>
        </a:buClr>
        <a:buSzPct val="100000"/>
        <a:buFont typeface="Calibri" charset="0"/>
        <a:buChar char="•"/>
        <a:defRPr sz="1200" b="1">
          <a:solidFill>
            <a:schemeClr val="tx1"/>
          </a:solidFill>
          <a:latin typeface="Calibri" charset="0"/>
          <a:ea typeface="ヒラギノ角ゴ ProN W3" charset="0"/>
          <a:cs typeface="ヒラギノ角ゴ ProN W3" charset="0"/>
          <a:sym typeface="Calibri" charset="0"/>
        </a:defRPr>
      </a:lvl6pPr>
      <a:lvl7pPr marL="723900" indent="-47625" algn="l" rtl="0" eaLnBrk="1" fontAlgn="base" hangingPunct="1">
        <a:spcBef>
          <a:spcPts val="488"/>
        </a:spcBef>
        <a:spcAft>
          <a:spcPct val="0"/>
        </a:spcAft>
        <a:buClr>
          <a:srgbClr val="000000"/>
        </a:buClr>
        <a:buSzPct val="100000"/>
        <a:buFont typeface="Calibri" charset="0"/>
        <a:buChar char="•"/>
        <a:defRPr sz="1200" b="1">
          <a:solidFill>
            <a:schemeClr val="tx1"/>
          </a:solidFill>
          <a:latin typeface="Calibri" charset="0"/>
          <a:ea typeface="ヒラギノ角ゴ ProN W3" charset="0"/>
          <a:cs typeface="ヒラギノ角ゴ ProN W3" charset="0"/>
          <a:sym typeface="Calibri" charset="0"/>
        </a:defRPr>
      </a:lvl7pPr>
      <a:lvl8pPr marL="895350" indent="-47625" algn="l" rtl="0" eaLnBrk="1" fontAlgn="base" hangingPunct="1">
        <a:spcBef>
          <a:spcPts val="488"/>
        </a:spcBef>
        <a:spcAft>
          <a:spcPct val="0"/>
        </a:spcAft>
        <a:buClr>
          <a:srgbClr val="000000"/>
        </a:buClr>
        <a:buSzPct val="100000"/>
        <a:buFont typeface="Calibri" charset="0"/>
        <a:buChar char="•"/>
        <a:defRPr sz="1200" b="1">
          <a:solidFill>
            <a:schemeClr val="tx1"/>
          </a:solidFill>
          <a:latin typeface="Calibri" charset="0"/>
          <a:ea typeface="ヒラギノ角ゴ ProN W3" charset="0"/>
          <a:cs typeface="ヒラギノ角ゴ ProN W3" charset="0"/>
          <a:sym typeface="Calibri" charset="0"/>
        </a:defRPr>
      </a:lvl8pPr>
      <a:lvl9pPr marL="1066800" indent="-47625" algn="l" rtl="0" eaLnBrk="1" fontAlgn="base" hangingPunct="1">
        <a:spcBef>
          <a:spcPts val="488"/>
        </a:spcBef>
        <a:spcAft>
          <a:spcPct val="0"/>
        </a:spcAft>
        <a:buClr>
          <a:srgbClr val="000000"/>
        </a:buClr>
        <a:buSzPct val="100000"/>
        <a:buFont typeface="Calibri" charset="0"/>
        <a:buChar char="•"/>
        <a:defRPr sz="1200" b="1">
          <a:solidFill>
            <a:schemeClr val="tx1"/>
          </a:solidFill>
          <a:latin typeface="Calibri" charset="0"/>
          <a:ea typeface="ヒラギノ角ゴ ProN W3" charset="0"/>
          <a:cs typeface="ヒラギノ角ゴ ProN W3" charset="0"/>
          <a:sym typeface="Calibri"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bwMode="auto">
          <a:xfrm>
            <a:off x="176213" y="1676400"/>
            <a:ext cx="5553075" cy="468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17411" name="Rectangle 2"/>
          <p:cNvSpPr>
            <a:spLocks noGrp="1" noChangeArrowheads="1"/>
          </p:cNvSpPr>
          <p:nvPr>
            <p:ph type="body" idx="1"/>
          </p:nvPr>
        </p:nvSpPr>
        <p:spPr bwMode="auto">
          <a:xfrm>
            <a:off x="176213" y="2144713"/>
            <a:ext cx="5553075" cy="23971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endParaRPr lang="en-US">
              <a:sym typeface="Lucida Grande" charset="0"/>
            </a:endParaRPr>
          </a:p>
        </p:txBody>
      </p:sp>
    </p:spTree>
    <p:extLst>
      <p:ext uri="{BB962C8B-B14F-4D97-AF65-F5344CB8AC3E}">
        <p14:creationId xmlns:p14="http://schemas.microsoft.com/office/powerpoint/2010/main" val="3172098119"/>
      </p:ext>
    </p:extLst>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ransition/>
  <p:txStyles>
    <p:titleStyle>
      <a:lvl1pPr algn="l" rtl="0" eaLnBrk="1" fontAlgn="base" hangingPunct="1">
        <a:spcBef>
          <a:spcPct val="0"/>
        </a:spcBef>
        <a:spcAft>
          <a:spcPct val="0"/>
        </a:spcAft>
        <a:defRPr sz="2400" b="1">
          <a:solidFill>
            <a:srgbClr val="0F243E"/>
          </a:solidFill>
          <a:latin typeface="+mj-lt"/>
          <a:ea typeface="+mj-ea"/>
          <a:cs typeface="+mj-cs"/>
          <a:sym typeface="Lucida Grande" charset="0"/>
        </a:defRPr>
      </a:lvl1pPr>
      <a:lvl2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2pPr>
      <a:lvl3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3pPr>
      <a:lvl4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4pPr>
      <a:lvl5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5pPr>
      <a:lvl6pPr marL="17145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6pPr>
      <a:lvl7pPr marL="34290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7pPr>
      <a:lvl8pPr marL="51435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8pPr>
      <a:lvl9pPr marL="68580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lnSpc>
          <a:spcPct val="90000"/>
        </a:lnSpc>
        <a:spcBef>
          <a:spcPts val="488"/>
        </a:spcBef>
        <a:spcAft>
          <a:spcPct val="0"/>
        </a:spcAft>
        <a:defRPr sz="2100" b="1">
          <a:solidFill>
            <a:srgbClr val="366092"/>
          </a:solidFill>
          <a:latin typeface="+mn-lt"/>
          <a:ea typeface="+mn-ea"/>
          <a:cs typeface="+mn-cs"/>
          <a:sym typeface="Lucida Grande" charset="0"/>
        </a:defRPr>
      </a:lvl1pPr>
      <a:lvl2pPr marL="95250" indent="-95250" algn="l" rtl="0" eaLnBrk="1" fontAlgn="base" hangingPunct="1">
        <a:spcBef>
          <a:spcPts val="675"/>
        </a:spcBef>
        <a:spcAft>
          <a:spcPct val="0"/>
        </a:spcAft>
        <a:defRPr sz="2100" b="1">
          <a:solidFill>
            <a:srgbClr val="366092"/>
          </a:solidFill>
          <a:latin typeface="+mn-lt"/>
          <a:ea typeface="+mn-ea"/>
          <a:cs typeface="+mn-cs"/>
          <a:sym typeface="Lucida Grande" charset="0"/>
        </a:defRPr>
      </a:lvl2pPr>
      <a:lvl3pPr marL="95250" indent="-95250" algn="l" rtl="0" eaLnBrk="1" fontAlgn="base" hangingPunct="1">
        <a:spcBef>
          <a:spcPts val="563"/>
        </a:spcBef>
        <a:spcAft>
          <a:spcPct val="0"/>
        </a:spcAft>
        <a:defRPr sz="2100" b="1">
          <a:solidFill>
            <a:srgbClr val="366092"/>
          </a:solidFill>
          <a:latin typeface="+mn-lt"/>
          <a:ea typeface="+mn-ea"/>
          <a:cs typeface="+mn-cs"/>
          <a:sym typeface="Lucida Grande" charset="0"/>
        </a:defRPr>
      </a:lvl3pPr>
      <a:lvl4pPr marL="9525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4pPr>
      <a:lvl5pPr marL="9525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5pPr>
      <a:lvl6pPr marL="26670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6pPr>
      <a:lvl7pPr marL="43815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7pPr>
      <a:lvl8pPr marL="60960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8pPr>
      <a:lvl9pPr marL="78105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bwMode="auto">
          <a:xfrm>
            <a:off x="457200" y="200025"/>
            <a:ext cx="8229600" cy="828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18435" name="Rectangle 2"/>
          <p:cNvSpPr>
            <a:spLocks noGrp="1" noChangeArrowheads="1"/>
          </p:cNvSpPr>
          <p:nvPr>
            <p:ph type="body" idx="1"/>
          </p:nvPr>
        </p:nvSpPr>
        <p:spPr bwMode="auto">
          <a:xfrm>
            <a:off x="842963" y="1028700"/>
            <a:ext cx="7458075" cy="40624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endParaRPr lang="en-US">
              <a:sym typeface="Lucida Grande" charset="0"/>
            </a:endParaRPr>
          </a:p>
        </p:txBody>
      </p:sp>
    </p:spTree>
    <p:extLst>
      <p:ext uri="{BB962C8B-B14F-4D97-AF65-F5344CB8AC3E}">
        <p14:creationId xmlns:p14="http://schemas.microsoft.com/office/powerpoint/2010/main" val="351522430"/>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transition/>
  <p:txStyles>
    <p:titleStyle>
      <a:lvl1pPr algn="ctr" rtl="0" eaLnBrk="1" fontAlgn="base" hangingPunct="1">
        <a:spcBef>
          <a:spcPct val="0"/>
        </a:spcBef>
        <a:spcAft>
          <a:spcPct val="0"/>
        </a:spcAft>
        <a:defRPr sz="32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9pPr>
    </p:titleStyle>
    <p:bodyStyle>
      <a:lvl1pPr marL="200025" indent="-200025" algn="l" rtl="0" eaLnBrk="1" fontAlgn="base" hangingPunct="1">
        <a:spcBef>
          <a:spcPts val="488"/>
        </a:spcBef>
        <a:spcAft>
          <a:spcPct val="0"/>
        </a:spcAft>
        <a:buClr>
          <a:srgbClr val="E6E6E6"/>
        </a:buClr>
        <a:buSzPct val="100000"/>
        <a:buFont typeface="Thonburi" charset="0"/>
        <a:buChar char="•"/>
        <a:defRPr sz="2100" b="1">
          <a:solidFill>
            <a:srgbClr val="E6E6E6"/>
          </a:solidFill>
          <a:latin typeface="+mn-lt"/>
          <a:ea typeface="+mn-ea"/>
          <a:cs typeface="+mn-cs"/>
          <a:sym typeface="Lucida Grande" charset="0"/>
        </a:defRPr>
      </a:lvl1pPr>
      <a:lvl2pPr marL="652463" indent="-200025" algn="l" rtl="0" eaLnBrk="1" fontAlgn="base" hangingPunct="1">
        <a:spcBef>
          <a:spcPts val="675"/>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2pPr>
      <a:lvl3pPr marL="652463" indent="-200025" algn="l" rtl="0" eaLnBrk="1" fontAlgn="base" hangingPunct="1">
        <a:spcBef>
          <a:spcPts val="563"/>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3pPr>
      <a:lvl4pPr marL="65246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4pPr>
      <a:lvl5pPr marL="65246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5pPr>
      <a:lvl6pPr marL="82510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6pPr>
      <a:lvl7pPr marL="99655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7pPr>
      <a:lvl8pPr marL="116800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8pPr>
      <a:lvl9pPr marL="133945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1601C75-6E3A-0C43-AC78-5185600B4E67}" type="datetimeFigureOut">
              <a:rPr lang="en-US" smtClean="0"/>
              <a:t>4/4/2015</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B10AB41-457F-9A4C-A01C-ACD95B865C12}" type="slidenum">
              <a:rPr lang="en-US" smtClean="0"/>
              <a:t>‹#›</a:t>
            </a:fld>
            <a:endParaRPr lang="en-US"/>
          </a:p>
        </p:txBody>
      </p:sp>
    </p:spTree>
    <p:extLst>
      <p:ext uri="{BB962C8B-B14F-4D97-AF65-F5344CB8AC3E}">
        <p14:creationId xmlns:p14="http://schemas.microsoft.com/office/powerpoint/2010/main" val="1618826651"/>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bwMode="auto">
          <a:xfrm>
            <a:off x="457200" y="206375"/>
            <a:ext cx="8229600" cy="7413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19459" name="Rectangle 2"/>
          <p:cNvSpPr>
            <a:spLocks noGrp="1" noChangeArrowheads="1"/>
          </p:cNvSpPr>
          <p:nvPr>
            <p:ph type="body" idx="1"/>
          </p:nvPr>
        </p:nvSpPr>
        <p:spPr bwMode="auto">
          <a:xfrm>
            <a:off x="990600" y="985838"/>
            <a:ext cx="7786688" cy="38623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Consolas" charset="0"/>
              </a:rPr>
              <a:t>Click to edit Master text styles</a:t>
            </a:r>
          </a:p>
          <a:p>
            <a:pPr lvl="1"/>
            <a:r>
              <a:rPr lang="en-US" smtClean="0">
                <a:sym typeface="Consolas" charset="0"/>
              </a:rPr>
              <a:t>Second level</a:t>
            </a:r>
          </a:p>
          <a:p>
            <a:pPr lvl="2"/>
            <a:r>
              <a:rPr lang="en-US" smtClean="0">
                <a:sym typeface="Consolas" charset="0"/>
              </a:rPr>
              <a:t>Third level</a:t>
            </a:r>
          </a:p>
          <a:p>
            <a:pPr lvl="3"/>
            <a:r>
              <a:rPr lang="en-US" smtClean="0">
                <a:sym typeface="Consolas" charset="0"/>
              </a:rPr>
              <a:t>Fourth level</a:t>
            </a:r>
          </a:p>
          <a:p>
            <a:pPr lvl="4"/>
            <a:r>
              <a:rPr lang="en-US" smtClean="0">
                <a:sym typeface="Consolas" charset="0"/>
              </a:rPr>
              <a:t>Fifth level</a:t>
            </a:r>
            <a:endParaRPr lang="en-US">
              <a:sym typeface="Consolas" charset="0"/>
            </a:endParaRPr>
          </a:p>
        </p:txBody>
      </p:sp>
    </p:spTree>
    <p:extLst>
      <p:ext uri="{BB962C8B-B14F-4D97-AF65-F5344CB8AC3E}">
        <p14:creationId xmlns:p14="http://schemas.microsoft.com/office/powerpoint/2010/main" val="314644824"/>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transition/>
  <p:txStyles>
    <p:titleStyle>
      <a:lvl1pPr algn="ctr" rtl="0" eaLnBrk="1" fontAlgn="base" hangingPunct="1">
        <a:spcBef>
          <a:spcPct val="0"/>
        </a:spcBef>
        <a:spcAft>
          <a:spcPct val="0"/>
        </a:spcAft>
        <a:defRPr sz="3200" b="1">
          <a:solidFill>
            <a:srgbClr val="F2F2F2"/>
          </a:solidFill>
          <a:latin typeface="+mj-lt"/>
          <a:ea typeface="+mj-ea"/>
          <a:cs typeface="+mj-cs"/>
          <a:sym typeface="Lucida Grande" charset="0"/>
        </a:defRPr>
      </a:lvl1pPr>
      <a:lvl2pPr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300"/>
        </a:spcBef>
        <a:spcAft>
          <a:spcPct val="0"/>
        </a:spcAft>
        <a:defRPr sz="1200">
          <a:solidFill>
            <a:schemeClr val="tx1"/>
          </a:solidFill>
          <a:latin typeface="+mn-lt"/>
          <a:ea typeface="+mn-ea"/>
          <a:cs typeface="+mn-cs"/>
          <a:sym typeface="Consolas" charset="0"/>
        </a:defRPr>
      </a:lvl1pPr>
      <a:lvl2pPr marL="47625" indent="-47625" algn="l" rtl="0" eaLnBrk="1" fontAlgn="base" hangingPunct="1">
        <a:spcBef>
          <a:spcPts val="675"/>
        </a:spcBef>
        <a:spcAft>
          <a:spcPct val="0"/>
        </a:spcAft>
        <a:defRPr sz="1200">
          <a:solidFill>
            <a:schemeClr val="tx1"/>
          </a:solidFill>
          <a:latin typeface="+mn-lt"/>
          <a:ea typeface="+mn-ea"/>
          <a:cs typeface="+mn-cs"/>
          <a:sym typeface="Consolas" charset="0"/>
        </a:defRPr>
      </a:lvl2pPr>
      <a:lvl3pPr marL="95250" indent="-95250" algn="l" rtl="0" eaLnBrk="1" fontAlgn="base" hangingPunct="1">
        <a:spcBef>
          <a:spcPts val="563"/>
        </a:spcBef>
        <a:spcAft>
          <a:spcPct val="0"/>
        </a:spcAft>
        <a:defRPr sz="1200">
          <a:solidFill>
            <a:schemeClr val="tx1"/>
          </a:solidFill>
          <a:latin typeface="+mn-lt"/>
          <a:ea typeface="+mn-ea"/>
          <a:cs typeface="+mn-cs"/>
          <a:sym typeface="Consolas" charset="0"/>
        </a:defRPr>
      </a:lvl3pPr>
      <a:lvl4pPr marL="142875" indent="-142875" algn="l" rtl="0" eaLnBrk="1" fontAlgn="base" hangingPunct="1">
        <a:spcBef>
          <a:spcPts val="488"/>
        </a:spcBef>
        <a:spcAft>
          <a:spcPct val="0"/>
        </a:spcAft>
        <a:defRPr sz="1200">
          <a:solidFill>
            <a:schemeClr val="tx1"/>
          </a:solidFill>
          <a:latin typeface="+mn-lt"/>
          <a:ea typeface="+mn-ea"/>
          <a:cs typeface="+mn-cs"/>
          <a:sym typeface="Consolas" charset="0"/>
        </a:defRPr>
      </a:lvl4pPr>
      <a:lvl5pPr marL="190500" indent="-190500" algn="l" rtl="0" eaLnBrk="1" fontAlgn="base" hangingPunct="1">
        <a:spcBef>
          <a:spcPts val="488"/>
        </a:spcBef>
        <a:spcAft>
          <a:spcPct val="0"/>
        </a:spcAft>
        <a:defRPr sz="1200">
          <a:solidFill>
            <a:schemeClr val="tx1"/>
          </a:solidFill>
          <a:latin typeface="+mn-lt"/>
          <a:ea typeface="+mn-ea"/>
          <a:cs typeface="+mn-cs"/>
          <a:sym typeface="Consolas" charset="0"/>
        </a:defRPr>
      </a:lvl5pPr>
      <a:lvl6pPr marL="361950" indent="-190500" algn="l" rtl="0" eaLnBrk="1" fontAlgn="base" hangingPunct="1">
        <a:spcBef>
          <a:spcPts val="488"/>
        </a:spcBef>
        <a:spcAft>
          <a:spcPct val="0"/>
        </a:spcAft>
        <a:defRPr sz="1200">
          <a:solidFill>
            <a:schemeClr val="tx1"/>
          </a:solidFill>
          <a:latin typeface="+mn-lt"/>
          <a:ea typeface="+mn-ea"/>
          <a:cs typeface="+mn-cs"/>
          <a:sym typeface="Consolas" charset="0"/>
        </a:defRPr>
      </a:lvl6pPr>
      <a:lvl7pPr marL="533400" indent="-190500" algn="l" rtl="0" eaLnBrk="1" fontAlgn="base" hangingPunct="1">
        <a:spcBef>
          <a:spcPts val="488"/>
        </a:spcBef>
        <a:spcAft>
          <a:spcPct val="0"/>
        </a:spcAft>
        <a:defRPr sz="1200">
          <a:solidFill>
            <a:schemeClr val="tx1"/>
          </a:solidFill>
          <a:latin typeface="+mn-lt"/>
          <a:ea typeface="+mn-ea"/>
          <a:cs typeface="+mn-cs"/>
          <a:sym typeface="Consolas" charset="0"/>
        </a:defRPr>
      </a:lvl7pPr>
      <a:lvl8pPr marL="704850" indent="-190500" algn="l" rtl="0" eaLnBrk="1" fontAlgn="base" hangingPunct="1">
        <a:spcBef>
          <a:spcPts val="488"/>
        </a:spcBef>
        <a:spcAft>
          <a:spcPct val="0"/>
        </a:spcAft>
        <a:defRPr sz="1200">
          <a:solidFill>
            <a:schemeClr val="tx1"/>
          </a:solidFill>
          <a:latin typeface="+mn-lt"/>
          <a:ea typeface="+mn-ea"/>
          <a:cs typeface="+mn-cs"/>
          <a:sym typeface="Consolas" charset="0"/>
        </a:defRPr>
      </a:lvl8pPr>
      <a:lvl9pPr marL="876300" indent="-190500" algn="l" rtl="0" eaLnBrk="1" fontAlgn="base" hangingPunct="1">
        <a:spcBef>
          <a:spcPts val="488"/>
        </a:spcBef>
        <a:spcAft>
          <a:spcPct val="0"/>
        </a:spcAft>
        <a:defRPr sz="1200">
          <a:solidFill>
            <a:schemeClr val="tx1"/>
          </a:solidFill>
          <a:latin typeface="+mn-lt"/>
          <a:ea typeface="+mn-ea"/>
          <a:cs typeface="+mn-cs"/>
          <a:sym typeface="Consola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bwMode="auto">
          <a:xfrm>
            <a:off x="457200" y="206375"/>
            <a:ext cx="8229600" cy="7413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20483" name="Rectangle 2"/>
          <p:cNvSpPr>
            <a:spLocks noGrp="1" noChangeArrowheads="1"/>
          </p:cNvSpPr>
          <p:nvPr>
            <p:ph type="body" idx="1"/>
          </p:nvPr>
        </p:nvSpPr>
        <p:spPr bwMode="auto">
          <a:xfrm>
            <a:off x="966788" y="1000125"/>
            <a:ext cx="7786687" cy="38623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Consolas" charset="0"/>
              </a:rPr>
              <a:t>Click to edit Master text styles</a:t>
            </a:r>
          </a:p>
          <a:p>
            <a:pPr lvl="1"/>
            <a:r>
              <a:rPr lang="en-US" smtClean="0">
                <a:sym typeface="Consolas" charset="0"/>
              </a:rPr>
              <a:t>Second level</a:t>
            </a:r>
          </a:p>
          <a:p>
            <a:pPr lvl="2"/>
            <a:r>
              <a:rPr lang="en-US" smtClean="0">
                <a:sym typeface="Consolas" charset="0"/>
              </a:rPr>
              <a:t>Third level</a:t>
            </a:r>
          </a:p>
          <a:p>
            <a:pPr lvl="3"/>
            <a:r>
              <a:rPr lang="en-US" smtClean="0">
                <a:sym typeface="Consolas" charset="0"/>
              </a:rPr>
              <a:t>Fourth level</a:t>
            </a:r>
          </a:p>
          <a:p>
            <a:pPr lvl="4"/>
            <a:r>
              <a:rPr lang="en-US" smtClean="0">
                <a:sym typeface="Consolas" charset="0"/>
              </a:rPr>
              <a:t>Fifth level</a:t>
            </a:r>
            <a:endParaRPr lang="en-US">
              <a:sym typeface="Consolas" charset="0"/>
            </a:endParaRPr>
          </a:p>
        </p:txBody>
      </p:sp>
    </p:spTree>
    <p:extLst>
      <p:ext uri="{BB962C8B-B14F-4D97-AF65-F5344CB8AC3E}">
        <p14:creationId xmlns:p14="http://schemas.microsoft.com/office/powerpoint/2010/main" val="2526270177"/>
      </p:ext>
    </p:extLst>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Lst>
  <p:transition/>
  <p:txStyles>
    <p:titleStyle>
      <a:lvl1pPr algn="ctr" rtl="0" eaLnBrk="1" fontAlgn="base" hangingPunct="1">
        <a:spcBef>
          <a:spcPct val="0"/>
        </a:spcBef>
        <a:spcAft>
          <a:spcPct val="0"/>
        </a:spcAft>
        <a:defRPr sz="3200" b="1">
          <a:solidFill>
            <a:srgbClr val="F2F2F2"/>
          </a:solidFill>
          <a:latin typeface="+mj-lt"/>
          <a:ea typeface="+mj-ea"/>
          <a:cs typeface="+mj-cs"/>
          <a:sym typeface="Lucida Grande" charset="0"/>
        </a:defRPr>
      </a:lvl1pPr>
      <a:lvl2pPr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300"/>
        </a:spcBef>
        <a:spcAft>
          <a:spcPct val="0"/>
        </a:spcAft>
        <a:defRPr sz="1200">
          <a:solidFill>
            <a:schemeClr val="tx1"/>
          </a:solidFill>
          <a:latin typeface="+mn-lt"/>
          <a:ea typeface="+mn-ea"/>
          <a:cs typeface="+mn-cs"/>
          <a:sym typeface="Consolas" charset="0"/>
        </a:defRPr>
      </a:lvl1pPr>
      <a:lvl2pPr marL="47625" indent="-47625" algn="l" rtl="0" eaLnBrk="1" fontAlgn="base" hangingPunct="1">
        <a:spcBef>
          <a:spcPts val="675"/>
        </a:spcBef>
        <a:spcAft>
          <a:spcPct val="0"/>
        </a:spcAft>
        <a:defRPr sz="1200">
          <a:solidFill>
            <a:schemeClr val="tx1"/>
          </a:solidFill>
          <a:latin typeface="+mn-lt"/>
          <a:ea typeface="+mn-ea"/>
          <a:cs typeface="+mn-cs"/>
          <a:sym typeface="Consolas" charset="0"/>
        </a:defRPr>
      </a:lvl2pPr>
      <a:lvl3pPr marL="95250" indent="-95250" algn="l" rtl="0" eaLnBrk="1" fontAlgn="base" hangingPunct="1">
        <a:spcBef>
          <a:spcPts val="563"/>
        </a:spcBef>
        <a:spcAft>
          <a:spcPct val="0"/>
        </a:spcAft>
        <a:defRPr sz="1200">
          <a:solidFill>
            <a:schemeClr val="tx1"/>
          </a:solidFill>
          <a:latin typeface="+mn-lt"/>
          <a:ea typeface="+mn-ea"/>
          <a:cs typeface="+mn-cs"/>
          <a:sym typeface="Consolas" charset="0"/>
        </a:defRPr>
      </a:lvl3pPr>
      <a:lvl4pPr marL="142875" indent="-142875" algn="l" rtl="0" eaLnBrk="1" fontAlgn="base" hangingPunct="1">
        <a:spcBef>
          <a:spcPts val="488"/>
        </a:spcBef>
        <a:spcAft>
          <a:spcPct val="0"/>
        </a:spcAft>
        <a:defRPr sz="1200">
          <a:solidFill>
            <a:schemeClr val="tx1"/>
          </a:solidFill>
          <a:latin typeface="+mn-lt"/>
          <a:ea typeface="+mn-ea"/>
          <a:cs typeface="+mn-cs"/>
          <a:sym typeface="Consolas" charset="0"/>
        </a:defRPr>
      </a:lvl4pPr>
      <a:lvl5pPr marL="190500" indent="-190500" algn="l" rtl="0" eaLnBrk="1" fontAlgn="base" hangingPunct="1">
        <a:spcBef>
          <a:spcPts val="488"/>
        </a:spcBef>
        <a:spcAft>
          <a:spcPct val="0"/>
        </a:spcAft>
        <a:defRPr sz="1200">
          <a:solidFill>
            <a:schemeClr val="tx1"/>
          </a:solidFill>
          <a:latin typeface="+mn-lt"/>
          <a:ea typeface="+mn-ea"/>
          <a:cs typeface="+mn-cs"/>
          <a:sym typeface="Consolas" charset="0"/>
        </a:defRPr>
      </a:lvl5pPr>
      <a:lvl6pPr marL="361950" indent="-190500" algn="l" rtl="0" eaLnBrk="1" fontAlgn="base" hangingPunct="1">
        <a:spcBef>
          <a:spcPts val="488"/>
        </a:spcBef>
        <a:spcAft>
          <a:spcPct val="0"/>
        </a:spcAft>
        <a:defRPr sz="1200">
          <a:solidFill>
            <a:schemeClr val="tx1"/>
          </a:solidFill>
          <a:latin typeface="+mn-lt"/>
          <a:ea typeface="+mn-ea"/>
          <a:cs typeface="+mn-cs"/>
          <a:sym typeface="Consolas" charset="0"/>
        </a:defRPr>
      </a:lvl6pPr>
      <a:lvl7pPr marL="533400" indent="-190500" algn="l" rtl="0" eaLnBrk="1" fontAlgn="base" hangingPunct="1">
        <a:spcBef>
          <a:spcPts val="488"/>
        </a:spcBef>
        <a:spcAft>
          <a:spcPct val="0"/>
        </a:spcAft>
        <a:defRPr sz="1200">
          <a:solidFill>
            <a:schemeClr val="tx1"/>
          </a:solidFill>
          <a:latin typeface="+mn-lt"/>
          <a:ea typeface="+mn-ea"/>
          <a:cs typeface="+mn-cs"/>
          <a:sym typeface="Consolas" charset="0"/>
        </a:defRPr>
      </a:lvl7pPr>
      <a:lvl8pPr marL="704850" indent="-190500" algn="l" rtl="0" eaLnBrk="1" fontAlgn="base" hangingPunct="1">
        <a:spcBef>
          <a:spcPts val="488"/>
        </a:spcBef>
        <a:spcAft>
          <a:spcPct val="0"/>
        </a:spcAft>
        <a:defRPr sz="1200">
          <a:solidFill>
            <a:schemeClr val="tx1"/>
          </a:solidFill>
          <a:latin typeface="+mn-lt"/>
          <a:ea typeface="+mn-ea"/>
          <a:cs typeface="+mn-cs"/>
          <a:sym typeface="Consolas" charset="0"/>
        </a:defRPr>
      </a:lvl8pPr>
      <a:lvl9pPr marL="876300" indent="-190500" algn="l" rtl="0" eaLnBrk="1" fontAlgn="base" hangingPunct="1">
        <a:spcBef>
          <a:spcPts val="488"/>
        </a:spcBef>
        <a:spcAft>
          <a:spcPct val="0"/>
        </a:spcAft>
        <a:defRPr sz="1200">
          <a:solidFill>
            <a:schemeClr val="tx1"/>
          </a:solidFill>
          <a:latin typeface="+mn-lt"/>
          <a:ea typeface="+mn-ea"/>
          <a:cs typeface="+mn-cs"/>
          <a:sym typeface="Consola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1506" name="Rectangle 1"/>
          <p:cNvSpPr>
            <a:spLocks noGrp="1" noChangeArrowheads="1"/>
          </p:cNvSpPr>
          <p:nvPr>
            <p:ph type="body" idx="1"/>
          </p:nvPr>
        </p:nvSpPr>
        <p:spPr bwMode="auto">
          <a:xfrm>
            <a:off x="357188" y="1671638"/>
            <a:ext cx="8424862" cy="17240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endParaRPr lang="en-US">
              <a:sym typeface="Lucida Grande" charset="0"/>
            </a:endParaRPr>
          </a:p>
        </p:txBody>
      </p:sp>
    </p:spTree>
    <p:extLst>
      <p:ext uri="{BB962C8B-B14F-4D97-AF65-F5344CB8AC3E}">
        <p14:creationId xmlns:p14="http://schemas.microsoft.com/office/powerpoint/2010/main" val="1043462585"/>
      </p:ext>
    </p:extLst>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transition/>
  <p:txStyles>
    <p:titleStyle>
      <a:lvl1pPr algn="r" rtl="0" eaLnBrk="1" fontAlgn="base" hangingPunct="1">
        <a:spcBef>
          <a:spcPct val="0"/>
        </a:spcBef>
        <a:spcAft>
          <a:spcPct val="0"/>
        </a:spcAft>
        <a:defRPr sz="2800" b="1">
          <a:solidFill>
            <a:srgbClr val="FFFFFF"/>
          </a:solidFill>
          <a:latin typeface="+mj-lt"/>
          <a:ea typeface="+mj-ea"/>
          <a:cs typeface="+mj-cs"/>
          <a:sym typeface="Lucida Grande" charset="0"/>
        </a:defRPr>
      </a:lvl1pPr>
      <a:lvl2pPr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2pPr>
      <a:lvl3pPr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3pPr>
      <a:lvl4pPr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4pPr>
      <a:lvl5pPr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5pPr>
      <a:lvl6pPr marL="171450"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6pPr>
      <a:lvl7pPr marL="342900"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7pPr>
      <a:lvl8pPr marL="514350"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8pPr>
      <a:lvl9pPr marL="685800"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ctr" rtl="0" eaLnBrk="1" fontAlgn="base" hangingPunct="1">
        <a:spcBef>
          <a:spcPts val="750"/>
        </a:spcBef>
        <a:spcAft>
          <a:spcPct val="0"/>
        </a:spcAft>
        <a:defRPr sz="3200">
          <a:solidFill>
            <a:srgbClr val="FFFFFF"/>
          </a:solidFill>
          <a:latin typeface="+mn-lt"/>
          <a:ea typeface="+mn-ea"/>
          <a:cs typeface="+mn-cs"/>
          <a:sym typeface="Lucida Grande" charset="0"/>
        </a:defRPr>
      </a:lvl1pPr>
      <a:lvl2pPr marL="277813" indent="-106363" algn="ctr" rtl="0" eaLnBrk="1" fontAlgn="base" hangingPunct="1">
        <a:spcBef>
          <a:spcPts val="675"/>
        </a:spcBef>
        <a:spcAft>
          <a:spcPct val="0"/>
        </a:spcAft>
        <a:defRPr sz="3200">
          <a:solidFill>
            <a:srgbClr val="FFFFFF"/>
          </a:solidFill>
          <a:latin typeface="+mn-lt"/>
          <a:ea typeface="+mn-ea"/>
          <a:cs typeface="+mn-cs"/>
          <a:sym typeface="Lucida Grande" charset="0"/>
        </a:defRPr>
      </a:lvl2pPr>
      <a:lvl3pPr marL="428625" indent="-85725" algn="ctr" rtl="0" eaLnBrk="1" fontAlgn="base" hangingPunct="1">
        <a:spcBef>
          <a:spcPts val="563"/>
        </a:spcBef>
        <a:spcAft>
          <a:spcPct val="0"/>
        </a:spcAft>
        <a:defRPr sz="3200">
          <a:solidFill>
            <a:srgbClr val="FFFFFF"/>
          </a:solidFill>
          <a:latin typeface="+mn-lt"/>
          <a:ea typeface="+mn-ea"/>
          <a:cs typeface="+mn-cs"/>
          <a:sym typeface="Lucida Grande" charset="0"/>
        </a:defRPr>
      </a:lvl3pPr>
      <a:lvl4pPr marL="600075" indent="-85725" algn="ctr" rtl="0" eaLnBrk="1" fontAlgn="base" hangingPunct="1">
        <a:spcBef>
          <a:spcPts val="488"/>
        </a:spcBef>
        <a:spcAft>
          <a:spcPct val="0"/>
        </a:spcAft>
        <a:defRPr sz="3200">
          <a:solidFill>
            <a:srgbClr val="FFFFFF"/>
          </a:solidFill>
          <a:latin typeface="+mn-lt"/>
          <a:ea typeface="+mn-ea"/>
          <a:cs typeface="+mn-cs"/>
          <a:sym typeface="Lucida Grande" charset="0"/>
        </a:defRPr>
      </a:lvl4pPr>
      <a:lvl5pPr marL="771525" indent="-85725" algn="ctr" rtl="0" eaLnBrk="1" fontAlgn="base" hangingPunct="1">
        <a:spcBef>
          <a:spcPts val="488"/>
        </a:spcBef>
        <a:spcAft>
          <a:spcPct val="0"/>
        </a:spcAft>
        <a:defRPr sz="3200">
          <a:solidFill>
            <a:srgbClr val="FFFFFF"/>
          </a:solidFill>
          <a:latin typeface="+mn-lt"/>
          <a:ea typeface="+mn-ea"/>
          <a:cs typeface="+mn-cs"/>
          <a:sym typeface="Lucida Grande" charset="0"/>
        </a:defRPr>
      </a:lvl5pPr>
      <a:lvl6pPr marL="171450" algn="ctr" rtl="0" eaLnBrk="1" fontAlgn="base" hangingPunct="1">
        <a:spcBef>
          <a:spcPts val="488"/>
        </a:spcBef>
        <a:spcAft>
          <a:spcPct val="0"/>
        </a:spcAft>
        <a:defRPr sz="3200">
          <a:solidFill>
            <a:srgbClr val="FFFFFF"/>
          </a:solidFill>
          <a:latin typeface="+mn-lt"/>
          <a:ea typeface="+mn-ea"/>
          <a:cs typeface="+mn-cs"/>
          <a:sym typeface="Lucida Grande" charset="0"/>
        </a:defRPr>
      </a:lvl6pPr>
      <a:lvl7pPr marL="342900" algn="ctr" rtl="0" eaLnBrk="1" fontAlgn="base" hangingPunct="1">
        <a:spcBef>
          <a:spcPts val="488"/>
        </a:spcBef>
        <a:spcAft>
          <a:spcPct val="0"/>
        </a:spcAft>
        <a:defRPr sz="3200">
          <a:solidFill>
            <a:srgbClr val="FFFFFF"/>
          </a:solidFill>
          <a:latin typeface="+mn-lt"/>
          <a:ea typeface="+mn-ea"/>
          <a:cs typeface="+mn-cs"/>
          <a:sym typeface="Lucida Grande" charset="0"/>
        </a:defRPr>
      </a:lvl7pPr>
      <a:lvl8pPr marL="514350" algn="ctr" rtl="0" eaLnBrk="1" fontAlgn="base" hangingPunct="1">
        <a:spcBef>
          <a:spcPts val="488"/>
        </a:spcBef>
        <a:spcAft>
          <a:spcPct val="0"/>
        </a:spcAft>
        <a:defRPr sz="3200">
          <a:solidFill>
            <a:srgbClr val="FFFFFF"/>
          </a:solidFill>
          <a:latin typeface="+mn-lt"/>
          <a:ea typeface="+mn-ea"/>
          <a:cs typeface="+mn-cs"/>
          <a:sym typeface="Lucida Grande" charset="0"/>
        </a:defRPr>
      </a:lvl8pPr>
      <a:lvl9pPr marL="685800" algn="ctr" rtl="0" eaLnBrk="1" fontAlgn="base" hangingPunct="1">
        <a:spcBef>
          <a:spcPts val="488"/>
        </a:spcBef>
        <a:spcAft>
          <a:spcPct val="0"/>
        </a:spcAft>
        <a:defRPr sz="3200">
          <a:solidFill>
            <a:srgbClr val="FFFFFF"/>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bwMode="auto">
          <a:xfrm>
            <a:off x="457200" y="385763"/>
            <a:ext cx="8229600" cy="8143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Tree>
    <p:extLst>
      <p:ext uri="{BB962C8B-B14F-4D97-AF65-F5344CB8AC3E}">
        <p14:creationId xmlns:p14="http://schemas.microsoft.com/office/powerpoint/2010/main" val="799164628"/>
      </p:ext>
    </p:extLst>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ransition/>
  <p:txStyles>
    <p:titleStyle>
      <a:lvl1pPr algn="ctr" rtl="0" eaLnBrk="1" fontAlgn="base" hangingPunct="1">
        <a:spcBef>
          <a:spcPct val="0"/>
        </a:spcBef>
        <a:spcAft>
          <a:spcPct val="0"/>
        </a:spcAft>
        <a:defRPr sz="28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75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277813" indent="-106363" algn="l" rtl="0" eaLnBrk="1" fontAlgn="base" hangingPunct="1">
        <a:spcBef>
          <a:spcPts val="675"/>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428625" indent="-85725" algn="l" rtl="0" eaLnBrk="1" fontAlgn="base" hangingPunct="1">
        <a:spcBef>
          <a:spcPts val="563"/>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6000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7715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9429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6pPr>
      <a:lvl7pPr marL="11144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7pPr>
      <a:lvl8pPr marL="12858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8pPr>
      <a:lvl9pPr marL="14573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055903"/>
      </p:ext>
    </p:extLst>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ransition/>
  <p:txStyles>
    <p:titleStyle>
      <a:lvl1pPr algn="r" rtl="0" eaLnBrk="1" fontAlgn="base" hangingPunct="1">
        <a:spcBef>
          <a:spcPct val="0"/>
        </a:spcBef>
        <a:spcAft>
          <a:spcPct val="0"/>
        </a:spcAft>
        <a:defRPr sz="2800" b="1">
          <a:solidFill>
            <a:srgbClr val="FFFFFF"/>
          </a:solidFill>
          <a:latin typeface="+mj-lt"/>
          <a:ea typeface="+mj-ea"/>
          <a:cs typeface="+mj-cs"/>
          <a:sym typeface="Lucida Grande" charset="0"/>
        </a:defRPr>
      </a:lvl1pPr>
      <a:lvl2pPr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2pPr>
      <a:lvl3pPr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3pPr>
      <a:lvl4pPr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4pPr>
      <a:lvl5pPr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5pPr>
      <a:lvl6pPr marL="171450"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6pPr>
      <a:lvl7pPr marL="342900"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7pPr>
      <a:lvl8pPr marL="514350"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8pPr>
      <a:lvl9pPr marL="685800"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75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277813" indent="-106363" algn="l" rtl="0" eaLnBrk="1" fontAlgn="base" hangingPunct="1">
        <a:spcBef>
          <a:spcPts val="675"/>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428625" indent="-85725" algn="l" rtl="0" eaLnBrk="1" fontAlgn="base" hangingPunct="1">
        <a:spcBef>
          <a:spcPts val="563"/>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6000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7715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9429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6pPr>
      <a:lvl7pPr marL="11144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7pPr>
      <a:lvl8pPr marL="12858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8pPr>
      <a:lvl9pPr marL="14573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bwMode="auto">
          <a:xfrm>
            <a:off x="0" y="858838"/>
            <a:ext cx="9144000" cy="2889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Tree>
    <p:extLst>
      <p:ext uri="{BB962C8B-B14F-4D97-AF65-F5344CB8AC3E}">
        <p14:creationId xmlns:p14="http://schemas.microsoft.com/office/powerpoint/2010/main" val="3909944909"/>
      </p:ext>
    </p:extLst>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transition/>
  <p:txStyles>
    <p:titleStyle>
      <a:lvl1pPr algn="ctr" rtl="0" eaLnBrk="1" fontAlgn="base" hangingPunct="1">
        <a:spcBef>
          <a:spcPct val="0"/>
        </a:spcBef>
        <a:spcAft>
          <a:spcPct val="0"/>
        </a:spcAft>
        <a:defRPr sz="180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180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180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180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180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180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180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180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180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75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277813" indent="-106363" algn="l" rtl="0" eaLnBrk="1" fontAlgn="base" hangingPunct="1">
        <a:spcBef>
          <a:spcPts val="675"/>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428625" indent="-85725" algn="l" rtl="0" eaLnBrk="1" fontAlgn="base" hangingPunct="1">
        <a:spcBef>
          <a:spcPts val="563"/>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6000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7715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9429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6pPr>
      <a:lvl7pPr marL="11144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7pPr>
      <a:lvl8pPr marL="12858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8pPr>
      <a:lvl9pPr marL="14573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bwMode="auto">
          <a:xfrm>
            <a:off x="0" y="1714500"/>
            <a:ext cx="9144000" cy="17049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Tree>
    <p:extLst>
      <p:ext uri="{BB962C8B-B14F-4D97-AF65-F5344CB8AC3E}">
        <p14:creationId xmlns:p14="http://schemas.microsoft.com/office/powerpoint/2010/main" val="1169475080"/>
      </p:ext>
    </p:extLst>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transition/>
  <p:txStyles>
    <p:titleStyle>
      <a:lvl1pPr algn="ctr" rtl="0" eaLnBrk="1" fontAlgn="base" hangingPunct="1">
        <a:spcBef>
          <a:spcPct val="0"/>
        </a:spcBef>
        <a:spcAft>
          <a:spcPct val="0"/>
        </a:spcAft>
        <a:defRPr sz="90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90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90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90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90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90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90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90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90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75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277813" indent="-106363" algn="l" rtl="0" eaLnBrk="1" fontAlgn="base" hangingPunct="1">
        <a:spcBef>
          <a:spcPts val="675"/>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428625" indent="-85725" algn="l" rtl="0" eaLnBrk="1" fontAlgn="base" hangingPunct="1">
        <a:spcBef>
          <a:spcPts val="563"/>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6000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7715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9429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6pPr>
      <a:lvl7pPr marL="11144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7pPr>
      <a:lvl8pPr marL="12858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8pPr>
      <a:lvl9pPr marL="14573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1601C75-6E3A-0C43-AC78-5185600B4E67}" type="datetimeFigureOut">
              <a:rPr lang="en-US" smtClean="0"/>
              <a:t>4/4/2015</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B10AB41-457F-9A4C-A01C-ACD95B865C12}" type="slidenum">
              <a:rPr lang="en-US" smtClean="0"/>
              <a:t>‹#›</a:t>
            </a:fld>
            <a:endParaRPr lang="en-US"/>
          </a:p>
        </p:txBody>
      </p:sp>
    </p:spTree>
    <p:extLst>
      <p:ext uri="{BB962C8B-B14F-4D97-AF65-F5344CB8AC3E}">
        <p14:creationId xmlns:p14="http://schemas.microsoft.com/office/powerpoint/2010/main" val="673364878"/>
      </p:ext>
    </p:extLst>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457200" y="200025"/>
            <a:ext cx="8229600" cy="828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2051" name="Rectangle 2"/>
          <p:cNvSpPr>
            <a:spLocks noGrp="1" noChangeArrowheads="1"/>
          </p:cNvSpPr>
          <p:nvPr>
            <p:ph type="body" idx="1"/>
          </p:nvPr>
        </p:nvSpPr>
        <p:spPr bwMode="auto">
          <a:xfrm>
            <a:off x="842963" y="1028700"/>
            <a:ext cx="7458075" cy="39766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endParaRPr lang="en-US">
              <a:sym typeface="Lucida Grande" charset="0"/>
            </a:endParaRPr>
          </a:p>
        </p:txBody>
      </p:sp>
    </p:spTree>
    <p:extLst>
      <p:ext uri="{BB962C8B-B14F-4D97-AF65-F5344CB8AC3E}">
        <p14:creationId xmlns:p14="http://schemas.microsoft.com/office/powerpoint/2010/main" val="2159262366"/>
      </p:ext>
    </p:extLst>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Lst>
  <p:transition/>
  <p:txStyles>
    <p:titleStyle>
      <a:lvl1pPr algn="ctr" rtl="0" eaLnBrk="1" fontAlgn="base" hangingPunct="1">
        <a:spcBef>
          <a:spcPct val="0"/>
        </a:spcBef>
        <a:spcAft>
          <a:spcPct val="0"/>
        </a:spcAft>
        <a:defRPr sz="32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9pPr>
    </p:titleStyle>
    <p:bodyStyle>
      <a:lvl1pPr marL="200025" indent="-200025" algn="l" rtl="0" eaLnBrk="1" fontAlgn="base" hangingPunct="1">
        <a:spcBef>
          <a:spcPts val="488"/>
        </a:spcBef>
        <a:spcAft>
          <a:spcPct val="0"/>
        </a:spcAft>
        <a:buClr>
          <a:srgbClr val="E6E6E6"/>
        </a:buClr>
        <a:buSzPct val="100000"/>
        <a:buFont typeface="Thonburi" charset="0"/>
        <a:buChar char="•"/>
        <a:defRPr sz="2100" b="1">
          <a:solidFill>
            <a:srgbClr val="E6E6E6"/>
          </a:solidFill>
          <a:latin typeface="+mn-lt"/>
          <a:ea typeface="+mn-ea"/>
          <a:cs typeface="+mn-cs"/>
          <a:sym typeface="Lucida Grande" charset="0"/>
        </a:defRPr>
      </a:lvl1pPr>
      <a:lvl2pPr marL="652463" indent="-200025" algn="l" rtl="0" eaLnBrk="1" fontAlgn="base" hangingPunct="1">
        <a:spcBef>
          <a:spcPts val="675"/>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2pPr>
      <a:lvl3pPr marL="652463" indent="-200025" algn="l" rtl="0" eaLnBrk="1" fontAlgn="base" hangingPunct="1">
        <a:spcBef>
          <a:spcPts val="563"/>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3pPr>
      <a:lvl4pPr marL="65246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4pPr>
      <a:lvl5pPr marL="65246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5pPr>
      <a:lvl6pPr marL="82510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6pPr>
      <a:lvl7pPr marL="99655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7pPr>
      <a:lvl8pPr marL="116800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8pPr>
      <a:lvl9pPr marL="133945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358775" y="1169988"/>
            <a:ext cx="8388350" cy="2722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Tree>
    <p:extLst>
      <p:ext uri="{BB962C8B-B14F-4D97-AF65-F5344CB8AC3E}">
        <p14:creationId xmlns:p14="http://schemas.microsoft.com/office/powerpoint/2010/main" val="4287831538"/>
      </p:ext>
    </p:extLst>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Lst>
  <p:transition/>
  <p:txStyles>
    <p:titleStyle>
      <a:lvl1pPr algn="ctr" rtl="0" eaLnBrk="1" fontAlgn="base" hangingPunct="1">
        <a:spcBef>
          <a:spcPct val="0"/>
        </a:spcBef>
        <a:spcAft>
          <a:spcPct val="0"/>
        </a:spcAft>
        <a:defRPr sz="160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160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160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160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160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160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160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160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160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75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277813" indent="-106363" algn="l" rtl="0" eaLnBrk="1" fontAlgn="base" hangingPunct="1">
        <a:spcBef>
          <a:spcPts val="675"/>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428625" indent="-85725" algn="l" rtl="0" eaLnBrk="1" fontAlgn="base" hangingPunct="1">
        <a:spcBef>
          <a:spcPts val="563"/>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6000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7715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9429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6pPr>
      <a:lvl7pPr marL="11144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7pPr>
      <a:lvl8pPr marL="12858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8pPr>
      <a:lvl9pPr marL="14573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457200" y="200025"/>
            <a:ext cx="8229600" cy="828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2051" name="Rectangle 2"/>
          <p:cNvSpPr>
            <a:spLocks noGrp="1" noChangeArrowheads="1"/>
          </p:cNvSpPr>
          <p:nvPr>
            <p:ph type="body" idx="1"/>
          </p:nvPr>
        </p:nvSpPr>
        <p:spPr bwMode="auto">
          <a:xfrm>
            <a:off x="842963" y="1028700"/>
            <a:ext cx="7458075" cy="39766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endParaRPr lang="en-US">
              <a:sym typeface="Lucida Grande" charset="0"/>
            </a:endParaRPr>
          </a:p>
        </p:txBody>
      </p:sp>
    </p:spTree>
    <p:extLst>
      <p:ext uri="{BB962C8B-B14F-4D97-AF65-F5344CB8AC3E}">
        <p14:creationId xmlns:p14="http://schemas.microsoft.com/office/powerpoint/2010/main" val="288149215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ransition/>
  <p:txStyles>
    <p:titleStyle>
      <a:lvl1pPr algn="ctr" rtl="0" eaLnBrk="1" fontAlgn="base" hangingPunct="1">
        <a:spcBef>
          <a:spcPct val="0"/>
        </a:spcBef>
        <a:spcAft>
          <a:spcPct val="0"/>
        </a:spcAft>
        <a:defRPr sz="32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9pPr>
    </p:titleStyle>
    <p:bodyStyle>
      <a:lvl1pPr marL="200025" indent="-200025" algn="l" rtl="0" eaLnBrk="1" fontAlgn="base" hangingPunct="1">
        <a:spcBef>
          <a:spcPts val="488"/>
        </a:spcBef>
        <a:spcAft>
          <a:spcPct val="0"/>
        </a:spcAft>
        <a:buClr>
          <a:srgbClr val="E6E6E6"/>
        </a:buClr>
        <a:buSzPct val="100000"/>
        <a:buFont typeface="Thonburi" charset="0"/>
        <a:buChar char="•"/>
        <a:defRPr sz="2100" b="1">
          <a:solidFill>
            <a:srgbClr val="E6E6E6"/>
          </a:solidFill>
          <a:latin typeface="+mn-lt"/>
          <a:ea typeface="+mn-ea"/>
          <a:cs typeface="+mn-cs"/>
          <a:sym typeface="Lucida Grande" charset="0"/>
        </a:defRPr>
      </a:lvl1pPr>
      <a:lvl2pPr marL="652463" indent="-200025" algn="l" rtl="0" eaLnBrk="1" fontAlgn="base" hangingPunct="1">
        <a:spcBef>
          <a:spcPts val="675"/>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2pPr>
      <a:lvl3pPr marL="652463" indent="-200025" algn="l" rtl="0" eaLnBrk="1" fontAlgn="base" hangingPunct="1">
        <a:spcBef>
          <a:spcPts val="563"/>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3pPr>
      <a:lvl4pPr marL="65246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4pPr>
      <a:lvl5pPr marL="65246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5pPr>
      <a:lvl6pPr marL="82510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6pPr>
      <a:lvl7pPr marL="99655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7pPr>
      <a:lvl8pPr marL="116800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8pPr>
      <a:lvl9pPr marL="133945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bwMode="auto">
          <a:xfrm>
            <a:off x="457200" y="200025"/>
            <a:ext cx="8229600" cy="828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4099" name="Rectangle 2"/>
          <p:cNvSpPr>
            <a:spLocks noGrp="1" noChangeArrowheads="1"/>
          </p:cNvSpPr>
          <p:nvPr>
            <p:ph type="body" idx="1"/>
          </p:nvPr>
        </p:nvSpPr>
        <p:spPr bwMode="auto">
          <a:xfrm>
            <a:off x="842963" y="1028700"/>
            <a:ext cx="7458075" cy="40624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endParaRPr lang="en-US">
              <a:sym typeface="Lucida Grande" charset="0"/>
            </a:endParaRPr>
          </a:p>
        </p:txBody>
      </p:sp>
    </p:spTree>
    <p:extLst>
      <p:ext uri="{BB962C8B-B14F-4D97-AF65-F5344CB8AC3E}">
        <p14:creationId xmlns:p14="http://schemas.microsoft.com/office/powerpoint/2010/main" val="238195050"/>
      </p:ext>
    </p:extLst>
  </p:cSld>
  <p:clrMap bg1="lt1" tx1="dk1" bg2="lt2" tx2="dk2" accent1="accent1" accent2="accent2" accent3="accent3" accent4="accent4" accent5="accent5" accent6="accent6" hlink="hlink" folHlink="folHlink"/>
  <p:sldLayoutIdLst>
    <p:sldLayoutId id="2147484249" r:id="rId1"/>
    <p:sldLayoutId id="2147484250" r:id="rId2"/>
    <p:sldLayoutId id="2147484251" r:id="rId3"/>
    <p:sldLayoutId id="2147484252" r:id="rId4"/>
    <p:sldLayoutId id="2147484253" r:id="rId5"/>
    <p:sldLayoutId id="2147484254" r:id="rId6"/>
    <p:sldLayoutId id="2147484255" r:id="rId7"/>
    <p:sldLayoutId id="2147484256" r:id="rId8"/>
    <p:sldLayoutId id="2147484257" r:id="rId9"/>
    <p:sldLayoutId id="2147484258" r:id="rId10"/>
    <p:sldLayoutId id="2147484259" r:id="rId11"/>
  </p:sldLayoutIdLst>
  <p:transition/>
  <p:txStyles>
    <p:titleStyle>
      <a:lvl1pPr algn="ctr" rtl="0" eaLnBrk="1" fontAlgn="base" hangingPunct="1">
        <a:spcBef>
          <a:spcPct val="0"/>
        </a:spcBef>
        <a:spcAft>
          <a:spcPct val="0"/>
        </a:spcAft>
        <a:defRPr sz="32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9pPr>
    </p:titleStyle>
    <p:bodyStyle>
      <a:lvl1pPr marL="200025" indent="-200025" algn="l" rtl="0" eaLnBrk="1" fontAlgn="base" hangingPunct="1">
        <a:spcBef>
          <a:spcPts val="488"/>
        </a:spcBef>
        <a:spcAft>
          <a:spcPct val="0"/>
        </a:spcAft>
        <a:buClr>
          <a:srgbClr val="E6E6E6"/>
        </a:buClr>
        <a:buSzPct val="100000"/>
        <a:buFont typeface="Thonburi" charset="0"/>
        <a:buChar char="•"/>
        <a:defRPr sz="2100" b="1">
          <a:solidFill>
            <a:srgbClr val="E6E6E6"/>
          </a:solidFill>
          <a:latin typeface="+mn-lt"/>
          <a:ea typeface="+mn-ea"/>
          <a:cs typeface="+mn-cs"/>
          <a:sym typeface="Lucida Grande" charset="0"/>
        </a:defRPr>
      </a:lvl1pPr>
      <a:lvl2pPr marL="652463" indent="-200025" algn="l" rtl="0" eaLnBrk="1" fontAlgn="base" hangingPunct="1">
        <a:spcBef>
          <a:spcPts val="675"/>
        </a:spcBef>
        <a:spcAft>
          <a:spcPct val="0"/>
        </a:spcAft>
        <a:buClr>
          <a:srgbClr val="E6E6E6"/>
        </a:buClr>
        <a:buSzPct val="32000"/>
        <a:buFont typeface="Thonburi" charset="0"/>
        <a:buChar char="•"/>
        <a:defRPr sz="2100" b="1">
          <a:solidFill>
            <a:srgbClr val="FFFFFF"/>
          </a:solidFill>
          <a:latin typeface="+mn-lt"/>
          <a:ea typeface="+mn-ea"/>
          <a:cs typeface="+mn-cs"/>
          <a:sym typeface="Lucida Grande" charset="0"/>
        </a:defRPr>
      </a:lvl2pPr>
      <a:lvl3pPr marL="652463" indent="-200025" algn="l" rtl="0" eaLnBrk="1" fontAlgn="base" hangingPunct="1">
        <a:spcBef>
          <a:spcPts val="563"/>
        </a:spcBef>
        <a:spcAft>
          <a:spcPct val="0"/>
        </a:spcAft>
        <a:buClr>
          <a:srgbClr val="E6E6E6"/>
        </a:buClr>
        <a:buSzPct val="32000"/>
        <a:buFont typeface="Thonburi" charset="0"/>
        <a:buChar char="•"/>
        <a:defRPr sz="2100" b="1">
          <a:solidFill>
            <a:srgbClr val="FFFFFF"/>
          </a:solidFill>
          <a:latin typeface="+mn-lt"/>
          <a:ea typeface="+mn-ea"/>
          <a:cs typeface="+mn-cs"/>
          <a:sym typeface="Lucida Grande" charset="0"/>
        </a:defRPr>
      </a:lvl3pPr>
      <a:lvl4pPr marL="652463" indent="-200025" algn="l" rtl="0" eaLnBrk="1" fontAlgn="base" hangingPunct="1">
        <a:spcBef>
          <a:spcPts val="488"/>
        </a:spcBef>
        <a:spcAft>
          <a:spcPct val="0"/>
        </a:spcAft>
        <a:buClr>
          <a:srgbClr val="E6E6E6"/>
        </a:buClr>
        <a:buSzPct val="32000"/>
        <a:buFont typeface="Thonburi" charset="0"/>
        <a:buChar char="•"/>
        <a:defRPr sz="2100" b="1">
          <a:solidFill>
            <a:srgbClr val="FFFFFF"/>
          </a:solidFill>
          <a:latin typeface="+mn-lt"/>
          <a:ea typeface="+mn-ea"/>
          <a:cs typeface="+mn-cs"/>
          <a:sym typeface="Lucida Grande" charset="0"/>
        </a:defRPr>
      </a:lvl4pPr>
      <a:lvl5pPr marL="652463" indent="-200025" algn="l" rtl="0" eaLnBrk="1" fontAlgn="base" hangingPunct="1">
        <a:spcBef>
          <a:spcPts val="488"/>
        </a:spcBef>
        <a:spcAft>
          <a:spcPct val="0"/>
        </a:spcAft>
        <a:buClr>
          <a:srgbClr val="E6E6E6"/>
        </a:buClr>
        <a:buSzPct val="32000"/>
        <a:buFont typeface="Thonburi" charset="0"/>
        <a:buChar char="•"/>
        <a:defRPr sz="2100" b="1">
          <a:solidFill>
            <a:srgbClr val="FFFFFF"/>
          </a:solidFill>
          <a:latin typeface="+mn-lt"/>
          <a:ea typeface="+mn-ea"/>
          <a:cs typeface="+mn-cs"/>
          <a:sym typeface="Lucida Grande" charset="0"/>
        </a:defRPr>
      </a:lvl5pPr>
      <a:lvl6pPr marL="825103" indent="-200025" algn="l" rtl="0" eaLnBrk="1" fontAlgn="base" hangingPunct="1">
        <a:spcBef>
          <a:spcPts val="488"/>
        </a:spcBef>
        <a:spcAft>
          <a:spcPct val="0"/>
        </a:spcAft>
        <a:buClr>
          <a:srgbClr val="E6E6E6"/>
        </a:buClr>
        <a:buSzPct val="32000"/>
        <a:buFont typeface="Thonburi" charset="0"/>
        <a:buChar char="•"/>
        <a:defRPr sz="2100" b="1">
          <a:solidFill>
            <a:srgbClr val="FFFFFF"/>
          </a:solidFill>
          <a:latin typeface="+mn-lt"/>
          <a:ea typeface="+mn-ea"/>
          <a:cs typeface="+mn-cs"/>
          <a:sym typeface="Lucida Grande" charset="0"/>
        </a:defRPr>
      </a:lvl6pPr>
      <a:lvl7pPr marL="996553" indent="-200025" algn="l" rtl="0" eaLnBrk="1" fontAlgn="base" hangingPunct="1">
        <a:spcBef>
          <a:spcPts val="488"/>
        </a:spcBef>
        <a:spcAft>
          <a:spcPct val="0"/>
        </a:spcAft>
        <a:buClr>
          <a:srgbClr val="E6E6E6"/>
        </a:buClr>
        <a:buSzPct val="32000"/>
        <a:buFont typeface="Thonburi" charset="0"/>
        <a:buChar char="•"/>
        <a:defRPr sz="2100" b="1">
          <a:solidFill>
            <a:srgbClr val="FFFFFF"/>
          </a:solidFill>
          <a:latin typeface="+mn-lt"/>
          <a:ea typeface="+mn-ea"/>
          <a:cs typeface="+mn-cs"/>
          <a:sym typeface="Lucida Grande" charset="0"/>
        </a:defRPr>
      </a:lvl7pPr>
      <a:lvl8pPr marL="1168003" indent="-200025" algn="l" rtl="0" eaLnBrk="1" fontAlgn="base" hangingPunct="1">
        <a:spcBef>
          <a:spcPts val="488"/>
        </a:spcBef>
        <a:spcAft>
          <a:spcPct val="0"/>
        </a:spcAft>
        <a:buClr>
          <a:srgbClr val="E6E6E6"/>
        </a:buClr>
        <a:buSzPct val="32000"/>
        <a:buFont typeface="Thonburi" charset="0"/>
        <a:buChar char="•"/>
        <a:defRPr sz="2100" b="1">
          <a:solidFill>
            <a:srgbClr val="FFFFFF"/>
          </a:solidFill>
          <a:latin typeface="+mn-lt"/>
          <a:ea typeface="+mn-ea"/>
          <a:cs typeface="+mn-cs"/>
          <a:sym typeface="Lucida Grande" charset="0"/>
        </a:defRPr>
      </a:lvl8pPr>
      <a:lvl9pPr marL="1339453" indent="-200025" algn="l" rtl="0" eaLnBrk="1" fontAlgn="base" hangingPunct="1">
        <a:spcBef>
          <a:spcPts val="488"/>
        </a:spcBef>
        <a:spcAft>
          <a:spcPct val="0"/>
        </a:spcAft>
        <a:buClr>
          <a:srgbClr val="E6E6E6"/>
        </a:buClr>
        <a:buSzPct val="32000"/>
        <a:buFont typeface="Thonburi" charset="0"/>
        <a:buChar char="•"/>
        <a:defRPr sz="2100" b="1">
          <a:solidFill>
            <a:srgbClr val="FFFFFF"/>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bwMode="auto">
          <a:xfrm>
            <a:off x="457200" y="619125"/>
            <a:ext cx="8229600" cy="828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5123" name="Rectangle 2"/>
          <p:cNvSpPr>
            <a:spLocks noGrp="1" noChangeArrowheads="1"/>
          </p:cNvSpPr>
          <p:nvPr>
            <p:ph type="body" idx="1"/>
          </p:nvPr>
        </p:nvSpPr>
        <p:spPr bwMode="auto">
          <a:xfrm>
            <a:off x="1062038" y="1447800"/>
            <a:ext cx="7019925" cy="3695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endParaRPr lang="en-US">
              <a:sym typeface="Lucida Grande" charset="0"/>
            </a:endParaRPr>
          </a:p>
        </p:txBody>
      </p:sp>
    </p:spTree>
    <p:extLst>
      <p:ext uri="{BB962C8B-B14F-4D97-AF65-F5344CB8AC3E}">
        <p14:creationId xmlns:p14="http://schemas.microsoft.com/office/powerpoint/2010/main" val="3218630909"/>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ransition/>
  <p:txStyles>
    <p:titleStyle>
      <a:lvl1pPr algn="ctr" rtl="0" eaLnBrk="1" fontAlgn="base" hangingPunct="1">
        <a:spcBef>
          <a:spcPct val="0"/>
        </a:spcBef>
        <a:spcAft>
          <a:spcPct val="0"/>
        </a:spcAft>
        <a:defRPr sz="28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9pPr>
    </p:titleStyle>
    <p:bodyStyle>
      <a:lvl1pPr marL="200025" indent="-200025" algn="l" rtl="0" eaLnBrk="1" fontAlgn="base" hangingPunct="1">
        <a:spcBef>
          <a:spcPts val="488"/>
        </a:spcBef>
        <a:spcAft>
          <a:spcPct val="0"/>
        </a:spcAft>
        <a:buClr>
          <a:srgbClr val="E6E6E6"/>
        </a:buClr>
        <a:buSzPct val="100000"/>
        <a:buFont typeface="Thonburi" charset="0"/>
        <a:buChar char="•"/>
        <a:defRPr sz="2100" b="1">
          <a:solidFill>
            <a:srgbClr val="E6E6E6"/>
          </a:solidFill>
          <a:latin typeface="+mn-lt"/>
          <a:ea typeface="+mn-ea"/>
          <a:cs typeface="+mn-cs"/>
          <a:sym typeface="Lucida Grande" charset="0"/>
        </a:defRPr>
      </a:lvl1pPr>
      <a:lvl2pPr marL="652463" indent="-200025" algn="l" rtl="0" eaLnBrk="1" fontAlgn="base" hangingPunct="1">
        <a:spcBef>
          <a:spcPts val="675"/>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2pPr>
      <a:lvl3pPr marL="652463" indent="-200025" algn="l" rtl="0" eaLnBrk="1" fontAlgn="base" hangingPunct="1">
        <a:spcBef>
          <a:spcPts val="563"/>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3pPr>
      <a:lvl4pPr marL="65246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4pPr>
      <a:lvl5pPr marL="65246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5pPr>
      <a:lvl6pPr marL="82391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6pPr>
      <a:lvl7pPr marL="99536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7pPr>
      <a:lvl8pPr marL="116681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8pPr>
      <a:lvl9pPr marL="133826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bwMode="auto">
          <a:xfrm>
            <a:off x="457200" y="263525"/>
            <a:ext cx="8229600" cy="523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6147" name="Rectangle 2"/>
          <p:cNvSpPr>
            <a:spLocks/>
          </p:cNvSpPr>
          <p:nvPr/>
        </p:nvSpPr>
        <p:spPr bwMode="auto">
          <a:xfrm>
            <a:off x="2076450" y="1152525"/>
            <a:ext cx="2071688" cy="29098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6148" name="Line 3"/>
          <p:cNvSpPr>
            <a:spLocks noChangeShapeType="1"/>
          </p:cNvSpPr>
          <p:nvPr/>
        </p:nvSpPr>
        <p:spPr bwMode="auto">
          <a:xfrm>
            <a:off x="2305050" y="2500313"/>
            <a:ext cx="1630363"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6149" name="Rectangle 4"/>
          <p:cNvSpPr>
            <a:spLocks/>
          </p:cNvSpPr>
          <p:nvPr/>
        </p:nvSpPr>
        <p:spPr bwMode="auto">
          <a:xfrm>
            <a:off x="4995863" y="1152525"/>
            <a:ext cx="2071687" cy="29098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6150" name="Line 5"/>
          <p:cNvSpPr>
            <a:spLocks noChangeShapeType="1"/>
          </p:cNvSpPr>
          <p:nvPr/>
        </p:nvSpPr>
        <p:spPr bwMode="auto">
          <a:xfrm>
            <a:off x="5224463" y="2500313"/>
            <a:ext cx="1630362"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Tree>
    <p:extLst>
      <p:ext uri="{BB962C8B-B14F-4D97-AF65-F5344CB8AC3E}">
        <p14:creationId xmlns:p14="http://schemas.microsoft.com/office/powerpoint/2010/main" val="1138653294"/>
      </p:ext>
    </p:extLst>
  </p:cSld>
  <p:clrMap bg1="lt1" tx1="dk1" bg2="lt2" tx2="dk2" accent1="accent1" accent2="accent2" accent3="accent3" accent4="accent4" accent5="accent5" accent6="accent6" hlink="hlink" folHlink="folHlink"/>
  <p:sldLayoutIdLst>
    <p:sldLayoutId id="2147484273" r:id="rId1"/>
    <p:sldLayoutId id="2147484274" r:id="rId2"/>
    <p:sldLayoutId id="2147484275" r:id="rId3"/>
    <p:sldLayoutId id="2147484276" r:id="rId4"/>
    <p:sldLayoutId id="2147484277" r:id="rId5"/>
    <p:sldLayoutId id="2147484278" r:id="rId6"/>
    <p:sldLayoutId id="2147484279" r:id="rId7"/>
    <p:sldLayoutId id="2147484280" r:id="rId8"/>
    <p:sldLayoutId id="2147484281" r:id="rId9"/>
    <p:sldLayoutId id="2147484282" r:id="rId10"/>
    <p:sldLayoutId id="2147484283" r:id="rId11"/>
  </p:sldLayoutIdLst>
  <p:transition/>
  <p:txStyles>
    <p:titleStyle>
      <a:lvl1pPr algn="ctr" rtl="0" eaLnBrk="1" fontAlgn="base" hangingPunct="1">
        <a:spcBef>
          <a:spcPct val="0"/>
        </a:spcBef>
        <a:spcAft>
          <a:spcPct val="0"/>
        </a:spcAft>
        <a:defRPr sz="28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9pPr>
    </p:titleStyle>
    <p:bodyStyle>
      <a:lvl1pPr marL="63500" indent="-63500" algn="l" rtl="0" eaLnBrk="1" fontAlgn="base" hangingPunct="1">
        <a:spcBef>
          <a:spcPts val="488"/>
        </a:spcBef>
        <a:spcAft>
          <a:spcPct val="0"/>
        </a:spcAft>
        <a:buClr>
          <a:srgbClr val="E6E6E6"/>
        </a:buClr>
        <a:buSzPct val="100000"/>
        <a:buFont typeface="Thonburi" charset="0"/>
        <a:buChar char="•"/>
        <a:defRPr sz="2000" b="1">
          <a:solidFill>
            <a:srgbClr val="E6E6E6"/>
          </a:solidFill>
          <a:latin typeface="+mn-lt"/>
          <a:ea typeface="+mn-ea"/>
          <a:cs typeface="+mn-cs"/>
          <a:sym typeface="Lucida Grande" charset="0"/>
        </a:defRPr>
      </a:lvl1pPr>
      <a:lvl2pPr marL="504825" indent="-47625" algn="l" rtl="0" eaLnBrk="1" fontAlgn="base" hangingPunct="1">
        <a:spcBef>
          <a:spcPts val="675"/>
        </a:spcBef>
        <a:spcAft>
          <a:spcPct val="0"/>
        </a:spcAft>
        <a:buClr>
          <a:srgbClr val="E6E6E6"/>
        </a:buClr>
        <a:buSzPct val="89000"/>
        <a:buFont typeface="Thonburi" charset="0"/>
        <a:buChar char="•"/>
        <a:defRPr sz="2000" b="1">
          <a:solidFill>
            <a:srgbClr val="E6E6E6"/>
          </a:solidFill>
          <a:latin typeface="+mn-lt"/>
          <a:ea typeface="+mn-ea"/>
          <a:cs typeface="+mn-cs"/>
          <a:sym typeface="Lucida Grande" charset="0"/>
        </a:defRPr>
      </a:lvl2pPr>
      <a:lvl3pPr marL="285750" indent="-47625" algn="l" rtl="0" eaLnBrk="1" fontAlgn="base" hangingPunct="1">
        <a:spcBef>
          <a:spcPts val="563"/>
        </a:spcBef>
        <a:spcAft>
          <a:spcPct val="0"/>
        </a:spcAft>
        <a:buClr>
          <a:srgbClr val="E6E6E6"/>
        </a:buClr>
        <a:buSzPct val="80000"/>
        <a:buFont typeface="Thonburi" charset="0"/>
        <a:buChar char="•"/>
        <a:defRPr b="1">
          <a:solidFill>
            <a:srgbClr val="E6E6E6"/>
          </a:solidFill>
          <a:latin typeface="+mn-lt"/>
          <a:ea typeface="+mn-ea"/>
          <a:cs typeface="+mn-cs"/>
          <a:sym typeface="Lucida Grande" charset="0"/>
        </a:defRPr>
      </a:lvl3pPr>
      <a:lvl4pPr marL="333375" indent="-47625" algn="l" rtl="0" eaLnBrk="1" fontAlgn="base" hangingPunct="1">
        <a:spcBef>
          <a:spcPts val="488"/>
        </a:spcBef>
        <a:spcAft>
          <a:spcPct val="0"/>
        </a:spcAft>
        <a:buClr>
          <a:srgbClr val="E6E6E6"/>
        </a:buClr>
        <a:buSzPct val="69000"/>
        <a:buFont typeface="Thonburi" charset="0"/>
        <a:buChar char="•"/>
        <a:defRPr sz="1600" b="1">
          <a:solidFill>
            <a:srgbClr val="E6E6E6"/>
          </a:solidFill>
          <a:latin typeface="+mn-lt"/>
          <a:ea typeface="+mn-ea"/>
          <a:cs typeface="+mn-cs"/>
          <a:sym typeface="Lucida Grande" charset="0"/>
        </a:defRPr>
      </a:lvl4pPr>
      <a:lvl5pPr marL="3810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5pPr>
      <a:lvl6pPr marL="55245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6pPr>
      <a:lvl7pPr marL="7239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7pPr>
      <a:lvl8pPr marL="89535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8pPr>
      <a:lvl9pPr marL="10668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bwMode="auto">
          <a:xfrm>
            <a:off x="461963" y="263525"/>
            <a:ext cx="8229600" cy="523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7171" name="Rectangle 2"/>
          <p:cNvSpPr>
            <a:spLocks/>
          </p:cNvSpPr>
          <p:nvPr/>
        </p:nvSpPr>
        <p:spPr bwMode="auto">
          <a:xfrm>
            <a:off x="842963" y="1266825"/>
            <a:ext cx="2071687" cy="29098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7172" name="Rectangle 3"/>
          <p:cNvSpPr>
            <a:spLocks/>
          </p:cNvSpPr>
          <p:nvPr/>
        </p:nvSpPr>
        <p:spPr bwMode="auto">
          <a:xfrm>
            <a:off x="3533775" y="1266825"/>
            <a:ext cx="2071688" cy="29098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7173" name="Rectangle 4"/>
          <p:cNvSpPr>
            <a:spLocks/>
          </p:cNvSpPr>
          <p:nvPr/>
        </p:nvSpPr>
        <p:spPr bwMode="auto">
          <a:xfrm>
            <a:off x="6229350" y="1266825"/>
            <a:ext cx="2071688" cy="29098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7174" name="Line 5"/>
          <p:cNvSpPr>
            <a:spLocks noChangeShapeType="1"/>
          </p:cNvSpPr>
          <p:nvPr/>
        </p:nvSpPr>
        <p:spPr bwMode="auto">
          <a:xfrm>
            <a:off x="1071563" y="2614613"/>
            <a:ext cx="1630362"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7175" name="Line 6"/>
          <p:cNvSpPr>
            <a:spLocks noChangeShapeType="1"/>
          </p:cNvSpPr>
          <p:nvPr/>
        </p:nvSpPr>
        <p:spPr bwMode="auto">
          <a:xfrm>
            <a:off x="3762375" y="2638425"/>
            <a:ext cx="1630363"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7176" name="Line 7"/>
          <p:cNvSpPr>
            <a:spLocks noChangeShapeType="1"/>
          </p:cNvSpPr>
          <p:nvPr/>
        </p:nvSpPr>
        <p:spPr bwMode="auto">
          <a:xfrm>
            <a:off x="6457950" y="2652713"/>
            <a:ext cx="1630363"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Tree>
    <p:extLst>
      <p:ext uri="{BB962C8B-B14F-4D97-AF65-F5344CB8AC3E}">
        <p14:creationId xmlns:p14="http://schemas.microsoft.com/office/powerpoint/2010/main" val="587027331"/>
      </p:ext>
    </p:extLst>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Lst>
  <p:transition/>
  <p:txStyles>
    <p:titleStyle>
      <a:lvl1pPr algn="ctr" rtl="0" eaLnBrk="1" fontAlgn="base" hangingPunct="1">
        <a:spcBef>
          <a:spcPct val="0"/>
        </a:spcBef>
        <a:spcAft>
          <a:spcPct val="0"/>
        </a:spcAft>
        <a:defRPr sz="28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9pPr>
    </p:titleStyle>
    <p:bodyStyle>
      <a:lvl1pPr marL="63500" indent="-63500" algn="l" rtl="0" eaLnBrk="1" fontAlgn="base" hangingPunct="1">
        <a:spcBef>
          <a:spcPts val="488"/>
        </a:spcBef>
        <a:spcAft>
          <a:spcPct val="0"/>
        </a:spcAft>
        <a:buClr>
          <a:srgbClr val="E6E6E6"/>
        </a:buClr>
        <a:buSzPct val="100000"/>
        <a:buFont typeface="Thonburi" charset="0"/>
        <a:buChar char="•"/>
        <a:defRPr sz="2000" b="1">
          <a:solidFill>
            <a:srgbClr val="E6E6E6"/>
          </a:solidFill>
          <a:latin typeface="+mn-lt"/>
          <a:ea typeface="+mn-ea"/>
          <a:cs typeface="+mn-cs"/>
          <a:sym typeface="Lucida Grande" charset="0"/>
        </a:defRPr>
      </a:lvl1pPr>
      <a:lvl2pPr marL="504825" indent="-47625" algn="l" rtl="0" eaLnBrk="1" fontAlgn="base" hangingPunct="1">
        <a:spcBef>
          <a:spcPts val="675"/>
        </a:spcBef>
        <a:spcAft>
          <a:spcPct val="0"/>
        </a:spcAft>
        <a:buClr>
          <a:srgbClr val="E6E6E6"/>
        </a:buClr>
        <a:buSzPct val="89000"/>
        <a:buFont typeface="Thonburi" charset="0"/>
        <a:buChar char="•"/>
        <a:defRPr sz="2000" b="1">
          <a:solidFill>
            <a:srgbClr val="E6E6E6"/>
          </a:solidFill>
          <a:latin typeface="+mn-lt"/>
          <a:ea typeface="+mn-ea"/>
          <a:cs typeface="+mn-cs"/>
          <a:sym typeface="Lucida Grande" charset="0"/>
        </a:defRPr>
      </a:lvl2pPr>
      <a:lvl3pPr marL="285750" indent="-47625" algn="l" rtl="0" eaLnBrk="1" fontAlgn="base" hangingPunct="1">
        <a:spcBef>
          <a:spcPts val="563"/>
        </a:spcBef>
        <a:spcAft>
          <a:spcPct val="0"/>
        </a:spcAft>
        <a:buClr>
          <a:srgbClr val="E6E6E6"/>
        </a:buClr>
        <a:buSzPct val="80000"/>
        <a:buFont typeface="Thonburi" charset="0"/>
        <a:buChar char="•"/>
        <a:defRPr b="1">
          <a:solidFill>
            <a:srgbClr val="E6E6E6"/>
          </a:solidFill>
          <a:latin typeface="+mn-lt"/>
          <a:ea typeface="+mn-ea"/>
          <a:cs typeface="+mn-cs"/>
          <a:sym typeface="Lucida Grande" charset="0"/>
        </a:defRPr>
      </a:lvl3pPr>
      <a:lvl4pPr marL="333375" indent="-47625" algn="l" rtl="0" eaLnBrk="1" fontAlgn="base" hangingPunct="1">
        <a:spcBef>
          <a:spcPts val="488"/>
        </a:spcBef>
        <a:spcAft>
          <a:spcPct val="0"/>
        </a:spcAft>
        <a:buClr>
          <a:srgbClr val="E6E6E6"/>
        </a:buClr>
        <a:buSzPct val="69000"/>
        <a:buFont typeface="Thonburi" charset="0"/>
        <a:buChar char="•"/>
        <a:defRPr sz="1600" b="1">
          <a:solidFill>
            <a:srgbClr val="E6E6E6"/>
          </a:solidFill>
          <a:latin typeface="+mn-lt"/>
          <a:ea typeface="+mn-ea"/>
          <a:cs typeface="+mn-cs"/>
          <a:sym typeface="Lucida Grande" charset="0"/>
        </a:defRPr>
      </a:lvl4pPr>
      <a:lvl5pPr marL="3810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5pPr>
      <a:lvl6pPr marL="55245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6pPr>
      <a:lvl7pPr marL="7239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7pPr>
      <a:lvl8pPr marL="89535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8pPr>
      <a:lvl9pPr marL="10668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bwMode="auto">
          <a:xfrm>
            <a:off x="457200" y="258763"/>
            <a:ext cx="8229600" cy="53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8195" name="Rectangle 2"/>
          <p:cNvSpPr>
            <a:spLocks/>
          </p:cNvSpPr>
          <p:nvPr/>
        </p:nvSpPr>
        <p:spPr bwMode="auto">
          <a:xfrm>
            <a:off x="304800" y="1362075"/>
            <a:ext cx="1928813" cy="27193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8196" name="Line 3"/>
          <p:cNvSpPr>
            <a:spLocks noChangeShapeType="1"/>
          </p:cNvSpPr>
          <p:nvPr/>
        </p:nvSpPr>
        <p:spPr bwMode="auto">
          <a:xfrm>
            <a:off x="557213" y="2709863"/>
            <a:ext cx="1409700"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8197" name="Rectangle 4"/>
          <p:cNvSpPr>
            <a:spLocks/>
          </p:cNvSpPr>
          <p:nvPr/>
        </p:nvSpPr>
        <p:spPr bwMode="auto">
          <a:xfrm>
            <a:off x="2514600" y="1362075"/>
            <a:ext cx="1928813" cy="27193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8198" name="Line 5"/>
          <p:cNvSpPr>
            <a:spLocks noChangeShapeType="1"/>
          </p:cNvSpPr>
          <p:nvPr/>
        </p:nvSpPr>
        <p:spPr bwMode="auto">
          <a:xfrm>
            <a:off x="2767013" y="2709863"/>
            <a:ext cx="1409700"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8199" name="Rectangle 6"/>
          <p:cNvSpPr>
            <a:spLocks/>
          </p:cNvSpPr>
          <p:nvPr/>
        </p:nvSpPr>
        <p:spPr bwMode="auto">
          <a:xfrm>
            <a:off x="4710113" y="1362075"/>
            <a:ext cx="1928812" cy="27193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8200" name="Line 7"/>
          <p:cNvSpPr>
            <a:spLocks noChangeShapeType="1"/>
          </p:cNvSpPr>
          <p:nvPr/>
        </p:nvSpPr>
        <p:spPr bwMode="auto">
          <a:xfrm>
            <a:off x="4967288" y="2709863"/>
            <a:ext cx="1409700"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8201" name="Rectangle 8"/>
          <p:cNvSpPr>
            <a:spLocks/>
          </p:cNvSpPr>
          <p:nvPr/>
        </p:nvSpPr>
        <p:spPr bwMode="auto">
          <a:xfrm>
            <a:off x="6910388" y="1362075"/>
            <a:ext cx="1928812" cy="27193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8202" name="Line 9"/>
          <p:cNvSpPr>
            <a:spLocks noChangeShapeType="1"/>
          </p:cNvSpPr>
          <p:nvPr/>
        </p:nvSpPr>
        <p:spPr bwMode="auto">
          <a:xfrm>
            <a:off x="7162800" y="2709863"/>
            <a:ext cx="1409700"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Tree>
    <p:extLst>
      <p:ext uri="{BB962C8B-B14F-4D97-AF65-F5344CB8AC3E}">
        <p14:creationId xmlns:p14="http://schemas.microsoft.com/office/powerpoint/2010/main" val="1240480355"/>
      </p:ext>
    </p:extLst>
  </p:cSld>
  <p:clrMap bg1="lt1" tx1="dk1" bg2="lt2" tx2="dk2" accent1="accent1" accent2="accent2" accent3="accent3" accent4="accent4" accent5="accent5" accent6="accent6" hlink="hlink" folHlink="folHlink"/>
  <p:sldLayoutIdLst>
    <p:sldLayoutId id="2147484297" r:id="rId1"/>
    <p:sldLayoutId id="2147484298" r:id="rId2"/>
    <p:sldLayoutId id="2147484299" r:id="rId3"/>
    <p:sldLayoutId id="2147484300" r:id="rId4"/>
    <p:sldLayoutId id="2147484301" r:id="rId5"/>
    <p:sldLayoutId id="2147484302" r:id="rId6"/>
    <p:sldLayoutId id="2147484303" r:id="rId7"/>
    <p:sldLayoutId id="2147484304" r:id="rId8"/>
    <p:sldLayoutId id="2147484305" r:id="rId9"/>
    <p:sldLayoutId id="2147484306" r:id="rId10"/>
    <p:sldLayoutId id="2147484307" r:id="rId11"/>
  </p:sldLayoutIdLst>
  <p:transition/>
  <p:txStyles>
    <p:titleStyle>
      <a:lvl1pPr algn="ctr" rtl="0" eaLnBrk="1" fontAlgn="base" hangingPunct="1">
        <a:spcBef>
          <a:spcPct val="0"/>
        </a:spcBef>
        <a:spcAft>
          <a:spcPct val="0"/>
        </a:spcAft>
        <a:defRPr sz="28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9pPr>
    </p:titleStyle>
    <p:bodyStyle>
      <a:lvl1pPr marL="63500" indent="-63500" algn="l" rtl="0" eaLnBrk="1" fontAlgn="base" hangingPunct="1">
        <a:spcBef>
          <a:spcPts val="488"/>
        </a:spcBef>
        <a:spcAft>
          <a:spcPct val="0"/>
        </a:spcAft>
        <a:buClr>
          <a:srgbClr val="E6E6E6"/>
        </a:buClr>
        <a:buSzPct val="100000"/>
        <a:buFont typeface="Thonburi" charset="0"/>
        <a:buChar char="•"/>
        <a:defRPr sz="2000" b="1">
          <a:solidFill>
            <a:srgbClr val="E6E6E6"/>
          </a:solidFill>
          <a:latin typeface="+mn-lt"/>
          <a:ea typeface="+mn-ea"/>
          <a:cs typeface="+mn-cs"/>
          <a:sym typeface="Lucida Grande" charset="0"/>
        </a:defRPr>
      </a:lvl1pPr>
      <a:lvl2pPr marL="504825" indent="-47625" algn="l" rtl="0" eaLnBrk="1" fontAlgn="base" hangingPunct="1">
        <a:spcBef>
          <a:spcPts val="675"/>
        </a:spcBef>
        <a:spcAft>
          <a:spcPct val="0"/>
        </a:spcAft>
        <a:buClr>
          <a:srgbClr val="E6E6E6"/>
        </a:buClr>
        <a:buSzPct val="89000"/>
        <a:buFont typeface="Thonburi" charset="0"/>
        <a:buChar char="•"/>
        <a:defRPr sz="2000" b="1">
          <a:solidFill>
            <a:srgbClr val="E6E6E6"/>
          </a:solidFill>
          <a:latin typeface="+mn-lt"/>
          <a:ea typeface="+mn-ea"/>
          <a:cs typeface="+mn-cs"/>
          <a:sym typeface="Lucida Grande" charset="0"/>
        </a:defRPr>
      </a:lvl2pPr>
      <a:lvl3pPr marL="285750" indent="-47625" algn="l" rtl="0" eaLnBrk="1" fontAlgn="base" hangingPunct="1">
        <a:spcBef>
          <a:spcPts val="563"/>
        </a:spcBef>
        <a:spcAft>
          <a:spcPct val="0"/>
        </a:spcAft>
        <a:buClr>
          <a:srgbClr val="E6E6E6"/>
        </a:buClr>
        <a:buSzPct val="80000"/>
        <a:buFont typeface="Thonburi" charset="0"/>
        <a:buChar char="•"/>
        <a:defRPr b="1">
          <a:solidFill>
            <a:srgbClr val="E6E6E6"/>
          </a:solidFill>
          <a:latin typeface="+mn-lt"/>
          <a:ea typeface="+mn-ea"/>
          <a:cs typeface="+mn-cs"/>
          <a:sym typeface="Lucida Grande" charset="0"/>
        </a:defRPr>
      </a:lvl3pPr>
      <a:lvl4pPr marL="333375" indent="-47625" algn="l" rtl="0" eaLnBrk="1" fontAlgn="base" hangingPunct="1">
        <a:spcBef>
          <a:spcPts val="488"/>
        </a:spcBef>
        <a:spcAft>
          <a:spcPct val="0"/>
        </a:spcAft>
        <a:buClr>
          <a:srgbClr val="E6E6E6"/>
        </a:buClr>
        <a:buSzPct val="69000"/>
        <a:buFont typeface="Thonburi" charset="0"/>
        <a:buChar char="•"/>
        <a:defRPr sz="1600" b="1">
          <a:solidFill>
            <a:srgbClr val="E6E6E6"/>
          </a:solidFill>
          <a:latin typeface="+mn-lt"/>
          <a:ea typeface="+mn-ea"/>
          <a:cs typeface="+mn-cs"/>
          <a:sym typeface="Lucida Grande" charset="0"/>
        </a:defRPr>
      </a:lvl4pPr>
      <a:lvl5pPr marL="3810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5pPr>
      <a:lvl6pPr marL="55245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6pPr>
      <a:lvl7pPr marL="7239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7pPr>
      <a:lvl8pPr marL="89535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8pPr>
      <a:lvl9pPr marL="10668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bwMode="auto">
          <a:xfrm>
            <a:off x="457200" y="3257550"/>
            <a:ext cx="8229600"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Tree>
    <p:extLst>
      <p:ext uri="{BB962C8B-B14F-4D97-AF65-F5344CB8AC3E}">
        <p14:creationId xmlns:p14="http://schemas.microsoft.com/office/powerpoint/2010/main" val="2478662292"/>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Lst>
  <p:transition/>
  <p:txStyles>
    <p:titleStyle>
      <a:lvl1pPr algn="ctr" rtl="0" eaLnBrk="1" fontAlgn="base" hangingPunct="1">
        <a:spcBef>
          <a:spcPct val="0"/>
        </a:spcBef>
        <a:spcAft>
          <a:spcPct val="0"/>
        </a:spcAft>
        <a:defRPr sz="32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ctr" rtl="0" eaLnBrk="1" fontAlgn="base" hangingPunct="1">
        <a:lnSpc>
          <a:spcPct val="70000"/>
        </a:lnSpc>
        <a:spcBef>
          <a:spcPct val="0"/>
        </a:spcBef>
        <a:spcAft>
          <a:spcPct val="0"/>
        </a:spcAft>
        <a:defRPr sz="2000">
          <a:solidFill>
            <a:srgbClr val="E6E6E6"/>
          </a:solidFill>
          <a:latin typeface="+mn-lt"/>
          <a:ea typeface="+mn-ea"/>
          <a:cs typeface="+mn-cs"/>
          <a:sym typeface="Lucida Grande" charset="0"/>
        </a:defRPr>
      </a:lvl1pPr>
      <a:lvl2pPr marL="219075" indent="-47625" algn="ctr" rtl="0" eaLnBrk="1" fontAlgn="base" hangingPunct="1">
        <a:spcBef>
          <a:spcPts val="675"/>
        </a:spcBef>
        <a:spcAft>
          <a:spcPct val="0"/>
        </a:spcAft>
        <a:buSzPct val="100000"/>
        <a:buFont typeface="Arial" charset="0"/>
        <a:buChar char="•"/>
        <a:defRPr sz="2000">
          <a:solidFill>
            <a:srgbClr val="E6E6E6"/>
          </a:solidFill>
          <a:latin typeface="Calibri" charset="0"/>
          <a:ea typeface="+mn-ea"/>
          <a:cs typeface="+mn-cs"/>
          <a:sym typeface="Calibri" charset="0"/>
        </a:defRPr>
      </a:lvl2pPr>
      <a:lvl3pPr marL="390525" indent="-47625" algn="ctr" rtl="0" eaLnBrk="1" fontAlgn="base" hangingPunct="1">
        <a:spcBef>
          <a:spcPts val="563"/>
        </a:spcBef>
        <a:spcAft>
          <a:spcPct val="0"/>
        </a:spcAft>
        <a:buSzPct val="100000"/>
        <a:buFont typeface="Arial" charset="0"/>
        <a:buChar char="•"/>
        <a:defRPr sz="2000">
          <a:solidFill>
            <a:srgbClr val="E6E6E6"/>
          </a:solidFill>
          <a:latin typeface="Calibri" charset="0"/>
          <a:ea typeface="+mn-ea"/>
          <a:cs typeface="+mn-cs"/>
          <a:sym typeface="Calibri" charset="0"/>
        </a:defRPr>
      </a:lvl3pPr>
      <a:lvl4pPr marL="561975" indent="-47625" algn="ctr" rtl="0" eaLnBrk="1" fontAlgn="base" hangingPunct="1">
        <a:spcBef>
          <a:spcPts val="488"/>
        </a:spcBef>
        <a:spcAft>
          <a:spcPct val="0"/>
        </a:spcAft>
        <a:buSzPct val="100000"/>
        <a:buFont typeface="Arial" charset="0"/>
        <a:buChar char="•"/>
        <a:defRPr sz="2000">
          <a:solidFill>
            <a:srgbClr val="E6E6E6"/>
          </a:solidFill>
          <a:latin typeface="Calibri" charset="0"/>
          <a:ea typeface="+mn-ea"/>
          <a:cs typeface="+mn-cs"/>
          <a:sym typeface="Calibri" charset="0"/>
        </a:defRPr>
      </a:lvl4pPr>
      <a:lvl5pPr marL="733425" indent="-47625" algn="ctr" rtl="0" eaLnBrk="1" fontAlgn="base" hangingPunct="1">
        <a:spcBef>
          <a:spcPts val="488"/>
        </a:spcBef>
        <a:spcAft>
          <a:spcPct val="0"/>
        </a:spcAft>
        <a:buSzPct val="100000"/>
        <a:buFont typeface="Arial" charset="0"/>
        <a:buChar char="•"/>
        <a:defRPr sz="2000">
          <a:solidFill>
            <a:srgbClr val="E6E6E6"/>
          </a:solidFill>
          <a:latin typeface="Calibri" charset="0"/>
          <a:ea typeface="+mn-ea"/>
          <a:cs typeface="+mn-cs"/>
          <a:sym typeface="Calibri" charset="0"/>
        </a:defRPr>
      </a:lvl5pPr>
      <a:lvl6pPr marL="904875" indent="-47625" algn="ctr" rtl="0" eaLnBrk="1" fontAlgn="base" hangingPunct="1">
        <a:spcBef>
          <a:spcPts val="488"/>
        </a:spcBef>
        <a:spcAft>
          <a:spcPct val="0"/>
        </a:spcAft>
        <a:buSzPct val="100000"/>
        <a:buFont typeface="Arial" charset="0"/>
        <a:buChar char="•"/>
        <a:defRPr sz="2000">
          <a:solidFill>
            <a:srgbClr val="E6E6E6"/>
          </a:solidFill>
          <a:latin typeface="Calibri" charset="0"/>
          <a:ea typeface="+mn-ea"/>
          <a:cs typeface="+mn-cs"/>
          <a:sym typeface="Calibri" charset="0"/>
        </a:defRPr>
      </a:lvl6pPr>
      <a:lvl7pPr marL="1076325" indent="-47625" algn="ctr" rtl="0" eaLnBrk="1" fontAlgn="base" hangingPunct="1">
        <a:spcBef>
          <a:spcPts val="488"/>
        </a:spcBef>
        <a:spcAft>
          <a:spcPct val="0"/>
        </a:spcAft>
        <a:buSzPct val="100000"/>
        <a:buFont typeface="Arial" charset="0"/>
        <a:buChar char="•"/>
        <a:defRPr sz="2000">
          <a:solidFill>
            <a:srgbClr val="E6E6E6"/>
          </a:solidFill>
          <a:latin typeface="Calibri" charset="0"/>
          <a:ea typeface="+mn-ea"/>
          <a:cs typeface="+mn-cs"/>
          <a:sym typeface="Calibri" charset="0"/>
        </a:defRPr>
      </a:lvl7pPr>
      <a:lvl8pPr marL="1247775" indent="-47625" algn="ctr" rtl="0" eaLnBrk="1" fontAlgn="base" hangingPunct="1">
        <a:spcBef>
          <a:spcPts val="488"/>
        </a:spcBef>
        <a:spcAft>
          <a:spcPct val="0"/>
        </a:spcAft>
        <a:buSzPct val="100000"/>
        <a:buFont typeface="Arial" charset="0"/>
        <a:buChar char="•"/>
        <a:defRPr sz="2000">
          <a:solidFill>
            <a:srgbClr val="E6E6E6"/>
          </a:solidFill>
          <a:latin typeface="Calibri" charset="0"/>
          <a:ea typeface="+mn-ea"/>
          <a:cs typeface="+mn-cs"/>
          <a:sym typeface="Calibri" charset="0"/>
        </a:defRPr>
      </a:lvl8pPr>
      <a:lvl9pPr marL="1419225" indent="-47625" algn="ctr" rtl="0" eaLnBrk="1" fontAlgn="base" hangingPunct="1">
        <a:spcBef>
          <a:spcPts val="488"/>
        </a:spcBef>
        <a:spcAft>
          <a:spcPct val="0"/>
        </a:spcAft>
        <a:buSzPct val="100000"/>
        <a:buFont typeface="Arial" charset="0"/>
        <a:buChar char="•"/>
        <a:defRPr sz="2000">
          <a:solidFill>
            <a:srgbClr val="E6E6E6"/>
          </a:solidFill>
          <a:latin typeface="Calibri" charset="0"/>
          <a:ea typeface="+mn-ea"/>
          <a:cs typeface="+mn-cs"/>
          <a:sym typeface="Calibri"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bwMode="auto">
          <a:xfrm>
            <a:off x="457200" y="3257550"/>
            <a:ext cx="8229600"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Tree>
    <p:extLst>
      <p:ext uri="{BB962C8B-B14F-4D97-AF65-F5344CB8AC3E}">
        <p14:creationId xmlns:p14="http://schemas.microsoft.com/office/powerpoint/2010/main" val="1825712510"/>
      </p:ext>
    </p:extLst>
  </p:cSld>
  <p:clrMap bg1="lt1" tx1="dk1" bg2="lt2" tx2="dk2" accent1="accent1" accent2="accent2" accent3="accent3" accent4="accent4" accent5="accent5" accent6="accent6" hlink="hlink" folHlink="folHlink"/>
  <p:sldLayoutIdLst>
    <p:sldLayoutId id="2147484321" r:id="rId1"/>
    <p:sldLayoutId id="2147484322" r:id="rId2"/>
    <p:sldLayoutId id="2147484323" r:id="rId3"/>
    <p:sldLayoutId id="2147484324" r:id="rId4"/>
    <p:sldLayoutId id="2147484325" r:id="rId5"/>
    <p:sldLayoutId id="2147484326" r:id="rId6"/>
    <p:sldLayoutId id="2147484327" r:id="rId7"/>
    <p:sldLayoutId id="2147484328" r:id="rId8"/>
    <p:sldLayoutId id="2147484329" r:id="rId9"/>
    <p:sldLayoutId id="2147484330" r:id="rId10"/>
    <p:sldLayoutId id="2147484331" r:id="rId11"/>
  </p:sldLayoutIdLst>
  <p:transition/>
  <p:txStyles>
    <p:titleStyle>
      <a:lvl1pPr algn="ctr" rtl="0" eaLnBrk="1" fontAlgn="base" hangingPunct="1">
        <a:spcBef>
          <a:spcPct val="0"/>
        </a:spcBef>
        <a:spcAft>
          <a:spcPct val="0"/>
        </a:spcAft>
        <a:defRPr sz="3200" b="1">
          <a:solidFill>
            <a:srgbClr val="0F243E"/>
          </a:solidFill>
          <a:latin typeface="+mj-lt"/>
          <a:ea typeface="+mj-ea"/>
          <a:cs typeface="+mj-cs"/>
          <a:sym typeface="Lucida Grande" charset="0"/>
        </a:defRPr>
      </a:lvl1pPr>
      <a:lvl2pPr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9pPr>
    </p:titleStyle>
    <p:bodyStyle>
      <a:lvl1pPr marL="128588" indent="-128588" algn="ctr" rtl="0" eaLnBrk="1" fontAlgn="base" hangingPunct="1">
        <a:lnSpc>
          <a:spcPct val="90000"/>
        </a:lnSpc>
        <a:spcBef>
          <a:spcPts val="488"/>
        </a:spcBef>
        <a:spcAft>
          <a:spcPct val="0"/>
        </a:spcAft>
        <a:defRPr sz="2000">
          <a:solidFill>
            <a:srgbClr val="366092"/>
          </a:solidFill>
          <a:latin typeface="+mn-lt"/>
          <a:ea typeface="+mn-ea"/>
          <a:cs typeface="+mn-cs"/>
          <a:sym typeface="Lucida Grande" charset="0"/>
        </a:defRPr>
      </a:lvl1pPr>
      <a:lvl2pPr marL="219075" indent="-47625" algn="l" rtl="0" eaLnBrk="1" fontAlgn="base" hangingPunct="1">
        <a:spcBef>
          <a:spcPts val="675"/>
        </a:spcBef>
        <a:spcAft>
          <a:spcPct val="0"/>
        </a:spcAft>
        <a:buSzPct val="100000"/>
        <a:buFont typeface="Arial" charset="0"/>
        <a:buChar char="•"/>
        <a:defRPr sz="2000">
          <a:solidFill>
            <a:srgbClr val="366092"/>
          </a:solidFill>
          <a:latin typeface="Calibri" charset="0"/>
          <a:ea typeface="+mn-ea"/>
          <a:cs typeface="+mn-cs"/>
          <a:sym typeface="Calibri" charset="0"/>
        </a:defRPr>
      </a:lvl2pPr>
      <a:lvl3pPr marL="390525" indent="-47625" algn="l" rtl="0" eaLnBrk="1" fontAlgn="base" hangingPunct="1">
        <a:spcBef>
          <a:spcPts val="563"/>
        </a:spcBef>
        <a:spcAft>
          <a:spcPct val="0"/>
        </a:spcAft>
        <a:buSzPct val="100000"/>
        <a:buFont typeface="Arial" charset="0"/>
        <a:buChar char="•"/>
        <a:defRPr sz="2000">
          <a:solidFill>
            <a:srgbClr val="366092"/>
          </a:solidFill>
          <a:latin typeface="Calibri" charset="0"/>
          <a:ea typeface="+mn-ea"/>
          <a:cs typeface="+mn-cs"/>
          <a:sym typeface="Calibri" charset="0"/>
        </a:defRPr>
      </a:lvl3pPr>
      <a:lvl4pPr marL="561975" indent="-47625" algn="l" rtl="0" eaLnBrk="1" fontAlgn="base" hangingPunct="1">
        <a:spcBef>
          <a:spcPts val="488"/>
        </a:spcBef>
        <a:spcAft>
          <a:spcPct val="0"/>
        </a:spcAft>
        <a:buSzPct val="100000"/>
        <a:buFont typeface="Arial" charset="0"/>
        <a:buChar char="•"/>
        <a:defRPr sz="2000">
          <a:solidFill>
            <a:srgbClr val="366092"/>
          </a:solidFill>
          <a:latin typeface="Calibri" charset="0"/>
          <a:ea typeface="+mn-ea"/>
          <a:cs typeface="+mn-cs"/>
          <a:sym typeface="Calibri" charset="0"/>
        </a:defRPr>
      </a:lvl4pPr>
      <a:lvl5pPr marL="733425" indent="-47625" algn="l" rtl="0" eaLnBrk="1" fontAlgn="base" hangingPunct="1">
        <a:spcBef>
          <a:spcPts val="488"/>
        </a:spcBef>
        <a:spcAft>
          <a:spcPct val="0"/>
        </a:spcAft>
        <a:buSzPct val="100000"/>
        <a:buFont typeface="Arial" charset="0"/>
        <a:buChar char="•"/>
        <a:defRPr sz="2000">
          <a:solidFill>
            <a:srgbClr val="366092"/>
          </a:solidFill>
          <a:latin typeface="Calibri" charset="0"/>
          <a:ea typeface="+mn-ea"/>
          <a:cs typeface="+mn-cs"/>
          <a:sym typeface="Calibri" charset="0"/>
        </a:defRPr>
      </a:lvl5pPr>
      <a:lvl6pPr marL="904875" indent="-47625" algn="l" rtl="0" eaLnBrk="1" fontAlgn="base" hangingPunct="1">
        <a:spcBef>
          <a:spcPts val="488"/>
        </a:spcBef>
        <a:spcAft>
          <a:spcPct val="0"/>
        </a:spcAft>
        <a:buSzPct val="100000"/>
        <a:buFont typeface="Arial" charset="0"/>
        <a:buChar char="•"/>
        <a:defRPr sz="2000">
          <a:solidFill>
            <a:srgbClr val="366092"/>
          </a:solidFill>
          <a:latin typeface="Calibri" charset="0"/>
          <a:ea typeface="+mn-ea"/>
          <a:cs typeface="+mn-cs"/>
          <a:sym typeface="Calibri" charset="0"/>
        </a:defRPr>
      </a:lvl6pPr>
      <a:lvl7pPr marL="1076325" indent="-47625" algn="l" rtl="0" eaLnBrk="1" fontAlgn="base" hangingPunct="1">
        <a:spcBef>
          <a:spcPts val="488"/>
        </a:spcBef>
        <a:spcAft>
          <a:spcPct val="0"/>
        </a:spcAft>
        <a:buSzPct val="100000"/>
        <a:buFont typeface="Arial" charset="0"/>
        <a:buChar char="•"/>
        <a:defRPr sz="2000">
          <a:solidFill>
            <a:srgbClr val="366092"/>
          </a:solidFill>
          <a:latin typeface="Calibri" charset="0"/>
          <a:ea typeface="+mn-ea"/>
          <a:cs typeface="+mn-cs"/>
          <a:sym typeface="Calibri" charset="0"/>
        </a:defRPr>
      </a:lvl7pPr>
      <a:lvl8pPr marL="1247775" indent="-47625" algn="l" rtl="0" eaLnBrk="1" fontAlgn="base" hangingPunct="1">
        <a:spcBef>
          <a:spcPts val="488"/>
        </a:spcBef>
        <a:spcAft>
          <a:spcPct val="0"/>
        </a:spcAft>
        <a:buSzPct val="100000"/>
        <a:buFont typeface="Arial" charset="0"/>
        <a:buChar char="•"/>
        <a:defRPr sz="2000">
          <a:solidFill>
            <a:srgbClr val="366092"/>
          </a:solidFill>
          <a:latin typeface="Calibri" charset="0"/>
          <a:ea typeface="+mn-ea"/>
          <a:cs typeface="+mn-cs"/>
          <a:sym typeface="Calibri" charset="0"/>
        </a:defRPr>
      </a:lvl8pPr>
      <a:lvl9pPr marL="1419225" indent="-47625" algn="l" rtl="0" eaLnBrk="1" fontAlgn="base" hangingPunct="1">
        <a:spcBef>
          <a:spcPts val="488"/>
        </a:spcBef>
        <a:spcAft>
          <a:spcPct val="0"/>
        </a:spcAft>
        <a:buSzPct val="100000"/>
        <a:buFont typeface="Arial" charset="0"/>
        <a:buChar char="•"/>
        <a:defRPr sz="2000">
          <a:solidFill>
            <a:srgbClr val="366092"/>
          </a:solidFill>
          <a:latin typeface="Calibri" charset="0"/>
          <a:ea typeface="+mn-ea"/>
          <a:cs typeface="+mn-cs"/>
          <a:sym typeface="Calibri"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bwMode="auto">
          <a:xfrm>
            <a:off x="457200" y="566738"/>
            <a:ext cx="8229600" cy="5191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Tree>
    <p:extLst>
      <p:ext uri="{BB962C8B-B14F-4D97-AF65-F5344CB8AC3E}">
        <p14:creationId xmlns:p14="http://schemas.microsoft.com/office/powerpoint/2010/main" val="1514369957"/>
      </p:ext>
    </p:extLst>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Lst>
  <p:transition/>
  <p:txStyles>
    <p:titleStyle>
      <a:lvl1pPr algn="ctr" rtl="0" eaLnBrk="1" fontAlgn="base" hangingPunct="1">
        <a:spcBef>
          <a:spcPct val="0"/>
        </a:spcBef>
        <a:spcAft>
          <a:spcPct val="0"/>
        </a:spcAft>
        <a:defRPr sz="32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ctr" rtl="0" eaLnBrk="1" fontAlgn="base" hangingPunct="1">
        <a:lnSpc>
          <a:spcPct val="90000"/>
        </a:lnSpc>
        <a:spcBef>
          <a:spcPts val="488"/>
        </a:spcBef>
        <a:spcAft>
          <a:spcPct val="0"/>
        </a:spcAft>
        <a:defRPr sz="2000">
          <a:solidFill>
            <a:srgbClr val="E6E6E6"/>
          </a:solidFill>
          <a:latin typeface="+mn-lt"/>
          <a:ea typeface="+mn-ea"/>
          <a:cs typeface="+mn-cs"/>
          <a:sym typeface="Lucida Grande" charset="0"/>
        </a:defRPr>
      </a:lvl1pPr>
      <a:lvl2pPr marL="219075" indent="-47625" algn="l" rtl="0" eaLnBrk="1" fontAlgn="base" hangingPunct="1">
        <a:spcBef>
          <a:spcPts val="675"/>
        </a:spcBef>
        <a:spcAft>
          <a:spcPct val="0"/>
        </a:spcAft>
        <a:buClr>
          <a:srgbClr val="E6E6E6"/>
        </a:buClr>
        <a:buSzPct val="125000"/>
        <a:buFont typeface="Thonburi" charset="0"/>
        <a:buChar char="•"/>
        <a:defRPr sz="1600">
          <a:solidFill>
            <a:srgbClr val="E6E6E6"/>
          </a:solidFill>
          <a:latin typeface="+mn-lt"/>
          <a:ea typeface="+mn-ea"/>
          <a:cs typeface="+mn-cs"/>
          <a:sym typeface="Lucida Grande" charset="0"/>
        </a:defRPr>
      </a:lvl2pPr>
      <a:lvl3pPr marL="390525" indent="-47625" algn="l" rtl="0" eaLnBrk="1" fontAlgn="base" hangingPunct="1">
        <a:spcBef>
          <a:spcPts val="563"/>
        </a:spcBef>
        <a:spcAft>
          <a:spcPct val="0"/>
        </a:spcAft>
        <a:buClr>
          <a:srgbClr val="E6E6E6"/>
        </a:buClr>
        <a:buSzPct val="125000"/>
        <a:buFont typeface="Thonburi" charset="0"/>
        <a:buChar char="•"/>
        <a:defRPr sz="1600">
          <a:solidFill>
            <a:srgbClr val="E6E6E6"/>
          </a:solidFill>
          <a:latin typeface="+mn-lt"/>
          <a:ea typeface="+mn-ea"/>
          <a:cs typeface="+mn-cs"/>
          <a:sym typeface="Lucida Grande" charset="0"/>
        </a:defRPr>
      </a:lvl3pPr>
      <a:lvl4pPr marL="561975" indent="-47625" algn="l" rtl="0" eaLnBrk="1" fontAlgn="base" hangingPunct="1">
        <a:spcBef>
          <a:spcPts val="488"/>
        </a:spcBef>
        <a:spcAft>
          <a:spcPct val="0"/>
        </a:spcAft>
        <a:buClr>
          <a:srgbClr val="E6E6E6"/>
        </a:buClr>
        <a:buSzPct val="125000"/>
        <a:buFont typeface="Thonburi" charset="0"/>
        <a:buChar char="•"/>
        <a:defRPr sz="1600">
          <a:solidFill>
            <a:srgbClr val="E6E6E6"/>
          </a:solidFill>
          <a:latin typeface="+mn-lt"/>
          <a:ea typeface="+mn-ea"/>
          <a:cs typeface="+mn-cs"/>
          <a:sym typeface="Lucida Grande" charset="0"/>
        </a:defRPr>
      </a:lvl4pPr>
      <a:lvl5pPr marL="733425" indent="-47625" algn="l" rtl="0" eaLnBrk="1" fontAlgn="base" hangingPunct="1">
        <a:spcBef>
          <a:spcPts val="488"/>
        </a:spcBef>
        <a:spcAft>
          <a:spcPct val="0"/>
        </a:spcAft>
        <a:buClr>
          <a:srgbClr val="E6E6E6"/>
        </a:buClr>
        <a:buSzPct val="125000"/>
        <a:buFont typeface="Thonburi" charset="0"/>
        <a:buChar char="•"/>
        <a:defRPr sz="1600">
          <a:solidFill>
            <a:srgbClr val="E6E6E6"/>
          </a:solidFill>
          <a:latin typeface="+mn-lt"/>
          <a:ea typeface="+mn-ea"/>
          <a:cs typeface="+mn-cs"/>
          <a:sym typeface="Lucida Grande" charset="0"/>
        </a:defRPr>
      </a:lvl5pPr>
      <a:lvl6pPr marL="904875" indent="-47625" algn="l" rtl="0" eaLnBrk="1" fontAlgn="base" hangingPunct="1">
        <a:spcBef>
          <a:spcPts val="488"/>
        </a:spcBef>
        <a:spcAft>
          <a:spcPct val="0"/>
        </a:spcAft>
        <a:buClr>
          <a:srgbClr val="E6E6E6"/>
        </a:buClr>
        <a:buSzPct val="125000"/>
        <a:buFont typeface="Thonburi" charset="0"/>
        <a:buChar char="•"/>
        <a:defRPr sz="1600">
          <a:solidFill>
            <a:srgbClr val="E6E6E6"/>
          </a:solidFill>
          <a:latin typeface="+mn-lt"/>
          <a:ea typeface="+mn-ea"/>
          <a:cs typeface="+mn-cs"/>
          <a:sym typeface="Lucida Grande" charset="0"/>
        </a:defRPr>
      </a:lvl6pPr>
      <a:lvl7pPr marL="1076325" indent="-47625" algn="l" rtl="0" eaLnBrk="1" fontAlgn="base" hangingPunct="1">
        <a:spcBef>
          <a:spcPts val="488"/>
        </a:spcBef>
        <a:spcAft>
          <a:spcPct val="0"/>
        </a:spcAft>
        <a:buClr>
          <a:srgbClr val="E6E6E6"/>
        </a:buClr>
        <a:buSzPct val="125000"/>
        <a:buFont typeface="Thonburi" charset="0"/>
        <a:buChar char="•"/>
        <a:defRPr sz="1600">
          <a:solidFill>
            <a:srgbClr val="E6E6E6"/>
          </a:solidFill>
          <a:latin typeface="+mn-lt"/>
          <a:ea typeface="+mn-ea"/>
          <a:cs typeface="+mn-cs"/>
          <a:sym typeface="Lucida Grande" charset="0"/>
        </a:defRPr>
      </a:lvl7pPr>
      <a:lvl8pPr marL="1247775" indent="-47625" algn="l" rtl="0" eaLnBrk="1" fontAlgn="base" hangingPunct="1">
        <a:spcBef>
          <a:spcPts val="488"/>
        </a:spcBef>
        <a:spcAft>
          <a:spcPct val="0"/>
        </a:spcAft>
        <a:buClr>
          <a:srgbClr val="E6E6E6"/>
        </a:buClr>
        <a:buSzPct val="125000"/>
        <a:buFont typeface="Thonburi" charset="0"/>
        <a:buChar char="•"/>
        <a:defRPr sz="1600">
          <a:solidFill>
            <a:srgbClr val="E6E6E6"/>
          </a:solidFill>
          <a:latin typeface="+mn-lt"/>
          <a:ea typeface="+mn-ea"/>
          <a:cs typeface="+mn-cs"/>
          <a:sym typeface="Lucida Grande" charset="0"/>
        </a:defRPr>
      </a:lvl8pPr>
      <a:lvl9pPr marL="1419225" indent="-47625" algn="l" rtl="0" eaLnBrk="1" fontAlgn="base" hangingPunct="1">
        <a:spcBef>
          <a:spcPts val="488"/>
        </a:spcBef>
        <a:spcAft>
          <a:spcPct val="0"/>
        </a:spcAft>
        <a:buClr>
          <a:srgbClr val="E6E6E6"/>
        </a:buClr>
        <a:buSzPct val="125000"/>
        <a:buFont typeface="Thonburi" charset="0"/>
        <a:buChar char="•"/>
        <a:defRPr sz="1600">
          <a:solidFill>
            <a:srgbClr val="E6E6E6"/>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bwMode="auto">
          <a:xfrm>
            <a:off x="457200" y="566738"/>
            <a:ext cx="8229600" cy="5191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Tree>
    <p:extLst>
      <p:ext uri="{BB962C8B-B14F-4D97-AF65-F5344CB8AC3E}">
        <p14:creationId xmlns:p14="http://schemas.microsoft.com/office/powerpoint/2010/main" val="138318367"/>
      </p:ext>
    </p:extLst>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transition/>
  <p:txStyles>
    <p:titleStyle>
      <a:lvl1pPr algn="ctr" rtl="0" eaLnBrk="1" fontAlgn="base" hangingPunct="1">
        <a:spcBef>
          <a:spcPct val="0"/>
        </a:spcBef>
        <a:spcAft>
          <a:spcPct val="0"/>
        </a:spcAft>
        <a:defRPr sz="3200" b="1">
          <a:solidFill>
            <a:srgbClr val="0F243E"/>
          </a:solidFill>
          <a:latin typeface="+mj-lt"/>
          <a:ea typeface="+mj-ea"/>
          <a:cs typeface="+mj-cs"/>
          <a:sym typeface="Lucida Grande" charset="0"/>
        </a:defRPr>
      </a:lvl1pPr>
      <a:lvl2pPr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0F243E"/>
          </a:solidFill>
          <a:latin typeface="Lucida Grande" charset="0"/>
          <a:ea typeface="ヒラギノ角ゴ ProN W6" charset="0"/>
          <a:cs typeface="ヒラギノ角ゴ ProN W6" charset="0"/>
          <a:sym typeface="Lucida Grande" charset="0"/>
        </a:defRPr>
      </a:lvl9pPr>
    </p:titleStyle>
    <p:bodyStyle>
      <a:lvl1pPr marL="128588" indent="-128588" algn="ctr" rtl="0" eaLnBrk="1" fontAlgn="base" hangingPunct="1">
        <a:lnSpc>
          <a:spcPct val="90000"/>
        </a:lnSpc>
        <a:spcBef>
          <a:spcPts val="488"/>
        </a:spcBef>
        <a:spcAft>
          <a:spcPct val="0"/>
        </a:spcAft>
        <a:defRPr sz="2000">
          <a:solidFill>
            <a:srgbClr val="366092"/>
          </a:solidFill>
          <a:latin typeface="+mn-lt"/>
          <a:ea typeface="+mn-ea"/>
          <a:cs typeface="+mn-cs"/>
          <a:sym typeface="Lucida Grande" charset="0"/>
        </a:defRPr>
      </a:lvl1pPr>
      <a:lvl2pPr marL="219075" indent="-47625" algn="l" rtl="0" eaLnBrk="1" fontAlgn="base" hangingPunct="1">
        <a:spcBef>
          <a:spcPts val="675"/>
        </a:spcBef>
        <a:spcAft>
          <a:spcPct val="0"/>
        </a:spcAft>
        <a:buClr>
          <a:srgbClr val="366092"/>
        </a:buClr>
        <a:buSzPct val="125000"/>
        <a:buFont typeface="Thonburi" charset="0"/>
        <a:buChar char="•"/>
        <a:defRPr sz="1600">
          <a:solidFill>
            <a:srgbClr val="366092"/>
          </a:solidFill>
          <a:latin typeface="+mn-lt"/>
          <a:ea typeface="+mn-ea"/>
          <a:cs typeface="+mn-cs"/>
          <a:sym typeface="Lucida Grande" charset="0"/>
        </a:defRPr>
      </a:lvl2pPr>
      <a:lvl3pPr marL="390525" indent="-47625" algn="l" rtl="0" eaLnBrk="1" fontAlgn="base" hangingPunct="1">
        <a:spcBef>
          <a:spcPts val="563"/>
        </a:spcBef>
        <a:spcAft>
          <a:spcPct val="0"/>
        </a:spcAft>
        <a:buClr>
          <a:srgbClr val="366092"/>
        </a:buClr>
        <a:buSzPct val="125000"/>
        <a:buFont typeface="Thonburi" charset="0"/>
        <a:buChar char="•"/>
        <a:defRPr sz="1600">
          <a:solidFill>
            <a:srgbClr val="366092"/>
          </a:solidFill>
          <a:latin typeface="+mn-lt"/>
          <a:ea typeface="+mn-ea"/>
          <a:cs typeface="+mn-cs"/>
          <a:sym typeface="Lucida Grande" charset="0"/>
        </a:defRPr>
      </a:lvl3pPr>
      <a:lvl4pPr marL="561975" indent="-47625" algn="l" rtl="0" eaLnBrk="1" fontAlgn="base" hangingPunct="1">
        <a:spcBef>
          <a:spcPts val="488"/>
        </a:spcBef>
        <a:spcAft>
          <a:spcPct val="0"/>
        </a:spcAft>
        <a:buClr>
          <a:srgbClr val="366092"/>
        </a:buClr>
        <a:buSzPct val="125000"/>
        <a:buFont typeface="Thonburi" charset="0"/>
        <a:buChar char="•"/>
        <a:defRPr sz="1600">
          <a:solidFill>
            <a:srgbClr val="366092"/>
          </a:solidFill>
          <a:latin typeface="+mn-lt"/>
          <a:ea typeface="+mn-ea"/>
          <a:cs typeface="+mn-cs"/>
          <a:sym typeface="Lucida Grande" charset="0"/>
        </a:defRPr>
      </a:lvl4pPr>
      <a:lvl5pPr marL="733425" indent="-47625" algn="l" rtl="0" eaLnBrk="1" fontAlgn="base" hangingPunct="1">
        <a:spcBef>
          <a:spcPts val="488"/>
        </a:spcBef>
        <a:spcAft>
          <a:spcPct val="0"/>
        </a:spcAft>
        <a:buClr>
          <a:srgbClr val="366092"/>
        </a:buClr>
        <a:buSzPct val="125000"/>
        <a:buFont typeface="Thonburi" charset="0"/>
        <a:buChar char="•"/>
        <a:defRPr sz="1600">
          <a:solidFill>
            <a:srgbClr val="366092"/>
          </a:solidFill>
          <a:latin typeface="+mn-lt"/>
          <a:ea typeface="+mn-ea"/>
          <a:cs typeface="+mn-cs"/>
          <a:sym typeface="Lucida Grande" charset="0"/>
        </a:defRPr>
      </a:lvl5pPr>
      <a:lvl6pPr marL="904875" indent="-47625" algn="l" rtl="0" eaLnBrk="1" fontAlgn="base" hangingPunct="1">
        <a:spcBef>
          <a:spcPts val="488"/>
        </a:spcBef>
        <a:spcAft>
          <a:spcPct val="0"/>
        </a:spcAft>
        <a:buClr>
          <a:srgbClr val="366092"/>
        </a:buClr>
        <a:buSzPct val="125000"/>
        <a:buFont typeface="Thonburi" charset="0"/>
        <a:buChar char="•"/>
        <a:defRPr sz="1600">
          <a:solidFill>
            <a:srgbClr val="366092"/>
          </a:solidFill>
          <a:latin typeface="+mn-lt"/>
          <a:ea typeface="+mn-ea"/>
          <a:cs typeface="+mn-cs"/>
          <a:sym typeface="Lucida Grande" charset="0"/>
        </a:defRPr>
      </a:lvl6pPr>
      <a:lvl7pPr marL="1076325" indent="-47625" algn="l" rtl="0" eaLnBrk="1" fontAlgn="base" hangingPunct="1">
        <a:spcBef>
          <a:spcPts val="488"/>
        </a:spcBef>
        <a:spcAft>
          <a:spcPct val="0"/>
        </a:spcAft>
        <a:buClr>
          <a:srgbClr val="366092"/>
        </a:buClr>
        <a:buSzPct val="125000"/>
        <a:buFont typeface="Thonburi" charset="0"/>
        <a:buChar char="•"/>
        <a:defRPr sz="1600">
          <a:solidFill>
            <a:srgbClr val="366092"/>
          </a:solidFill>
          <a:latin typeface="+mn-lt"/>
          <a:ea typeface="+mn-ea"/>
          <a:cs typeface="+mn-cs"/>
          <a:sym typeface="Lucida Grande" charset="0"/>
        </a:defRPr>
      </a:lvl7pPr>
      <a:lvl8pPr marL="1247775" indent="-47625" algn="l" rtl="0" eaLnBrk="1" fontAlgn="base" hangingPunct="1">
        <a:spcBef>
          <a:spcPts val="488"/>
        </a:spcBef>
        <a:spcAft>
          <a:spcPct val="0"/>
        </a:spcAft>
        <a:buClr>
          <a:srgbClr val="366092"/>
        </a:buClr>
        <a:buSzPct val="125000"/>
        <a:buFont typeface="Thonburi" charset="0"/>
        <a:buChar char="•"/>
        <a:defRPr sz="1600">
          <a:solidFill>
            <a:srgbClr val="366092"/>
          </a:solidFill>
          <a:latin typeface="+mn-lt"/>
          <a:ea typeface="+mn-ea"/>
          <a:cs typeface="+mn-cs"/>
          <a:sym typeface="Lucida Grande" charset="0"/>
        </a:defRPr>
      </a:lvl8pPr>
      <a:lvl9pPr marL="1419225" indent="-47625" algn="l" rtl="0" eaLnBrk="1" fontAlgn="base" hangingPunct="1">
        <a:spcBef>
          <a:spcPts val="488"/>
        </a:spcBef>
        <a:spcAft>
          <a:spcPct val="0"/>
        </a:spcAft>
        <a:buClr>
          <a:srgbClr val="366092"/>
        </a:buClr>
        <a:buSzPct val="125000"/>
        <a:buFont typeface="Thonburi" charset="0"/>
        <a:buChar char="•"/>
        <a:defRPr sz="1600">
          <a:solidFill>
            <a:srgbClr val="366092"/>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bwMode="auto">
          <a:xfrm>
            <a:off x="457200" y="566738"/>
            <a:ext cx="8229600" cy="5191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13315" name="Oval 2"/>
          <p:cNvSpPr>
            <a:spLocks/>
          </p:cNvSpPr>
          <p:nvPr/>
        </p:nvSpPr>
        <p:spPr bwMode="auto">
          <a:xfrm>
            <a:off x="5805488" y="2563813"/>
            <a:ext cx="1825625" cy="1825625"/>
          </a:xfrm>
          <a:prstGeom prst="ellipse">
            <a:avLst/>
          </a:prstGeom>
          <a:solidFill>
            <a:schemeClr val="accent1"/>
          </a:solidFill>
          <a:ln>
            <a:noFill/>
          </a:ln>
          <a:extLst>
            <a:ext uri="{91240B29-F687-4f45-9708-019B960494DF}">
              <a14:hiddenLine xmlns:a14="http://schemas.microsoft.com/office/drawing/2010/main" xmlns="" w="9525">
                <a:solidFill>
                  <a:schemeClr val="tx1"/>
                </a:solidFill>
                <a:round/>
                <a:headEnd/>
                <a:tailEnd/>
              </a14:hiddenLine>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13316" name="Oval 3"/>
          <p:cNvSpPr>
            <a:spLocks/>
          </p:cNvSpPr>
          <p:nvPr/>
        </p:nvSpPr>
        <p:spPr bwMode="auto">
          <a:xfrm>
            <a:off x="3660775" y="2560638"/>
            <a:ext cx="1825625" cy="1824037"/>
          </a:xfrm>
          <a:prstGeom prst="ellipse">
            <a:avLst/>
          </a:prstGeom>
          <a:solidFill>
            <a:schemeClr val="accent1"/>
          </a:solidFill>
          <a:ln>
            <a:noFill/>
          </a:ln>
          <a:extLst>
            <a:ext uri="{91240B29-F687-4f45-9708-019B960494DF}">
              <a14:hiddenLine xmlns:a14="http://schemas.microsoft.com/office/drawing/2010/main" xmlns="" w="9525">
                <a:solidFill>
                  <a:schemeClr val="tx1"/>
                </a:solidFill>
                <a:round/>
                <a:headEnd/>
                <a:tailEnd/>
              </a14:hiddenLine>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13317" name="Oval 4"/>
          <p:cNvSpPr>
            <a:spLocks/>
          </p:cNvSpPr>
          <p:nvPr/>
        </p:nvSpPr>
        <p:spPr bwMode="auto">
          <a:xfrm>
            <a:off x="1517650" y="2563813"/>
            <a:ext cx="1825625" cy="1825625"/>
          </a:xfrm>
          <a:prstGeom prst="ellipse">
            <a:avLst/>
          </a:prstGeom>
          <a:solidFill>
            <a:schemeClr val="accent1"/>
          </a:solidFill>
          <a:ln>
            <a:noFill/>
          </a:ln>
          <a:extLst>
            <a:ext uri="{91240B29-F687-4f45-9708-019B960494DF}">
              <a14:hiddenLine xmlns:a14="http://schemas.microsoft.com/office/drawing/2010/main" xmlns="" w="9525">
                <a:solidFill>
                  <a:schemeClr val="tx1"/>
                </a:solidFill>
                <a:round/>
                <a:headEnd/>
                <a:tailEnd/>
              </a14:hiddenLine>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Tree>
    <p:extLst>
      <p:ext uri="{BB962C8B-B14F-4D97-AF65-F5344CB8AC3E}">
        <p14:creationId xmlns:p14="http://schemas.microsoft.com/office/powerpoint/2010/main" val="736219279"/>
      </p:ext>
    </p:extLst>
  </p:cSld>
  <p:clrMap bg1="lt1" tx1="dk1" bg2="lt2" tx2="dk2" accent1="accent1" accent2="accent2" accent3="accent3" accent4="accent4" accent5="accent5" accent6="accent6" hlink="hlink" folHlink="folHlink"/>
  <p:sldLayoutIdLst>
    <p:sldLayoutId id="2147484357" r:id="rId1"/>
    <p:sldLayoutId id="2147484358" r:id="rId2"/>
    <p:sldLayoutId id="2147484359" r:id="rId3"/>
    <p:sldLayoutId id="2147484360" r:id="rId4"/>
    <p:sldLayoutId id="2147484361" r:id="rId5"/>
    <p:sldLayoutId id="2147484362" r:id="rId6"/>
    <p:sldLayoutId id="2147484363" r:id="rId7"/>
    <p:sldLayoutId id="2147484364" r:id="rId8"/>
    <p:sldLayoutId id="2147484365" r:id="rId9"/>
    <p:sldLayoutId id="2147484366" r:id="rId10"/>
    <p:sldLayoutId id="2147484367" r:id="rId11"/>
  </p:sldLayoutIdLst>
  <p:transition/>
  <p:txStyles>
    <p:titleStyle>
      <a:lvl1pPr algn="ctr" rtl="0" eaLnBrk="1" fontAlgn="base" hangingPunct="1">
        <a:spcBef>
          <a:spcPct val="0"/>
        </a:spcBef>
        <a:spcAft>
          <a:spcPct val="0"/>
        </a:spcAft>
        <a:defRPr sz="32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ctr" rtl="0" eaLnBrk="1" fontAlgn="base" hangingPunct="1">
        <a:lnSpc>
          <a:spcPct val="90000"/>
        </a:lnSpc>
        <a:spcBef>
          <a:spcPts val="488"/>
        </a:spcBef>
        <a:spcAft>
          <a:spcPct val="0"/>
        </a:spcAft>
        <a:defRPr sz="2000">
          <a:solidFill>
            <a:srgbClr val="E6E6E6"/>
          </a:solidFill>
          <a:latin typeface="+mn-lt"/>
          <a:ea typeface="+mn-ea"/>
          <a:cs typeface="+mn-cs"/>
          <a:sym typeface="Lucida Grande" charset="0"/>
        </a:defRPr>
      </a:lvl1pPr>
      <a:lvl2pPr marL="219075" indent="-47625" algn="l" rtl="0" eaLnBrk="1" fontAlgn="base" hangingPunct="1">
        <a:spcBef>
          <a:spcPts val="675"/>
        </a:spcBef>
        <a:spcAft>
          <a:spcPct val="0"/>
        </a:spcAft>
        <a:buClr>
          <a:srgbClr val="E6E6E6"/>
        </a:buClr>
        <a:buSzPct val="100000"/>
        <a:buFont typeface="Thonburi" charset="0"/>
        <a:buChar char="•"/>
        <a:defRPr sz="1600">
          <a:solidFill>
            <a:srgbClr val="E6E6E6"/>
          </a:solidFill>
          <a:latin typeface="+mn-lt"/>
          <a:ea typeface="+mn-ea"/>
          <a:cs typeface="+mn-cs"/>
          <a:sym typeface="Lucida Grande" charset="0"/>
        </a:defRPr>
      </a:lvl2pPr>
      <a:lvl3pPr marL="390525" indent="-47625" algn="l" rtl="0" eaLnBrk="1" fontAlgn="base" hangingPunct="1">
        <a:spcBef>
          <a:spcPts val="563"/>
        </a:spcBef>
        <a:spcAft>
          <a:spcPct val="0"/>
        </a:spcAft>
        <a:buClr>
          <a:srgbClr val="E6E6E6"/>
        </a:buClr>
        <a:buSzPct val="100000"/>
        <a:buFont typeface="Thonburi" charset="0"/>
        <a:buChar char="•"/>
        <a:defRPr sz="1600">
          <a:solidFill>
            <a:srgbClr val="E6E6E6"/>
          </a:solidFill>
          <a:latin typeface="+mn-lt"/>
          <a:ea typeface="+mn-ea"/>
          <a:cs typeface="+mn-cs"/>
          <a:sym typeface="Lucida Grande" charset="0"/>
        </a:defRPr>
      </a:lvl3pPr>
      <a:lvl4pPr marL="561975" indent="-47625" algn="l" rtl="0" eaLnBrk="1" fontAlgn="base" hangingPunct="1">
        <a:spcBef>
          <a:spcPts val="488"/>
        </a:spcBef>
        <a:spcAft>
          <a:spcPct val="0"/>
        </a:spcAft>
        <a:buClr>
          <a:srgbClr val="E6E6E6"/>
        </a:buClr>
        <a:buSzPct val="100000"/>
        <a:buFont typeface="Thonburi" charset="0"/>
        <a:buChar char="•"/>
        <a:defRPr sz="1600">
          <a:solidFill>
            <a:srgbClr val="E6E6E6"/>
          </a:solidFill>
          <a:latin typeface="+mn-lt"/>
          <a:ea typeface="+mn-ea"/>
          <a:cs typeface="+mn-cs"/>
          <a:sym typeface="Lucida Grande" charset="0"/>
        </a:defRPr>
      </a:lvl4pPr>
      <a:lvl5pPr marL="733425" indent="-47625" algn="l" rtl="0" eaLnBrk="1" fontAlgn="base" hangingPunct="1">
        <a:spcBef>
          <a:spcPts val="488"/>
        </a:spcBef>
        <a:spcAft>
          <a:spcPct val="0"/>
        </a:spcAft>
        <a:buClr>
          <a:srgbClr val="E6E6E6"/>
        </a:buClr>
        <a:buSzPct val="100000"/>
        <a:buFont typeface="Thonburi" charset="0"/>
        <a:buChar char="•"/>
        <a:defRPr sz="1600">
          <a:solidFill>
            <a:srgbClr val="E6E6E6"/>
          </a:solidFill>
          <a:latin typeface="+mn-lt"/>
          <a:ea typeface="+mn-ea"/>
          <a:cs typeface="+mn-cs"/>
          <a:sym typeface="Lucida Grande" charset="0"/>
        </a:defRPr>
      </a:lvl5pPr>
      <a:lvl6pPr marL="904875" indent="-47625" algn="l" rtl="0" eaLnBrk="1" fontAlgn="base" hangingPunct="1">
        <a:spcBef>
          <a:spcPts val="488"/>
        </a:spcBef>
        <a:spcAft>
          <a:spcPct val="0"/>
        </a:spcAft>
        <a:buClr>
          <a:srgbClr val="E6E6E6"/>
        </a:buClr>
        <a:buSzPct val="100000"/>
        <a:buFont typeface="Thonburi" charset="0"/>
        <a:buChar char="•"/>
        <a:defRPr sz="1600">
          <a:solidFill>
            <a:srgbClr val="E6E6E6"/>
          </a:solidFill>
          <a:latin typeface="+mn-lt"/>
          <a:ea typeface="+mn-ea"/>
          <a:cs typeface="+mn-cs"/>
          <a:sym typeface="Lucida Grande" charset="0"/>
        </a:defRPr>
      </a:lvl6pPr>
      <a:lvl7pPr marL="1076325" indent="-47625" algn="l" rtl="0" eaLnBrk="1" fontAlgn="base" hangingPunct="1">
        <a:spcBef>
          <a:spcPts val="488"/>
        </a:spcBef>
        <a:spcAft>
          <a:spcPct val="0"/>
        </a:spcAft>
        <a:buClr>
          <a:srgbClr val="E6E6E6"/>
        </a:buClr>
        <a:buSzPct val="100000"/>
        <a:buFont typeface="Thonburi" charset="0"/>
        <a:buChar char="•"/>
        <a:defRPr sz="1600">
          <a:solidFill>
            <a:srgbClr val="E6E6E6"/>
          </a:solidFill>
          <a:latin typeface="+mn-lt"/>
          <a:ea typeface="+mn-ea"/>
          <a:cs typeface="+mn-cs"/>
          <a:sym typeface="Lucida Grande" charset="0"/>
        </a:defRPr>
      </a:lvl7pPr>
      <a:lvl8pPr marL="1247775" indent="-47625" algn="l" rtl="0" eaLnBrk="1" fontAlgn="base" hangingPunct="1">
        <a:spcBef>
          <a:spcPts val="488"/>
        </a:spcBef>
        <a:spcAft>
          <a:spcPct val="0"/>
        </a:spcAft>
        <a:buClr>
          <a:srgbClr val="E6E6E6"/>
        </a:buClr>
        <a:buSzPct val="100000"/>
        <a:buFont typeface="Thonburi" charset="0"/>
        <a:buChar char="•"/>
        <a:defRPr sz="1600">
          <a:solidFill>
            <a:srgbClr val="E6E6E6"/>
          </a:solidFill>
          <a:latin typeface="+mn-lt"/>
          <a:ea typeface="+mn-ea"/>
          <a:cs typeface="+mn-cs"/>
          <a:sym typeface="Lucida Grande" charset="0"/>
        </a:defRPr>
      </a:lvl8pPr>
      <a:lvl9pPr marL="1419225" indent="-47625" algn="l" rtl="0" eaLnBrk="1" fontAlgn="base" hangingPunct="1">
        <a:spcBef>
          <a:spcPts val="488"/>
        </a:spcBef>
        <a:spcAft>
          <a:spcPct val="0"/>
        </a:spcAft>
        <a:buClr>
          <a:srgbClr val="E6E6E6"/>
        </a:buClr>
        <a:buSzPct val="100000"/>
        <a:buFont typeface="Thonburi" charset="0"/>
        <a:buChar char="•"/>
        <a:defRPr sz="1600">
          <a:solidFill>
            <a:srgbClr val="E6E6E6"/>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358775" y="1169988"/>
            <a:ext cx="8388350" cy="27225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Tree>
    <p:extLst>
      <p:ext uri="{BB962C8B-B14F-4D97-AF65-F5344CB8AC3E}">
        <p14:creationId xmlns:p14="http://schemas.microsoft.com/office/powerpoint/2010/main" val="2234788004"/>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ransition/>
  <p:txStyles>
    <p:titleStyle>
      <a:lvl1pPr algn="ctr" rtl="0" eaLnBrk="1" fontAlgn="base" hangingPunct="1">
        <a:spcBef>
          <a:spcPct val="0"/>
        </a:spcBef>
        <a:spcAft>
          <a:spcPct val="0"/>
        </a:spcAft>
        <a:defRPr sz="160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160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160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160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160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160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160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160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160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75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277813" indent="-106363" algn="l" rtl="0" eaLnBrk="1" fontAlgn="base" hangingPunct="1">
        <a:spcBef>
          <a:spcPts val="675"/>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428625" indent="-85725" algn="l" rtl="0" eaLnBrk="1" fontAlgn="base" hangingPunct="1">
        <a:spcBef>
          <a:spcPts val="563"/>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6000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7715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9429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6pPr>
      <a:lvl7pPr marL="11144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7pPr>
      <a:lvl8pPr marL="12858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8pPr>
      <a:lvl9pPr marL="14573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bwMode="auto">
          <a:xfrm>
            <a:off x="3314700" y="1574800"/>
            <a:ext cx="5553075" cy="6080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14339" name="Rectangle 2"/>
          <p:cNvSpPr>
            <a:spLocks noGrp="1" noChangeArrowheads="1"/>
          </p:cNvSpPr>
          <p:nvPr>
            <p:ph type="body" idx="1"/>
          </p:nvPr>
        </p:nvSpPr>
        <p:spPr bwMode="auto">
          <a:xfrm>
            <a:off x="3436938" y="2182813"/>
            <a:ext cx="5464175" cy="24352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endParaRPr lang="en-US">
              <a:sym typeface="Lucida Grande" charset="0"/>
            </a:endParaRPr>
          </a:p>
        </p:txBody>
      </p:sp>
    </p:spTree>
    <p:extLst>
      <p:ext uri="{BB962C8B-B14F-4D97-AF65-F5344CB8AC3E}">
        <p14:creationId xmlns:p14="http://schemas.microsoft.com/office/powerpoint/2010/main" val="1029432141"/>
      </p:ext>
    </p:extLst>
  </p:cSld>
  <p:clrMap bg1="lt1" tx1="dk1" bg2="lt2" tx2="dk2" accent1="accent1" accent2="accent2" accent3="accent3" accent4="accent4" accent5="accent5" accent6="accent6" hlink="hlink" folHlink="folHlink"/>
  <p:sldLayoutIdLst>
    <p:sldLayoutId id="2147484369" r:id="rId1"/>
    <p:sldLayoutId id="2147484370" r:id="rId2"/>
    <p:sldLayoutId id="2147484371" r:id="rId3"/>
    <p:sldLayoutId id="2147484372" r:id="rId4"/>
    <p:sldLayoutId id="2147484373" r:id="rId5"/>
    <p:sldLayoutId id="2147484374" r:id="rId6"/>
    <p:sldLayoutId id="2147484375" r:id="rId7"/>
    <p:sldLayoutId id="2147484376" r:id="rId8"/>
    <p:sldLayoutId id="2147484377" r:id="rId9"/>
    <p:sldLayoutId id="2147484378" r:id="rId10"/>
    <p:sldLayoutId id="2147484379" r:id="rId11"/>
  </p:sldLayoutIdLst>
  <p:transition/>
  <p:txStyles>
    <p:titleStyle>
      <a:lvl1pPr algn="l" rtl="0" eaLnBrk="1" fontAlgn="base" hangingPunct="1">
        <a:spcBef>
          <a:spcPct val="0"/>
        </a:spcBef>
        <a:spcAft>
          <a:spcPct val="0"/>
        </a:spcAft>
        <a:defRPr sz="2400" b="1">
          <a:solidFill>
            <a:srgbClr val="0F243E"/>
          </a:solidFill>
          <a:latin typeface="+mj-lt"/>
          <a:ea typeface="+mj-ea"/>
          <a:cs typeface="+mj-cs"/>
          <a:sym typeface="Lucida Grande" charset="0"/>
        </a:defRPr>
      </a:lvl1pPr>
      <a:lvl2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2pPr>
      <a:lvl3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3pPr>
      <a:lvl4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4pPr>
      <a:lvl5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5pPr>
      <a:lvl6pPr marL="17145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6pPr>
      <a:lvl7pPr marL="34290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7pPr>
      <a:lvl8pPr marL="51435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8pPr>
      <a:lvl9pPr marL="68580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9pPr>
    </p:titleStyle>
    <p:bodyStyle>
      <a:lvl1pPr marL="200025" indent="-200025" algn="l" rtl="0" eaLnBrk="1" fontAlgn="base" hangingPunct="1">
        <a:spcBef>
          <a:spcPts val="488"/>
        </a:spcBef>
        <a:spcAft>
          <a:spcPct val="0"/>
        </a:spcAft>
        <a:buClr>
          <a:srgbClr val="366092"/>
        </a:buClr>
        <a:buSzPct val="100000"/>
        <a:buFont typeface="Thonburi" charset="0"/>
        <a:buChar char="•"/>
        <a:defRPr sz="2100" b="1">
          <a:solidFill>
            <a:srgbClr val="366092"/>
          </a:solidFill>
          <a:latin typeface="+mn-lt"/>
          <a:ea typeface="+mn-ea"/>
          <a:cs typeface="+mn-cs"/>
          <a:sym typeface="Lucida Grande" charset="0"/>
        </a:defRPr>
      </a:lvl1pPr>
      <a:lvl2pPr marL="573088" indent="-200025" algn="l" rtl="0" eaLnBrk="1" fontAlgn="base" hangingPunct="1">
        <a:spcBef>
          <a:spcPts val="675"/>
        </a:spcBef>
        <a:spcAft>
          <a:spcPct val="0"/>
        </a:spcAft>
        <a:buClr>
          <a:srgbClr val="366092"/>
        </a:buClr>
        <a:buSzPct val="34000"/>
        <a:buFont typeface="Thonburi" charset="0"/>
        <a:buChar char="•"/>
        <a:defRPr sz="2100" b="1">
          <a:solidFill>
            <a:srgbClr val="366092"/>
          </a:solidFill>
          <a:latin typeface="+mn-lt"/>
          <a:ea typeface="+mn-ea"/>
          <a:cs typeface="+mn-cs"/>
          <a:sym typeface="Lucida Grande" charset="0"/>
        </a:defRPr>
      </a:lvl2pPr>
      <a:lvl3pPr marL="573088" indent="-200025" algn="l" rtl="0" eaLnBrk="1" fontAlgn="base" hangingPunct="1">
        <a:spcBef>
          <a:spcPts val="563"/>
        </a:spcBef>
        <a:spcAft>
          <a:spcPct val="0"/>
        </a:spcAft>
        <a:buClr>
          <a:srgbClr val="366092"/>
        </a:buClr>
        <a:buSzPct val="34000"/>
        <a:buFont typeface="Thonburi" charset="0"/>
        <a:buChar char="•"/>
        <a:defRPr sz="2100" b="1">
          <a:solidFill>
            <a:srgbClr val="366092"/>
          </a:solidFill>
          <a:latin typeface="+mn-lt"/>
          <a:ea typeface="+mn-ea"/>
          <a:cs typeface="+mn-cs"/>
          <a:sym typeface="Lucida Grande" charset="0"/>
        </a:defRPr>
      </a:lvl3pPr>
      <a:lvl4pPr marL="573088" indent="-200025" algn="l" rtl="0" eaLnBrk="1" fontAlgn="base" hangingPunct="1">
        <a:spcBef>
          <a:spcPts val="488"/>
        </a:spcBef>
        <a:spcAft>
          <a:spcPct val="0"/>
        </a:spcAft>
        <a:buClr>
          <a:srgbClr val="366092"/>
        </a:buClr>
        <a:buSzPct val="34000"/>
        <a:buFont typeface="Thonburi" charset="0"/>
        <a:buChar char="•"/>
        <a:defRPr sz="2100" b="1">
          <a:solidFill>
            <a:srgbClr val="366092"/>
          </a:solidFill>
          <a:latin typeface="+mn-lt"/>
          <a:ea typeface="+mn-ea"/>
          <a:cs typeface="+mn-cs"/>
          <a:sym typeface="Lucida Grande" charset="0"/>
        </a:defRPr>
      </a:lvl4pPr>
      <a:lvl5pPr marL="573088" indent="-200025" algn="l" rtl="0" eaLnBrk="1" fontAlgn="base" hangingPunct="1">
        <a:spcBef>
          <a:spcPts val="488"/>
        </a:spcBef>
        <a:spcAft>
          <a:spcPct val="0"/>
        </a:spcAft>
        <a:buClr>
          <a:srgbClr val="366092"/>
        </a:buClr>
        <a:buSzPct val="34000"/>
        <a:buFont typeface="Thonburi" charset="0"/>
        <a:buChar char="•"/>
        <a:defRPr sz="2100" b="1">
          <a:solidFill>
            <a:srgbClr val="366092"/>
          </a:solidFill>
          <a:latin typeface="+mn-lt"/>
          <a:ea typeface="+mn-ea"/>
          <a:cs typeface="+mn-cs"/>
          <a:sym typeface="Lucida Grande" charset="0"/>
        </a:defRPr>
      </a:lvl5pPr>
      <a:lvl6pPr marL="745331" indent="-200025" algn="l" rtl="0" eaLnBrk="1" fontAlgn="base" hangingPunct="1">
        <a:spcBef>
          <a:spcPts val="488"/>
        </a:spcBef>
        <a:spcAft>
          <a:spcPct val="0"/>
        </a:spcAft>
        <a:buClr>
          <a:srgbClr val="366092"/>
        </a:buClr>
        <a:buSzPct val="34000"/>
        <a:buFont typeface="Thonburi" charset="0"/>
        <a:buChar char="•"/>
        <a:defRPr sz="2100" b="1">
          <a:solidFill>
            <a:srgbClr val="366092"/>
          </a:solidFill>
          <a:latin typeface="+mn-lt"/>
          <a:ea typeface="+mn-ea"/>
          <a:cs typeface="+mn-cs"/>
          <a:sym typeface="Lucida Grande" charset="0"/>
        </a:defRPr>
      </a:lvl6pPr>
      <a:lvl7pPr marL="916781" indent="-200025" algn="l" rtl="0" eaLnBrk="1" fontAlgn="base" hangingPunct="1">
        <a:spcBef>
          <a:spcPts val="488"/>
        </a:spcBef>
        <a:spcAft>
          <a:spcPct val="0"/>
        </a:spcAft>
        <a:buClr>
          <a:srgbClr val="366092"/>
        </a:buClr>
        <a:buSzPct val="34000"/>
        <a:buFont typeface="Thonburi" charset="0"/>
        <a:buChar char="•"/>
        <a:defRPr sz="2100" b="1">
          <a:solidFill>
            <a:srgbClr val="366092"/>
          </a:solidFill>
          <a:latin typeface="+mn-lt"/>
          <a:ea typeface="+mn-ea"/>
          <a:cs typeface="+mn-cs"/>
          <a:sym typeface="Lucida Grande" charset="0"/>
        </a:defRPr>
      </a:lvl7pPr>
      <a:lvl8pPr marL="1088231" indent="-200025" algn="l" rtl="0" eaLnBrk="1" fontAlgn="base" hangingPunct="1">
        <a:spcBef>
          <a:spcPts val="488"/>
        </a:spcBef>
        <a:spcAft>
          <a:spcPct val="0"/>
        </a:spcAft>
        <a:buClr>
          <a:srgbClr val="366092"/>
        </a:buClr>
        <a:buSzPct val="34000"/>
        <a:buFont typeface="Thonburi" charset="0"/>
        <a:buChar char="•"/>
        <a:defRPr sz="2100" b="1">
          <a:solidFill>
            <a:srgbClr val="366092"/>
          </a:solidFill>
          <a:latin typeface="+mn-lt"/>
          <a:ea typeface="+mn-ea"/>
          <a:cs typeface="+mn-cs"/>
          <a:sym typeface="Lucida Grande" charset="0"/>
        </a:defRPr>
      </a:lvl8pPr>
      <a:lvl9pPr marL="1259681" indent="-200025" algn="l" rtl="0" eaLnBrk="1" fontAlgn="base" hangingPunct="1">
        <a:spcBef>
          <a:spcPts val="488"/>
        </a:spcBef>
        <a:spcAft>
          <a:spcPct val="0"/>
        </a:spcAft>
        <a:buClr>
          <a:srgbClr val="366092"/>
        </a:buClr>
        <a:buSzPct val="34000"/>
        <a:buFont typeface="Thonburi" charset="0"/>
        <a:buChar char="•"/>
        <a:defRPr sz="2100" b="1">
          <a:solidFill>
            <a:srgbClr val="366092"/>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bwMode="auto">
          <a:xfrm>
            <a:off x="3314700" y="1574800"/>
            <a:ext cx="5553075" cy="6080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15363" name="Rectangle 2"/>
          <p:cNvSpPr>
            <a:spLocks noGrp="1" noChangeArrowheads="1"/>
          </p:cNvSpPr>
          <p:nvPr>
            <p:ph type="body" idx="1"/>
          </p:nvPr>
        </p:nvSpPr>
        <p:spPr bwMode="auto">
          <a:xfrm>
            <a:off x="3436938" y="2182813"/>
            <a:ext cx="5464175" cy="24352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endParaRPr lang="en-US">
              <a:sym typeface="Lucida Grande" charset="0"/>
            </a:endParaRPr>
          </a:p>
        </p:txBody>
      </p:sp>
    </p:spTree>
    <p:extLst>
      <p:ext uri="{BB962C8B-B14F-4D97-AF65-F5344CB8AC3E}">
        <p14:creationId xmlns:p14="http://schemas.microsoft.com/office/powerpoint/2010/main" val="727998713"/>
      </p:ext>
    </p:extLst>
  </p:cSld>
  <p:clrMap bg1="lt1" tx1="dk1" bg2="lt2" tx2="dk2" accent1="accent1" accent2="accent2" accent3="accent3" accent4="accent4" accent5="accent5" accent6="accent6" hlink="hlink" folHlink="folHlink"/>
  <p:sldLayoutIdLst>
    <p:sldLayoutId id="2147484381"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Lst>
  <p:transition/>
  <p:txStyles>
    <p:titleStyle>
      <a:lvl1pPr algn="l" rtl="0" eaLnBrk="1" fontAlgn="base" hangingPunct="1">
        <a:spcBef>
          <a:spcPct val="0"/>
        </a:spcBef>
        <a:spcAft>
          <a:spcPct val="0"/>
        </a:spcAft>
        <a:defRPr sz="2400" b="1">
          <a:solidFill>
            <a:srgbClr val="0F243E"/>
          </a:solidFill>
          <a:latin typeface="+mj-lt"/>
          <a:ea typeface="+mj-ea"/>
          <a:cs typeface="+mj-cs"/>
          <a:sym typeface="Lucida Grande" charset="0"/>
        </a:defRPr>
      </a:lvl1pPr>
      <a:lvl2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2pPr>
      <a:lvl3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3pPr>
      <a:lvl4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4pPr>
      <a:lvl5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5pPr>
      <a:lvl6pPr marL="17145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6pPr>
      <a:lvl7pPr marL="34290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7pPr>
      <a:lvl8pPr marL="51435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8pPr>
      <a:lvl9pPr marL="68580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488"/>
        </a:spcBef>
        <a:spcAft>
          <a:spcPct val="0"/>
        </a:spcAft>
        <a:defRPr sz="2100" b="1">
          <a:solidFill>
            <a:srgbClr val="366092"/>
          </a:solidFill>
          <a:latin typeface="+mn-lt"/>
          <a:ea typeface="+mn-ea"/>
          <a:cs typeface="+mn-cs"/>
          <a:sym typeface="Lucida Grande" charset="0"/>
        </a:defRPr>
      </a:lvl1pPr>
      <a:lvl2pPr marL="95250" indent="-95250" algn="l" rtl="0" eaLnBrk="1" fontAlgn="base" hangingPunct="1">
        <a:spcBef>
          <a:spcPts val="675"/>
        </a:spcBef>
        <a:spcAft>
          <a:spcPct val="0"/>
        </a:spcAft>
        <a:defRPr sz="2100" b="1">
          <a:solidFill>
            <a:srgbClr val="366092"/>
          </a:solidFill>
          <a:latin typeface="+mn-lt"/>
          <a:ea typeface="+mn-ea"/>
          <a:cs typeface="+mn-cs"/>
          <a:sym typeface="Lucida Grande" charset="0"/>
        </a:defRPr>
      </a:lvl2pPr>
      <a:lvl3pPr marL="95250" indent="-95250" algn="l" rtl="0" eaLnBrk="1" fontAlgn="base" hangingPunct="1">
        <a:spcBef>
          <a:spcPts val="563"/>
        </a:spcBef>
        <a:spcAft>
          <a:spcPct val="0"/>
        </a:spcAft>
        <a:defRPr sz="2100" b="1">
          <a:solidFill>
            <a:srgbClr val="366092"/>
          </a:solidFill>
          <a:latin typeface="+mn-lt"/>
          <a:ea typeface="+mn-ea"/>
          <a:cs typeface="+mn-cs"/>
          <a:sym typeface="Lucida Grande" charset="0"/>
        </a:defRPr>
      </a:lvl3pPr>
      <a:lvl4pPr marL="9525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4pPr>
      <a:lvl5pPr marL="9525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5pPr>
      <a:lvl6pPr marL="26670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6pPr>
      <a:lvl7pPr marL="43815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7pPr>
      <a:lvl8pPr marL="60960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8pPr>
      <a:lvl9pPr marL="78105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bwMode="auto">
          <a:xfrm>
            <a:off x="3714750" y="923925"/>
            <a:ext cx="5075238" cy="244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pic>
        <p:nvPicPr>
          <p:cNvPr id="16387" name="Picture 2"/>
          <p:cNvPicPr>
            <a:picLocks noChangeAspect="1" noChangeArrowheads="1"/>
          </p:cNvPicPr>
          <p:nvPr/>
        </p:nvPicPr>
        <p:blipFill>
          <a:blip r:embed="rId13" cstate="email">
            <a:extLst>
              <a:ext uri="{28A0092B-C50C-407E-A947-70E740481C1C}">
                <a14:useLocalDpi xmlns:a14="http://schemas.microsoft.com/office/drawing/2010/main" val="0"/>
              </a:ext>
            </a:extLst>
          </a:blip>
          <a:srcRect b="36331"/>
          <a:stretch>
            <a:fillRect/>
          </a:stretch>
        </p:blipFill>
        <p:spPr bwMode="auto">
          <a:xfrm>
            <a:off x="6721475" y="4429125"/>
            <a:ext cx="2003425"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pic>
    </p:spTree>
    <p:extLst>
      <p:ext uri="{BB962C8B-B14F-4D97-AF65-F5344CB8AC3E}">
        <p14:creationId xmlns:p14="http://schemas.microsoft.com/office/powerpoint/2010/main" val="2419736380"/>
      </p:ext>
    </p:extLst>
  </p:cSld>
  <p:clrMap bg1="lt1" tx1="dk1" bg2="lt2" tx2="dk2" accent1="accent1" accent2="accent2" accent3="accent3" accent4="accent4" accent5="accent5" accent6="accent6" hlink="hlink" folHlink="folHlink"/>
  <p:sldLayoutIdLst>
    <p:sldLayoutId id="2147484393" r:id="rId1"/>
    <p:sldLayoutId id="2147484394" r:id="rId2"/>
    <p:sldLayoutId id="2147484395" r:id="rId3"/>
    <p:sldLayoutId id="2147484396" r:id="rId4"/>
    <p:sldLayoutId id="2147484397" r:id="rId5"/>
    <p:sldLayoutId id="2147484398" r:id="rId6"/>
    <p:sldLayoutId id="2147484399" r:id="rId7"/>
    <p:sldLayoutId id="2147484400" r:id="rId8"/>
    <p:sldLayoutId id="2147484401" r:id="rId9"/>
    <p:sldLayoutId id="2147484402" r:id="rId10"/>
    <p:sldLayoutId id="2147484403" r:id="rId11"/>
  </p:sldLayoutIdLst>
  <p:transition/>
  <p:txStyles>
    <p:titleStyle>
      <a:lvl1pPr algn="r" rtl="0" eaLnBrk="1" fontAlgn="base" hangingPunct="1">
        <a:spcBef>
          <a:spcPct val="0"/>
        </a:spcBef>
        <a:spcAft>
          <a:spcPct val="0"/>
        </a:spcAft>
        <a:defRPr sz="3600" b="1">
          <a:solidFill>
            <a:srgbClr val="FFFFFF"/>
          </a:solidFill>
          <a:latin typeface="+mj-lt"/>
          <a:ea typeface="+mj-ea"/>
          <a:cs typeface="+mj-cs"/>
          <a:sym typeface="Lucida Grande" charset="0"/>
        </a:defRPr>
      </a:lvl1pPr>
      <a:lvl2pPr algn="r" rtl="0" eaLnBrk="1" fontAlgn="base" hangingPunct="1">
        <a:spcBef>
          <a:spcPct val="0"/>
        </a:spcBef>
        <a:spcAft>
          <a:spcPct val="0"/>
        </a:spcAft>
        <a:defRPr sz="3600" b="1">
          <a:solidFill>
            <a:srgbClr val="FFFFFF"/>
          </a:solidFill>
          <a:latin typeface="Lucida Grande" charset="0"/>
          <a:ea typeface="ヒラギノ角ゴ ProN W6" charset="0"/>
          <a:cs typeface="ヒラギノ角ゴ ProN W6" charset="0"/>
          <a:sym typeface="Lucida Grande" charset="0"/>
        </a:defRPr>
      </a:lvl2pPr>
      <a:lvl3pPr algn="r" rtl="0" eaLnBrk="1" fontAlgn="base" hangingPunct="1">
        <a:spcBef>
          <a:spcPct val="0"/>
        </a:spcBef>
        <a:spcAft>
          <a:spcPct val="0"/>
        </a:spcAft>
        <a:defRPr sz="3600" b="1">
          <a:solidFill>
            <a:srgbClr val="FFFFFF"/>
          </a:solidFill>
          <a:latin typeface="Lucida Grande" charset="0"/>
          <a:ea typeface="ヒラギノ角ゴ ProN W6" charset="0"/>
          <a:cs typeface="ヒラギノ角ゴ ProN W6" charset="0"/>
          <a:sym typeface="Lucida Grande" charset="0"/>
        </a:defRPr>
      </a:lvl3pPr>
      <a:lvl4pPr algn="r" rtl="0" eaLnBrk="1" fontAlgn="base" hangingPunct="1">
        <a:spcBef>
          <a:spcPct val="0"/>
        </a:spcBef>
        <a:spcAft>
          <a:spcPct val="0"/>
        </a:spcAft>
        <a:defRPr sz="3600" b="1">
          <a:solidFill>
            <a:srgbClr val="FFFFFF"/>
          </a:solidFill>
          <a:latin typeface="Lucida Grande" charset="0"/>
          <a:ea typeface="ヒラギノ角ゴ ProN W6" charset="0"/>
          <a:cs typeface="ヒラギノ角ゴ ProN W6" charset="0"/>
          <a:sym typeface="Lucida Grande" charset="0"/>
        </a:defRPr>
      </a:lvl4pPr>
      <a:lvl5pPr algn="r" rtl="0" eaLnBrk="1" fontAlgn="base" hangingPunct="1">
        <a:spcBef>
          <a:spcPct val="0"/>
        </a:spcBef>
        <a:spcAft>
          <a:spcPct val="0"/>
        </a:spcAft>
        <a:defRPr sz="3600" b="1">
          <a:solidFill>
            <a:srgbClr val="FFFFFF"/>
          </a:solidFill>
          <a:latin typeface="Lucida Grande" charset="0"/>
          <a:ea typeface="ヒラギノ角ゴ ProN W6" charset="0"/>
          <a:cs typeface="ヒラギノ角ゴ ProN W6" charset="0"/>
          <a:sym typeface="Lucida Grande" charset="0"/>
        </a:defRPr>
      </a:lvl5pPr>
      <a:lvl6pPr marL="171450" algn="r" rtl="0" eaLnBrk="1" fontAlgn="base" hangingPunct="1">
        <a:spcBef>
          <a:spcPct val="0"/>
        </a:spcBef>
        <a:spcAft>
          <a:spcPct val="0"/>
        </a:spcAft>
        <a:defRPr sz="3600" b="1">
          <a:solidFill>
            <a:srgbClr val="FFFFFF"/>
          </a:solidFill>
          <a:latin typeface="Lucida Grande" charset="0"/>
          <a:ea typeface="ヒラギノ角ゴ ProN W6" charset="0"/>
          <a:cs typeface="ヒラギノ角ゴ ProN W6" charset="0"/>
          <a:sym typeface="Lucida Grande" charset="0"/>
        </a:defRPr>
      </a:lvl6pPr>
      <a:lvl7pPr marL="342900" algn="r" rtl="0" eaLnBrk="1" fontAlgn="base" hangingPunct="1">
        <a:spcBef>
          <a:spcPct val="0"/>
        </a:spcBef>
        <a:spcAft>
          <a:spcPct val="0"/>
        </a:spcAft>
        <a:defRPr sz="3600" b="1">
          <a:solidFill>
            <a:srgbClr val="FFFFFF"/>
          </a:solidFill>
          <a:latin typeface="Lucida Grande" charset="0"/>
          <a:ea typeface="ヒラギノ角ゴ ProN W6" charset="0"/>
          <a:cs typeface="ヒラギノ角ゴ ProN W6" charset="0"/>
          <a:sym typeface="Lucida Grande" charset="0"/>
        </a:defRPr>
      </a:lvl7pPr>
      <a:lvl8pPr marL="514350" algn="r" rtl="0" eaLnBrk="1" fontAlgn="base" hangingPunct="1">
        <a:spcBef>
          <a:spcPct val="0"/>
        </a:spcBef>
        <a:spcAft>
          <a:spcPct val="0"/>
        </a:spcAft>
        <a:defRPr sz="3600" b="1">
          <a:solidFill>
            <a:srgbClr val="FFFFFF"/>
          </a:solidFill>
          <a:latin typeface="Lucida Grande" charset="0"/>
          <a:ea typeface="ヒラギノ角ゴ ProN W6" charset="0"/>
          <a:cs typeface="ヒラギノ角ゴ ProN W6" charset="0"/>
          <a:sym typeface="Lucida Grande" charset="0"/>
        </a:defRPr>
      </a:lvl8pPr>
      <a:lvl9pPr marL="685800" algn="r" rtl="0" eaLnBrk="1" fontAlgn="base" hangingPunct="1">
        <a:spcBef>
          <a:spcPct val="0"/>
        </a:spcBef>
        <a:spcAft>
          <a:spcPct val="0"/>
        </a:spcAft>
        <a:defRPr sz="36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450"/>
        </a:spcBef>
        <a:spcAft>
          <a:spcPct val="0"/>
        </a:spcAft>
        <a:defRPr b="1">
          <a:solidFill>
            <a:srgbClr val="0F243E"/>
          </a:solidFill>
          <a:latin typeface="+mn-lt"/>
          <a:ea typeface="+mn-ea"/>
          <a:cs typeface="+mn-cs"/>
          <a:sym typeface="Lucida Grande" charset="0"/>
        </a:defRPr>
      </a:lvl1pPr>
      <a:lvl2pPr marL="92075" indent="-44450" algn="l" rtl="0" eaLnBrk="1" fontAlgn="base" hangingPunct="1">
        <a:spcBef>
          <a:spcPts val="675"/>
        </a:spcBef>
        <a:spcAft>
          <a:spcPct val="0"/>
        </a:spcAft>
        <a:buClr>
          <a:srgbClr val="000000"/>
        </a:buClr>
        <a:buSzPct val="100000"/>
        <a:buFont typeface="Thonburi" charset="0"/>
        <a:buChar char="•"/>
        <a:defRPr b="1">
          <a:solidFill>
            <a:schemeClr val="tx1"/>
          </a:solidFill>
          <a:latin typeface="+mn-lt"/>
          <a:ea typeface="ヒラギノ角ゴ ProN W3" charset="0"/>
          <a:cs typeface="ヒラギノ角ゴ ProN W3" charset="0"/>
          <a:sym typeface="Lucida Grande" charset="0"/>
        </a:defRPr>
      </a:lvl2pPr>
      <a:lvl3pPr marL="185738" indent="-47625" algn="l" rtl="0" eaLnBrk="1" fontAlgn="base" hangingPunct="1">
        <a:spcBef>
          <a:spcPts val="563"/>
        </a:spcBef>
        <a:spcAft>
          <a:spcPct val="0"/>
        </a:spcAft>
        <a:buClr>
          <a:srgbClr val="000000"/>
        </a:buClr>
        <a:buSzPct val="100000"/>
        <a:buFont typeface="Thonburi" charset="0"/>
        <a:buChar char="•"/>
        <a:defRPr sz="1600" b="1">
          <a:solidFill>
            <a:schemeClr val="tx1"/>
          </a:solidFill>
          <a:latin typeface="+mn-lt"/>
          <a:ea typeface="ヒラギノ角ゴ ProN W3" charset="0"/>
          <a:cs typeface="ヒラギノ角ゴ ProN W3" charset="0"/>
          <a:sym typeface="Lucida Grande" charset="0"/>
        </a:defRPr>
      </a:lvl3pPr>
      <a:lvl4pPr marL="285750" indent="-47625" algn="l" rtl="0" eaLnBrk="1" fontAlgn="base" hangingPunct="1">
        <a:spcBef>
          <a:spcPts val="488"/>
        </a:spcBef>
        <a:spcAft>
          <a:spcPct val="0"/>
        </a:spcAft>
        <a:buClr>
          <a:srgbClr val="000000"/>
        </a:buClr>
        <a:buSzPct val="50000"/>
        <a:buFont typeface="Calibri" charset="0"/>
        <a:buChar char="•"/>
        <a:defRPr sz="1400" b="1">
          <a:solidFill>
            <a:schemeClr val="tx1"/>
          </a:solidFill>
          <a:latin typeface="Calibri" charset="0"/>
          <a:ea typeface="ヒラギノ角ゴ ProN W3" charset="0"/>
          <a:cs typeface="ヒラギノ角ゴ ProN W3" charset="0"/>
          <a:sym typeface="Calibri" charset="0"/>
        </a:defRPr>
      </a:lvl4pPr>
      <a:lvl5pPr marL="381000" indent="-47625" algn="l" rtl="0" eaLnBrk="1" fontAlgn="base" hangingPunct="1">
        <a:spcBef>
          <a:spcPts val="488"/>
        </a:spcBef>
        <a:spcAft>
          <a:spcPct val="0"/>
        </a:spcAft>
        <a:buClr>
          <a:srgbClr val="000000"/>
        </a:buClr>
        <a:buSzPct val="100000"/>
        <a:buFont typeface="Calibri" charset="0"/>
        <a:buChar char="•"/>
        <a:defRPr sz="1200" b="1">
          <a:solidFill>
            <a:schemeClr val="tx1"/>
          </a:solidFill>
          <a:latin typeface="Calibri" charset="0"/>
          <a:ea typeface="ヒラギノ角ゴ ProN W3" charset="0"/>
          <a:cs typeface="ヒラギノ角ゴ ProN W3" charset="0"/>
          <a:sym typeface="Calibri" charset="0"/>
        </a:defRPr>
      </a:lvl5pPr>
      <a:lvl6pPr marL="552450" indent="-47625" algn="l" rtl="0" eaLnBrk="1" fontAlgn="base" hangingPunct="1">
        <a:spcBef>
          <a:spcPts val="488"/>
        </a:spcBef>
        <a:spcAft>
          <a:spcPct val="0"/>
        </a:spcAft>
        <a:buClr>
          <a:srgbClr val="000000"/>
        </a:buClr>
        <a:buSzPct val="100000"/>
        <a:buFont typeface="Calibri" charset="0"/>
        <a:buChar char="•"/>
        <a:defRPr sz="1200" b="1">
          <a:solidFill>
            <a:schemeClr val="tx1"/>
          </a:solidFill>
          <a:latin typeface="Calibri" charset="0"/>
          <a:ea typeface="ヒラギノ角ゴ ProN W3" charset="0"/>
          <a:cs typeface="ヒラギノ角ゴ ProN W3" charset="0"/>
          <a:sym typeface="Calibri" charset="0"/>
        </a:defRPr>
      </a:lvl6pPr>
      <a:lvl7pPr marL="723900" indent="-47625" algn="l" rtl="0" eaLnBrk="1" fontAlgn="base" hangingPunct="1">
        <a:spcBef>
          <a:spcPts val="488"/>
        </a:spcBef>
        <a:spcAft>
          <a:spcPct val="0"/>
        </a:spcAft>
        <a:buClr>
          <a:srgbClr val="000000"/>
        </a:buClr>
        <a:buSzPct val="100000"/>
        <a:buFont typeface="Calibri" charset="0"/>
        <a:buChar char="•"/>
        <a:defRPr sz="1200" b="1">
          <a:solidFill>
            <a:schemeClr val="tx1"/>
          </a:solidFill>
          <a:latin typeface="Calibri" charset="0"/>
          <a:ea typeface="ヒラギノ角ゴ ProN W3" charset="0"/>
          <a:cs typeface="ヒラギノ角ゴ ProN W3" charset="0"/>
          <a:sym typeface="Calibri" charset="0"/>
        </a:defRPr>
      </a:lvl7pPr>
      <a:lvl8pPr marL="895350" indent="-47625" algn="l" rtl="0" eaLnBrk="1" fontAlgn="base" hangingPunct="1">
        <a:spcBef>
          <a:spcPts val="488"/>
        </a:spcBef>
        <a:spcAft>
          <a:spcPct val="0"/>
        </a:spcAft>
        <a:buClr>
          <a:srgbClr val="000000"/>
        </a:buClr>
        <a:buSzPct val="100000"/>
        <a:buFont typeface="Calibri" charset="0"/>
        <a:buChar char="•"/>
        <a:defRPr sz="1200" b="1">
          <a:solidFill>
            <a:schemeClr val="tx1"/>
          </a:solidFill>
          <a:latin typeface="Calibri" charset="0"/>
          <a:ea typeface="ヒラギノ角ゴ ProN W3" charset="0"/>
          <a:cs typeface="ヒラギノ角ゴ ProN W3" charset="0"/>
          <a:sym typeface="Calibri" charset="0"/>
        </a:defRPr>
      </a:lvl8pPr>
      <a:lvl9pPr marL="1066800" indent="-47625" algn="l" rtl="0" eaLnBrk="1" fontAlgn="base" hangingPunct="1">
        <a:spcBef>
          <a:spcPts val="488"/>
        </a:spcBef>
        <a:spcAft>
          <a:spcPct val="0"/>
        </a:spcAft>
        <a:buClr>
          <a:srgbClr val="000000"/>
        </a:buClr>
        <a:buSzPct val="100000"/>
        <a:buFont typeface="Calibri" charset="0"/>
        <a:buChar char="•"/>
        <a:defRPr sz="1200" b="1">
          <a:solidFill>
            <a:schemeClr val="tx1"/>
          </a:solidFill>
          <a:latin typeface="Calibri" charset="0"/>
          <a:ea typeface="ヒラギノ角ゴ ProN W3" charset="0"/>
          <a:cs typeface="ヒラギノ角ゴ ProN W3" charset="0"/>
          <a:sym typeface="Calibri"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bwMode="auto">
          <a:xfrm>
            <a:off x="176213" y="1676400"/>
            <a:ext cx="5553075" cy="468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17411" name="Rectangle 2"/>
          <p:cNvSpPr>
            <a:spLocks noGrp="1" noChangeArrowheads="1"/>
          </p:cNvSpPr>
          <p:nvPr>
            <p:ph type="body" idx="1"/>
          </p:nvPr>
        </p:nvSpPr>
        <p:spPr bwMode="auto">
          <a:xfrm>
            <a:off x="176213" y="2144713"/>
            <a:ext cx="5553075" cy="23971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endParaRPr lang="en-US">
              <a:sym typeface="Lucida Grande" charset="0"/>
            </a:endParaRPr>
          </a:p>
        </p:txBody>
      </p:sp>
    </p:spTree>
    <p:extLst>
      <p:ext uri="{BB962C8B-B14F-4D97-AF65-F5344CB8AC3E}">
        <p14:creationId xmlns:p14="http://schemas.microsoft.com/office/powerpoint/2010/main" val="2277634313"/>
      </p:ext>
    </p:extLst>
  </p:cSld>
  <p:clrMap bg1="lt1" tx1="dk1" bg2="lt2" tx2="dk2" accent1="accent1" accent2="accent2" accent3="accent3" accent4="accent4" accent5="accent5" accent6="accent6" hlink="hlink" folHlink="folHlink"/>
  <p:sldLayoutIdLst>
    <p:sldLayoutId id="2147484405" r:id="rId1"/>
    <p:sldLayoutId id="2147484406" r:id="rId2"/>
    <p:sldLayoutId id="2147484407" r:id="rId3"/>
    <p:sldLayoutId id="2147484408" r:id="rId4"/>
    <p:sldLayoutId id="2147484409" r:id="rId5"/>
    <p:sldLayoutId id="2147484410" r:id="rId6"/>
    <p:sldLayoutId id="2147484411" r:id="rId7"/>
    <p:sldLayoutId id="2147484412" r:id="rId8"/>
    <p:sldLayoutId id="2147484413" r:id="rId9"/>
    <p:sldLayoutId id="2147484414" r:id="rId10"/>
    <p:sldLayoutId id="2147484415" r:id="rId11"/>
  </p:sldLayoutIdLst>
  <p:transition/>
  <p:txStyles>
    <p:titleStyle>
      <a:lvl1pPr algn="l" rtl="0" eaLnBrk="1" fontAlgn="base" hangingPunct="1">
        <a:spcBef>
          <a:spcPct val="0"/>
        </a:spcBef>
        <a:spcAft>
          <a:spcPct val="0"/>
        </a:spcAft>
        <a:defRPr sz="2400" b="1">
          <a:solidFill>
            <a:srgbClr val="0F243E"/>
          </a:solidFill>
          <a:latin typeface="+mj-lt"/>
          <a:ea typeface="+mj-ea"/>
          <a:cs typeface="+mj-cs"/>
          <a:sym typeface="Lucida Grande" charset="0"/>
        </a:defRPr>
      </a:lvl1pPr>
      <a:lvl2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2pPr>
      <a:lvl3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3pPr>
      <a:lvl4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4pPr>
      <a:lvl5pPr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5pPr>
      <a:lvl6pPr marL="17145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6pPr>
      <a:lvl7pPr marL="34290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7pPr>
      <a:lvl8pPr marL="51435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8pPr>
      <a:lvl9pPr marL="685800" algn="l" rtl="0" eaLnBrk="1" fontAlgn="base" hangingPunct="1">
        <a:spcBef>
          <a:spcPct val="0"/>
        </a:spcBef>
        <a:spcAft>
          <a:spcPct val="0"/>
        </a:spcAft>
        <a:defRPr sz="2400" b="1">
          <a:solidFill>
            <a:srgbClr val="0F243E"/>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lnSpc>
          <a:spcPct val="90000"/>
        </a:lnSpc>
        <a:spcBef>
          <a:spcPts val="488"/>
        </a:spcBef>
        <a:spcAft>
          <a:spcPct val="0"/>
        </a:spcAft>
        <a:defRPr sz="2100" b="1">
          <a:solidFill>
            <a:srgbClr val="366092"/>
          </a:solidFill>
          <a:latin typeface="+mn-lt"/>
          <a:ea typeface="+mn-ea"/>
          <a:cs typeface="+mn-cs"/>
          <a:sym typeface="Lucida Grande" charset="0"/>
        </a:defRPr>
      </a:lvl1pPr>
      <a:lvl2pPr marL="95250" indent="-95250" algn="l" rtl="0" eaLnBrk="1" fontAlgn="base" hangingPunct="1">
        <a:spcBef>
          <a:spcPts val="675"/>
        </a:spcBef>
        <a:spcAft>
          <a:spcPct val="0"/>
        </a:spcAft>
        <a:defRPr sz="2100" b="1">
          <a:solidFill>
            <a:srgbClr val="366092"/>
          </a:solidFill>
          <a:latin typeface="+mn-lt"/>
          <a:ea typeface="+mn-ea"/>
          <a:cs typeface="+mn-cs"/>
          <a:sym typeface="Lucida Grande" charset="0"/>
        </a:defRPr>
      </a:lvl2pPr>
      <a:lvl3pPr marL="95250" indent="-95250" algn="l" rtl="0" eaLnBrk="1" fontAlgn="base" hangingPunct="1">
        <a:spcBef>
          <a:spcPts val="563"/>
        </a:spcBef>
        <a:spcAft>
          <a:spcPct val="0"/>
        </a:spcAft>
        <a:defRPr sz="2100" b="1">
          <a:solidFill>
            <a:srgbClr val="366092"/>
          </a:solidFill>
          <a:latin typeface="+mn-lt"/>
          <a:ea typeface="+mn-ea"/>
          <a:cs typeface="+mn-cs"/>
          <a:sym typeface="Lucida Grande" charset="0"/>
        </a:defRPr>
      </a:lvl3pPr>
      <a:lvl4pPr marL="9525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4pPr>
      <a:lvl5pPr marL="9525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5pPr>
      <a:lvl6pPr marL="26670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6pPr>
      <a:lvl7pPr marL="43815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7pPr>
      <a:lvl8pPr marL="60960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8pPr>
      <a:lvl9pPr marL="781050" indent="-95250" algn="l" rtl="0" eaLnBrk="1" fontAlgn="base" hangingPunct="1">
        <a:spcBef>
          <a:spcPts val="488"/>
        </a:spcBef>
        <a:spcAft>
          <a:spcPct val="0"/>
        </a:spcAft>
        <a:defRPr sz="2100" b="1">
          <a:solidFill>
            <a:srgbClr val="366092"/>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bwMode="auto">
          <a:xfrm>
            <a:off x="457200" y="200025"/>
            <a:ext cx="8229600" cy="828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18435" name="Rectangle 2"/>
          <p:cNvSpPr>
            <a:spLocks noGrp="1" noChangeArrowheads="1"/>
          </p:cNvSpPr>
          <p:nvPr>
            <p:ph type="body" idx="1"/>
          </p:nvPr>
        </p:nvSpPr>
        <p:spPr bwMode="auto">
          <a:xfrm>
            <a:off x="842963" y="1028700"/>
            <a:ext cx="7458075" cy="40624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endParaRPr lang="en-US">
              <a:sym typeface="Lucida Grande" charset="0"/>
            </a:endParaRPr>
          </a:p>
        </p:txBody>
      </p:sp>
    </p:spTree>
    <p:extLst>
      <p:ext uri="{BB962C8B-B14F-4D97-AF65-F5344CB8AC3E}">
        <p14:creationId xmlns:p14="http://schemas.microsoft.com/office/powerpoint/2010/main" val="1187138336"/>
      </p:ext>
    </p:extLst>
  </p:cSld>
  <p:clrMap bg1="lt1" tx1="dk1" bg2="lt2" tx2="dk2" accent1="accent1" accent2="accent2" accent3="accent3" accent4="accent4" accent5="accent5" accent6="accent6" hlink="hlink" folHlink="folHlink"/>
  <p:sldLayoutIdLst>
    <p:sldLayoutId id="2147484417" r:id="rId1"/>
    <p:sldLayoutId id="2147484418" r:id="rId2"/>
    <p:sldLayoutId id="2147484419" r:id="rId3"/>
    <p:sldLayoutId id="2147484420" r:id="rId4"/>
    <p:sldLayoutId id="2147484421" r:id="rId5"/>
    <p:sldLayoutId id="2147484422" r:id="rId6"/>
    <p:sldLayoutId id="2147484423" r:id="rId7"/>
    <p:sldLayoutId id="2147484424" r:id="rId8"/>
    <p:sldLayoutId id="2147484425" r:id="rId9"/>
    <p:sldLayoutId id="2147484426" r:id="rId10"/>
    <p:sldLayoutId id="2147484427" r:id="rId11"/>
  </p:sldLayoutIdLst>
  <p:transition/>
  <p:txStyles>
    <p:titleStyle>
      <a:lvl1pPr algn="ctr" rtl="0" eaLnBrk="1" fontAlgn="base" hangingPunct="1">
        <a:spcBef>
          <a:spcPct val="0"/>
        </a:spcBef>
        <a:spcAft>
          <a:spcPct val="0"/>
        </a:spcAft>
        <a:defRPr sz="32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9pPr>
    </p:titleStyle>
    <p:bodyStyle>
      <a:lvl1pPr marL="200025" indent="-200025" algn="l" rtl="0" eaLnBrk="1" fontAlgn="base" hangingPunct="1">
        <a:spcBef>
          <a:spcPts val="488"/>
        </a:spcBef>
        <a:spcAft>
          <a:spcPct val="0"/>
        </a:spcAft>
        <a:buClr>
          <a:srgbClr val="E6E6E6"/>
        </a:buClr>
        <a:buSzPct val="100000"/>
        <a:buFont typeface="Thonburi" charset="0"/>
        <a:buChar char="•"/>
        <a:defRPr sz="2100" b="1">
          <a:solidFill>
            <a:srgbClr val="E6E6E6"/>
          </a:solidFill>
          <a:latin typeface="+mn-lt"/>
          <a:ea typeface="+mn-ea"/>
          <a:cs typeface="+mn-cs"/>
          <a:sym typeface="Lucida Grande" charset="0"/>
        </a:defRPr>
      </a:lvl1pPr>
      <a:lvl2pPr marL="652463" indent="-200025" algn="l" rtl="0" eaLnBrk="1" fontAlgn="base" hangingPunct="1">
        <a:spcBef>
          <a:spcPts val="675"/>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2pPr>
      <a:lvl3pPr marL="652463" indent="-200025" algn="l" rtl="0" eaLnBrk="1" fontAlgn="base" hangingPunct="1">
        <a:spcBef>
          <a:spcPts val="563"/>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3pPr>
      <a:lvl4pPr marL="65246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4pPr>
      <a:lvl5pPr marL="65246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5pPr>
      <a:lvl6pPr marL="82510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6pPr>
      <a:lvl7pPr marL="99655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7pPr>
      <a:lvl8pPr marL="116800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8pPr>
      <a:lvl9pPr marL="133945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bwMode="auto">
          <a:xfrm>
            <a:off x="457200" y="206375"/>
            <a:ext cx="8229600" cy="7413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19459" name="Rectangle 2"/>
          <p:cNvSpPr>
            <a:spLocks noGrp="1" noChangeArrowheads="1"/>
          </p:cNvSpPr>
          <p:nvPr>
            <p:ph type="body" idx="1"/>
          </p:nvPr>
        </p:nvSpPr>
        <p:spPr bwMode="auto">
          <a:xfrm>
            <a:off x="990600" y="985838"/>
            <a:ext cx="7786688" cy="38623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Consolas" charset="0"/>
              </a:rPr>
              <a:t>Click to edit Master text styles</a:t>
            </a:r>
          </a:p>
          <a:p>
            <a:pPr lvl="1"/>
            <a:r>
              <a:rPr lang="en-US" smtClean="0">
                <a:sym typeface="Consolas" charset="0"/>
              </a:rPr>
              <a:t>Second level</a:t>
            </a:r>
          </a:p>
          <a:p>
            <a:pPr lvl="2"/>
            <a:r>
              <a:rPr lang="en-US" smtClean="0">
                <a:sym typeface="Consolas" charset="0"/>
              </a:rPr>
              <a:t>Third level</a:t>
            </a:r>
          </a:p>
          <a:p>
            <a:pPr lvl="3"/>
            <a:r>
              <a:rPr lang="en-US" smtClean="0">
                <a:sym typeface="Consolas" charset="0"/>
              </a:rPr>
              <a:t>Fourth level</a:t>
            </a:r>
          </a:p>
          <a:p>
            <a:pPr lvl="4"/>
            <a:r>
              <a:rPr lang="en-US" smtClean="0">
                <a:sym typeface="Consolas" charset="0"/>
              </a:rPr>
              <a:t>Fifth level</a:t>
            </a:r>
            <a:endParaRPr lang="en-US">
              <a:sym typeface="Consolas" charset="0"/>
            </a:endParaRPr>
          </a:p>
        </p:txBody>
      </p:sp>
    </p:spTree>
    <p:extLst>
      <p:ext uri="{BB962C8B-B14F-4D97-AF65-F5344CB8AC3E}">
        <p14:creationId xmlns:p14="http://schemas.microsoft.com/office/powerpoint/2010/main" val="1100904962"/>
      </p:ext>
    </p:extLst>
  </p:cSld>
  <p:clrMap bg1="lt1" tx1="dk1" bg2="lt2" tx2="dk2" accent1="accent1" accent2="accent2" accent3="accent3" accent4="accent4" accent5="accent5" accent6="accent6" hlink="hlink" folHlink="folHlink"/>
  <p:sldLayoutIdLst>
    <p:sldLayoutId id="2147484429" r:id="rId1"/>
    <p:sldLayoutId id="2147484430" r:id="rId2"/>
    <p:sldLayoutId id="2147484431" r:id="rId3"/>
    <p:sldLayoutId id="2147484432" r:id="rId4"/>
    <p:sldLayoutId id="2147484433" r:id="rId5"/>
    <p:sldLayoutId id="2147484434" r:id="rId6"/>
    <p:sldLayoutId id="2147484435" r:id="rId7"/>
    <p:sldLayoutId id="2147484436" r:id="rId8"/>
    <p:sldLayoutId id="2147484437" r:id="rId9"/>
    <p:sldLayoutId id="2147484438" r:id="rId10"/>
    <p:sldLayoutId id="2147484439" r:id="rId11"/>
  </p:sldLayoutIdLst>
  <p:transition/>
  <p:txStyles>
    <p:titleStyle>
      <a:lvl1pPr algn="ctr" rtl="0" eaLnBrk="1" fontAlgn="base" hangingPunct="1">
        <a:spcBef>
          <a:spcPct val="0"/>
        </a:spcBef>
        <a:spcAft>
          <a:spcPct val="0"/>
        </a:spcAft>
        <a:defRPr sz="3200" b="1">
          <a:solidFill>
            <a:srgbClr val="F2F2F2"/>
          </a:solidFill>
          <a:latin typeface="+mj-lt"/>
          <a:ea typeface="+mj-ea"/>
          <a:cs typeface="+mj-cs"/>
          <a:sym typeface="Lucida Grande" charset="0"/>
        </a:defRPr>
      </a:lvl1pPr>
      <a:lvl2pPr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300"/>
        </a:spcBef>
        <a:spcAft>
          <a:spcPct val="0"/>
        </a:spcAft>
        <a:defRPr sz="1200">
          <a:solidFill>
            <a:schemeClr val="tx1"/>
          </a:solidFill>
          <a:latin typeface="+mn-lt"/>
          <a:ea typeface="+mn-ea"/>
          <a:cs typeface="+mn-cs"/>
          <a:sym typeface="Consolas" charset="0"/>
        </a:defRPr>
      </a:lvl1pPr>
      <a:lvl2pPr marL="47625" indent="-47625" algn="l" rtl="0" eaLnBrk="1" fontAlgn="base" hangingPunct="1">
        <a:spcBef>
          <a:spcPts val="675"/>
        </a:spcBef>
        <a:spcAft>
          <a:spcPct val="0"/>
        </a:spcAft>
        <a:defRPr sz="1200">
          <a:solidFill>
            <a:schemeClr val="tx1"/>
          </a:solidFill>
          <a:latin typeface="+mn-lt"/>
          <a:ea typeface="+mn-ea"/>
          <a:cs typeface="+mn-cs"/>
          <a:sym typeface="Consolas" charset="0"/>
        </a:defRPr>
      </a:lvl2pPr>
      <a:lvl3pPr marL="95250" indent="-95250" algn="l" rtl="0" eaLnBrk="1" fontAlgn="base" hangingPunct="1">
        <a:spcBef>
          <a:spcPts val="563"/>
        </a:spcBef>
        <a:spcAft>
          <a:spcPct val="0"/>
        </a:spcAft>
        <a:defRPr sz="1200">
          <a:solidFill>
            <a:schemeClr val="tx1"/>
          </a:solidFill>
          <a:latin typeface="+mn-lt"/>
          <a:ea typeface="+mn-ea"/>
          <a:cs typeface="+mn-cs"/>
          <a:sym typeface="Consolas" charset="0"/>
        </a:defRPr>
      </a:lvl3pPr>
      <a:lvl4pPr marL="142875" indent="-142875" algn="l" rtl="0" eaLnBrk="1" fontAlgn="base" hangingPunct="1">
        <a:spcBef>
          <a:spcPts val="488"/>
        </a:spcBef>
        <a:spcAft>
          <a:spcPct val="0"/>
        </a:spcAft>
        <a:defRPr sz="1200">
          <a:solidFill>
            <a:schemeClr val="tx1"/>
          </a:solidFill>
          <a:latin typeface="+mn-lt"/>
          <a:ea typeface="+mn-ea"/>
          <a:cs typeface="+mn-cs"/>
          <a:sym typeface="Consolas" charset="0"/>
        </a:defRPr>
      </a:lvl4pPr>
      <a:lvl5pPr marL="190500" indent="-190500" algn="l" rtl="0" eaLnBrk="1" fontAlgn="base" hangingPunct="1">
        <a:spcBef>
          <a:spcPts val="488"/>
        </a:spcBef>
        <a:spcAft>
          <a:spcPct val="0"/>
        </a:spcAft>
        <a:defRPr sz="1200">
          <a:solidFill>
            <a:schemeClr val="tx1"/>
          </a:solidFill>
          <a:latin typeface="+mn-lt"/>
          <a:ea typeface="+mn-ea"/>
          <a:cs typeface="+mn-cs"/>
          <a:sym typeface="Consolas" charset="0"/>
        </a:defRPr>
      </a:lvl5pPr>
      <a:lvl6pPr marL="361950" indent="-190500" algn="l" rtl="0" eaLnBrk="1" fontAlgn="base" hangingPunct="1">
        <a:spcBef>
          <a:spcPts val="488"/>
        </a:spcBef>
        <a:spcAft>
          <a:spcPct val="0"/>
        </a:spcAft>
        <a:defRPr sz="1200">
          <a:solidFill>
            <a:schemeClr val="tx1"/>
          </a:solidFill>
          <a:latin typeface="+mn-lt"/>
          <a:ea typeface="+mn-ea"/>
          <a:cs typeface="+mn-cs"/>
          <a:sym typeface="Consolas" charset="0"/>
        </a:defRPr>
      </a:lvl6pPr>
      <a:lvl7pPr marL="533400" indent="-190500" algn="l" rtl="0" eaLnBrk="1" fontAlgn="base" hangingPunct="1">
        <a:spcBef>
          <a:spcPts val="488"/>
        </a:spcBef>
        <a:spcAft>
          <a:spcPct val="0"/>
        </a:spcAft>
        <a:defRPr sz="1200">
          <a:solidFill>
            <a:schemeClr val="tx1"/>
          </a:solidFill>
          <a:latin typeface="+mn-lt"/>
          <a:ea typeface="+mn-ea"/>
          <a:cs typeface="+mn-cs"/>
          <a:sym typeface="Consolas" charset="0"/>
        </a:defRPr>
      </a:lvl7pPr>
      <a:lvl8pPr marL="704850" indent="-190500" algn="l" rtl="0" eaLnBrk="1" fontAlgn="base" hangingPunct="1">
        <a:spcBef>
          <a:spcPts val="488"/>
        </a:spcBef>
        <a:spcAft>
          <a:spcPct val="0"/>
        </a:spcAft>
        <a:defRPr sz="1200">
          <a:solidFill>
            <a:schemeClr val="tx1"/>
          </a:solidFill>
          <a:latin typeface="+mn-lt"/>
          <a:ea typeface="+mn-ea"/>
          <a:cs typeface="+mn-cs"/>
          <a:sym typeface="Consolas" charset="0"/>
        </a:defRPr>
      </a:lvl8pPr>
      <a:lvl9pPr marL="876300" indent="-190500" algn="l" rtl="0" eaLnBrk="1" fontAlgn="base" hangingPunct="1">
        <a:spcBef>
          <a:spcPts val="488"/>
        </a:spcBef>
        <a:spcAft>
          <a:spcPct val="0"/>
        </a:spcAft>
        <a:defRPr sz="1200">
          <a:solidFill>
            <a:schemeClr val="tx1"/>
          </a:solidFill>
          <a:latin typeface="+mn-lt"/>
          <a:ea typeface="+mn-ea"/>
          <a:cs typeface="+mn-cs"/>
          <a:sym typeface="Consola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bwMode="auto">
          <a:xfrm>
            <a:off x="457200" y="206375"/>
            <a:ext cx="8229600" cy="7413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20483" name="Rectangle 2"/>
          <p:cNvSpPr>
            <a:spLocks noGrp="1" noChangeArrowheads="1"/>
          </p:cNvSpPr>
          <p:nvPr>
            <p:ph type="body" idx="1"/>
          </p:nvPr>
        </p:nvSpPr>
        <p:spPr bwMode="auto">
          <a:xfrm>
            <a:off x="966788" y="1000125"/>
            <a:ext cx="7786687" cy="38623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Consolas" charset="0"/>
              </a:rPr>
              <a:t>Click to edit Master text styles</a:t>
            </a:r>
          </a:p>
          <a:p>
            <a:pPr lvl="1"/>
            <a:r>
              <a:rPr lang="en-US" smtClean="0">
                <a:sym typeface="Consolas" charset="0"/>
              </a:rPr>
              <a:t>Second level</a:t>
            </a:r>
          </a:p>
          <a:p>
            <a:pPr lvl="2"/>
            <a:r>
              <a:rPr lang="en-US" smtClean="0">
                <a:sym typeface="Consolas" charset="0"/>
              </a:rPr>
              <a:t>Third level</a:t>
            </a:r>
          </a:p>
          <a:p>
            <a:pPr lvl="3"/>
            <a:r>
              <a:rPr lang="en-US" smtClean="0">
                <a:sym typeface="Consolas" charset="0"/>
              </a:rPr>
              <a:t>Fourth level</a:t>
            </a:r>
          </a:p>
          <a:p>
            <a:pPr lvl="4"/>
            <a:r>
              <a:rPr lang="en-US" smtClean="0">
                <a:sym typeface="Consolas" charset="0"/>
              </a:rPr>
              <a:t>Fifth level</a:t>
            </a:r>
            <a:endParaRPr lang="en-US">
              <a:sym typeface="Consolas" charset="0"/>
            </a:endParaRPr>
          </a:p>
        </p:txBody>
      </p:sp>
    </p:spTree>
    <p:extLst>
      <p:ext uri="{BB962C8B-B14F-4D97-AF65-F5344CB8AC3E}">
        <p14:creationId xmlns:p14="http://schemas.microsoft.com/office/powerpoint/2010/main" val="175105015"/>
      </p:ext>
    </p:extLst>
  </p:cSld>
  <p:clrMap bg1="lt1" tx1="dk1" bg2="lt2" tx2="dk2" accent1="accent1" accent2="accent2" accent3="accent3" accent4="accent4" accent5="accent5" accent6="accent6" hlink="hlink" folHlink="folHlink"/>
  <p:sldLayoutIdLst>
    <p:sldLayoutId id="2147484441" r:id="rId1"/>
    <p:sldLayoutId id="2147484442" r:id="rId2"/>
    <p:sldLayoutId id="2147484443" r:id="rId3"/>
    <p:sldLayoutId id="2147484444" r:id="rId4"/>
    <p:sldLayoutId id="2147484445" r:id="rId5"/>
    <p:sldLayoutId id="2147484446" r:id="rId6"/>
    <p:sldLayoutId id="2147484447" r:id="rId7"/>
    <p:sldLayoutId id="2147484448" r:id="rId8"/>
    <p:sldLayoutId id="2147484449" r:id="rId9"/>
    <p:sldLayoutId id="2147484450" r:id="rId10"/>
    <p:sldLayoutId id="2147484451" r:id="rId11"/>
  </p:sldLayoutIdLst>
  <p:transition/>
  <p:txStyles>
    <p:titleStyle>
      <a:lvl1pPr algn="ctr" rtl="0" eaLnBrk="1" fontAlgn="base" hangingPunct="1">
        <a:spcBef>
          <a:spcPct val="0"/>
        </a:spcBef>
        <a:spcAft>
          <a:spcPct val="0"/>
        </a:spcAft>
        <a:defRPr sz="3200" b="1">
          <a:solidFill>
            <a:srgbClr val="F2F2F2"/>
          </a:solidFill>
          <a:latin typeface="+mj-lt"/>
          <a:ea typeface="+mj-ea"/>
          <a:cs typeface="+mj-cs"/>
          <a:sym typeface="Lucida Grande" charset="0"/>
        </a:defRPr>
      </a:lvl1pPr>
      <a:lvl2pPr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F2F2F2"/>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300"/>
        </a:spcBef>
        <a:spcAft>
          <a:spcPct val="0"/>
        </a:spcAft>
        <a:defRPr sz="1200">
          <a:solidFill>
            <a:schemeClr val="tx1"/>
          </a:solidFill>
          <a:latin typeface="+mn-lt"/>
          <a:ea typeface="+mn-ea"/>
          <a:cs typeface="+mn-cs"/>
          <a:sym typeface="Consolas" charset="0"/>
        </a:defRPr>
      </a:lvl1pPr>
      <a:lvl2pPr marL="47625" indent="-47625" algn="l" rtl="0" eaLnBrk="1" fontAlgn="base" hangingPunct="1">
        <a:spcBef>
          <a:spcPts val="675"/>
        </a:spcBef>
        <a:spcAft>
          <a:spcPct val="0"/>
        </a:spcAft>
        <a:defRPr sz="1200">
          <a:solidFill>
            <a:schemeClr val="tx1"/>
          </a:solidFill>
          <a:latin typeface="+mn-lt"/>
          <a:ea typeface="+mn-ea"/>
          <a:cs typeface="+mn-cs"/>
          <a:sym typeface="Consolas" charset="0"/>
        </a:defRPr>
      </a:lvl2pPr>
      <a:lvl3pPr marL="95250" indent="-95250" algn="l" rtl="0" eaLnBrk="1" fontAlgn="base" hangingPunct="1">
        <a:spcBef>
          <a:spcPts val="563"/>
        </a:spcBef>
        <a:spcAft>
          <a:spcPct val="0"/>
        </a:spcAft>
        <a:defRPr sz="1200">
          <a:solidFill>
            <a:schemeClr val="tx1"/>
          </a:solidFill>
          <a:latin typeface="+mn-lt"/>
          <a:ea typeface="+mn-ea"/>
          <a:cs typeface="+mn-cs"/>
          <a:sym typeface="Consolas" charset="0"/>
        </a:defRPr>
      </a:lvl3pPr>
      <a:lvl4pPr marL="142875" indent="-142875" algn="l" rtl="0" eaLnBrk="1" fontAlgn="base" hangingPunct="1">
        <a:spcBef>
          <a:spcPts val="488"/>
        </a:spcBef>
        <a:spcAft>
          <a:spcPct val="0"/>
        </a:spcAft>
        <a:defRPr sz="1200">
          <a:solidFill>
            <a:schemeClr val="tx1"/>
          </a:solidFill>
          <a:latin typeface="+mn-lt"/>
          <a:ea typeface="+mn-ea"/>
          <a:cs typeface="+mn-cs"/>
          <a:sym typeface="Consolas" charset="0"/>
        </a:defRPr>
      </a:lvl4pPr>
      <a:lvl5pPr marL="190500" indent="-190500" algn="l" rtl="0" eaLnBrk="1" fontAlgn="base" hangingPunct="1">
        <a:spcBef>
          <a:spcPts val="488"/>
        </a:spcBef>
        <a:spcAft>
          <a:spcPct val="0"/>
        </a:spcAft>
        <a:defRPr sz="1200">
          <a:solidFill>
            <a:schemeClr val="tx1"/>
          </a:solidFill>
          <a:latin typeface="+mn-lt"/>
          <a:ea typeface="+mn-ea"/>
          <a:cs typeface="+mn-cs"/>
          <a:sym typeface="Consolas" charset="0"/>
        </a:defRPr>
      </a:lvl5pPr>
      <a:lvl6pPr marL="361950" indent="-190500" algn="l" rtl="0" eaLnBrk="1" fontAlgn="base" hangingPunct="1">
        <a:spcBef>
          <a:spcPts val="488"/>
        </a:spcBef>
        <a:spcAft>
          <a:spcPct val="0"/>
        </a:spcAft>
        <a:defRPr sz="1200">
          <a:solidFill>
            <a:schemeClr val="tx1"/>
          </a:solidFill>
          <a:latin typeface="+mn-lt"/>
          <a:ea typeface="+mn-ea"/>
          <a:cs typeface="+mn-cs"/>
          <a:sym typeface="Consolas" charset="0"/>
        </a:defRPr>
      </a:lvl6pPr>
      <a:lvl7pPr marL="533400" indent="-190500" algn="l" rtl="0" eaLnBrk="1" fontAlgn="base" hangingPunct="1">
        <a:spcBef>
          <a:spcPts val="488"/>
        </a:spcBef>
        <a:spcAft>
          <a:spcPct val="0"/>
        </a:spcAft>
        <a:defRPr sz="1200">
          <a:solidFill>
            <a:schemeClr val="tx1"/>
          </a:solidFill>
          <a:latin typeface="+mn-lt"/>
          <a:ea typeface="+mn-ea"/>
          <a:cs typeface="+mn-cs"/>
          <a:sym typeface="Consolas" charset="0"/>
        </a:defRPr>
      </a:lvl7pPr>
      <a:lvl8pPr marL="704850" indent="-190500" algn="l" rtl="0" eaLnBrk="1" fontAlgn="base" hangingPunct="1">
        <a:spcBef>
          <a:spcPts val="488"/>
        </a:spcBef>
        <a:spcAft>
          <a:spcPct val="0"/>
        </a:spcAft>
        <a:defRPr sz="1200">
          <a:solidFill>
            <a:schemeClr val="tx1"/>
          </a:solidFill>
          <a:latin typeface="+mn-lt"/>
          <a:ea typeface="+mn-ea"/>
          <a:cs typeface="+mn-cs"/>
          <a:sym typeface="Consolas" charset="0"/>
        </a:defRPr>
      </a:lvl8pPr>
      <a:lvl9pPr marL="876300" indent="-190500" algn="l" rtl="0" eaLnBrk="1" fontAlgn="base" hangingPunct="1">
        <a:spcBef>
          <a:spcPts val="488"/>
        </a:spcBef>
        <a:spcAft>
          <a:spcPct val="0"/>
        </a:spcAft>
        <a:defRPr sz="1200">
          <a:solidFill>
            <a:schemeClr val="tx1"/>
          </a:solidFill>
          <a:latin typeface="+mn-lt"/>
          <a:ea typeface="+mn-ea"/>
          <a:cs typeface="+mn-cs"/>
          <a:sym typeface="Consola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1506" name="Rectangle 1"/>
          <p:cNvSpPr>
            <a:spLocks noGrp="1" noChangeArrowheads="1"/>
          </p:cNvSpPr>
          <p:nvPr>
            <p:ph type="body" idx="1"/>
          </p:nvPr>
        </p:nvSpPr>
        <p:spPr bwMode="auto">
          <a:xfrm>
            <a:off x="357188" y="1671638"/>
            <a:ext cx="8424862" cy="17240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endParaRPr lang="en-US">
              <a:sym typeface="Lucida Grande" charset="0"/>
            </a:endParaRPr>
          </a:p>
        </p:txBody>
      </p:sp>
    </p:spTree>
    <p:extLst>
      <p:ext uri="{BB962C8B-B14F-4D97-AF65-F5344CB8AC3E}">
        <p14:creationId xmlns:p14="http://schemas.microsoft.com/office/powerpoint/2010/main" val="3519080703"/>
      </p:ext>
    </p:extLst>
  </p:cSld>
  <p:clrMap bg1="lt1" tx1="dk1" bg2="lt2" tx2="dk2" accent1="accent1" accent2="accent2" accent3="accent3" accent4="accent4" accent5="accent5" accent6="accent6" hlink="hlink" folHlink="folHlink"/>
  <p:sldLayoutIdLst>
    <p:sldLayoutId id="2147484453" r:id="rId1"/>
    <p:sldLayoutId id="2147484454" r:id="rId2"/>
    <p:sldLayoutId id="2147484455" r:id="rId3"/>
    <p:sldLayoutId id="2147484456" r:id="rId4"/>
    <p:sldLayoutId id="2147484457" r:id="rId5"/>
    <p:sldLayoutId id="2147484458" r:id="rId6"/>
    <p:sldLayoutId id="2147484459" r:id="rId7"/>
    <p:sldLayoutId id="2147484460" r:id="rId8"/>
    <p:sldLayoutId id="2147484461" r:id="rId9"/>
    <p:sldLayoutId id="2147484462" r:id="rId10"/>
    <p:sldLayoutId id="2147484463" r:id="rId11"/>
  </p:sldLayoutIdLst>
  <p:transition/>
  <p:txStyles>
    <p:titleStyle>
      <a:lvl1pPr algn="r" rtl="0" eaLnBrk="1" fontAlgn="base" hangingPunct="1">
        <a:spcBef>
          <a:spcPct val="0"/>
        </a:spcBef>
        <a:spcAft>
          <a:spcPct val="0"/>
        </a:spcAft>
        <a:defRPr sz="2800" b="1">
          <a:solidFill>
            <a:srgbClr val="FFFFFF"/>
          </a:solidFill>
          <a:latin typeface="+mj-lt"/>
          <a:ea typeface="+mj-ea"/>
          <a:cs typeface="+mj-cs"/>
          <a:sym typeface="Lucida Grande" charset="0"/>
        </a:defRPr>
      </a:lvl1pPr>
      <a:lvl2pPr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2pPr>
      <a:lvl3pPr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3pPr>
      <a:lvl4pPr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4pPr>
      <a:lvl5pPr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5pPr>
      <a:lvl6pPr marL="171450"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6pPr>
      <a:lvl7pPr marL="342900"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7pPr>
      <a:lvl8pPr marL="514350"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8pPr>
      <a:lvl9pPr marL="685800"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ctr" rtl="0" eaLnBrk="1" fontAlgn="base" hangingPunct="1">
        <a:spcBef>
          <a:spcPts val="750"/>
        </a:spcBef>
        <a:spcAft>
          <a:spcPct val="0"/>
        </a:spcAft>
        <a:defRPr sz="3200">
          <a:solidFill>
            <a:srgbClr val="FFFFFF"/>
          </a:solidFill>
          <a:latin typeface="+mn-lt"/>
          <a:ea typeface="+mn-ea"/>
          <a:cs typeface="+mn-cs"/>
          <a:sym typeface="Lucida Grande" charset="0"/>
        </a:defRPr>
      </a:lvl1pPr>
      <a:lvl2pPr marL="277813" indent="-106363" algn="ctr" rtl="0" eaLnBrk="1" fontAlgn="base" hangingPunct="1">
        <a:spcBef>
          <a:spcPts val="675"/>
        </a:spcBef>
        <a:spcAft>
          <a:spcPct val="0"/>
        </a:spcAft>
        <a:defRPr sz="3200">
          <a:solidFill>
            <a:srgbClr val="FFFFFF"/>
          </a:solidFill>
          <a:latin typeface="+mn-lt"/>
          <a:ea typeface="+mn-ea"/>
          <a:cs typeface="+mn-cs"/>
          <a:sym typeface="Lucida Grande" charset="0"/>
        </a:defRPr>
      </a:lvl2pPr>
      <a:lvl3pPr marL="428625" indent="-85725" algn="ctr" rtl="0" eaLnBrk="1" fontAlgn="base" hangingPunct="1">
        <a:spcBef>
          <a:spcPts val="563"/>
        </a:spcBef>
        <a:spcAft>
          <a:spcPct val="0"/>
        </a:spcAft>
        <a:defRPr sz="3200">
          <a:solidFill>
            <a:srgbClr val="FFFFFF"/>
          </a:solidFill>
          <a:latin typeface="+mn-lt"/>
          <a:ea typeface="+mn-ea"/>
          <a:cs typeface="+mn-cs"/>
          <a:sym typeface="Lucida Grande" charset="0"/>
        </a:defRPr>
      </a:lvl3pPr>
      <a:lvl4pPr marL="600075" indent="-85725" algn="ctr" rtl="0" eaLnBrk="1" fontAlgn="base" hangingPunct="1">
        <a:spcBef>
          <a:spcPts val="488"/>
        </a:spcBef>
        <a:spcAft>
          <a:spcPct val="0"/>
        </a:spcAft>
        <a:defRPr sz="3200">
          <a:solidFill>
            <a:srgbClr val="FFFFFF"/>
          </a:solidFill>
          <a:latin typeface="+mn-lt"/>
          <a:ea typeface="+mn-ea"/>
          <a:cs typeface="+mn-cs"/>
          <a:sym typeface="Lucida Grande" charset="0"/>
        </a:defRPr>
      </a:lvl4pPr>
      <a:lvl5pPr marL="771525" indent="-85725" algn="ctr" rtl="0" eaLnBrk="1" fontAlgn="base" hangingPunct="1">
        <a:spcBef>
          <a:spcPts val="488"/>
        </a:spcBef>
        <a:spcAft>
          <a:spcPct val="0"/>
        </a:spcAft>
        <a:defRPr sz="3200">
          <a:solidFill>
            <a:srgbClr val="FFFFFF"/>
          </a:solidFill>
          <a:latin typeface="+mn-lt"/>
          <a:ea typeface="+mn-ea"/>
          <a:cs typeface="+mn-cs"/>
          <a:sym typeface="Lucida Grande" charset="0"/>
        </a:defRPr>
      </a:lvl5pPr>
      <a:lvl6pPr marL="171450" algn="ctr" rtl="0" eaLnBrk="1" fontAlgn="base" hangingPunct="1">
        <a:spcBef>
          <a:spcPts val="488"/>
        </a:spcBef>
        <a:spcAft>
          <a:spcPct val="0"/>
        </a:spcAft>
        <a:defRPr sz="3200">
          <a:solidFill>
            <a:srgbClr val="FFFFFF"/>
          </a:solidFill>
          <a:latin typeface="+mn-lt"/>
          <a:ea typeface="+mn-ea"/>
          <a:cs typeface="+mn-cs"/>
          <a:sym typeface="Lucida Grande" charset="0"/>
        </a:defRPr>
      </a:lvl6pPr>
      <a:lvl7pPr marL="342900" algn="ctr" rtl="0" eaLnBrk="1" fontAlgn="base" hangingPunct="1">
        <a:spcBef>
          <a:spcPts val="488"/>
        </a:spcBef>
        <a:spcAft>
          <a:spcPct val="0"/>
        </a:spcAft>
        <a:defRPr sz="3200">
          <a:solidFill>
            <a:srgbClr val="FFFFFF"/>
          </a:solidFill>
          <a:latin typeface="+mn-lt"/>
          <a:ea typeface="+mn-ea"/>
          <a:cs typeface="+mn-cs"/>
          <a:sym typeface="Lucida Grande" charset="0"/>
        </a:defRPr>
      </a:lvl7pPr>
      <a:lvl8pPr marL="514350" algn="ctr" rtl="0" eaLnBrk="1" fontAlgn="base" hangingPunct="1">
        <a:spcBef>
          <a:spcPts val="488"/>
        </a:spcBef>
        <a:spcAft>
          <a:spcPct val="0"/>
        </a:spcAft>
        <a:defRPr sz="3200">
          <a:solidFill>
            <a:srgbClr val="FFFFFF"/>
          </a:solidFill>
          <a:latin typeface="+mn-lt"/>
          <a:ea typeface="+mn-ea"/>
          <a:cs typeface="+mn-cs"/>
          <a:sym typeface="Lucida Grande" charset="0"/>
        </a:defRPr>
      </a:lvl8pPr>
      <a:lvl9pPr marL="685800" algn="ctr" rtl="0" eaLnBrk="1" fontAlgn="base" hangingPunct="1">
        <a:spcBef>
          <a:spcPts val="488"/>
        </a:spcBef>
        <a:spcAft>
          <a:spcPct val="0"/>
        </a:spcAft>
        <a:defRPr sz="3200">
          <a:solidFill>
            <a:srgbClr val="FFFFFF"/>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bwMode="auto">
          <a:xfrm>
            <a:off x="457200" y="385763"/>
            <a:ext cx="8229600" cy="8143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Tree>
    <p:extLst>
      <p:ext uri="{BB962C8B-B14F-4D97-AF65-F5344CB8AC3E}">
        <p14:creationId xmlns:p14="http://schemas.microsoft.com/office/powerpoint/2010/main" val="209810895"/>
      </p:ext>
    </p:extLst>
  </p:cSld>
  <p:clrMap bg1="lt1" tx1="dk1" bg2="lt2" tx2="dk2" accent1="accent1" accent2="accent2" accent3="accent3" accent4="accent4" accent5="accent5" accent6="accent6" hlink="hlink" folHlink="folHlink"/>
  <p:sldLayoutIdLst>
    <p:sldLayoutId id="2147484465" r:id="rId1"/>
    <p:sldLayoutId id="2147484466" r:id="rId2"/>
    <p:sldLayoutId id="2147484467" r:id="rId3"/>
    <p:sldLayoutId id="2147484468" r:id="rId4"/>
    <p:sldLayoutId id="2147484469" r:id="rId5"/>
    <p:sldLayoutId id="2147484470" r:id="rId6"/>
    <p:sldLayoutId id="2147484471" r:id="rId7"/>
    <p:sldLayoutId id="2147484472" r:id="rId8"/>
    <p:sldLayoutId id="2147484473" r:id="rId9"/>
    <p:sldLayoutId id="2147484474" r:id="rId10"/>
    <p:sldLayoutId id="2147484475" r:id="rId11"/>
  </p:sldLayoutIdLst>
  <p:transition/>
  <p:txStyles>
    <p:titleStyle>
      <a:lvl1pPr algn="ctr" rtl="0" eaLnBrk="1" fontAlgn="base" hangingPunct="1">
        <a:spcBef>
          <a:spcPct val="0"/>
        </a:spcBef>
        <a:spcAft>
          <a:spcPct val="0"/>
        </a:spcAft>
        <a:defRPr sz="28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75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277813" indent="-106363" algn="l" rtl="0" eaLnBrk="1" fontAlgn="base" hangingPunct="1">
        <a:spcBef>
          <a:spcPts val="675"/>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428625" indent="-85725" algn="l" rtl="0" eaLnBrk="1" fontAlgn="base" hangingPunct="1">
        <a:spcBef>
          <a:spcPts val="563"/>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6000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7715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9429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6pPr>
      <a:lvl7pPr marL="11144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7pPr>
      <a:lvl8pPr marL="12858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8pPr>
      <a:lvl9pPr marL="14573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6591448"/>
      </p:ext>
    </p:extLst>
  </p:cSld>
  <p:clrMap bg1="lt1" tx1="dk1" bg2="lt2" tx2="dk2" accent1="accent1" accent2="accent2" accent3="accent3" accent4="accent4" accent5="accent5" accent6="accent6" hlink="hlink" folHlink="folHlink"/>
  <p:sldLayoutIdLst>
    <p:sldLayoutId id="2147484477"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Lst>
  <p:transition/>
  <p:txStyles>
    <p:titleStyle>
      <a:lvl1pPr algn="r" rtl="0" eaLnBrk="1" fontAlgn="base" hangingPunct="1">
        <a:spcBef>
          <a:spcPct val="0"/>
        </a:spcBef>
        <a:spcAft>
          <a:spcPct val="0"/>
        </a:spcAft>
        <a:defRPr sz="2800" b="1">
          <a:solidFill>
            <a:srgbClr val="FFFFFF"/>
          </a:solidFill>
          <a:latin typeface="+mj-lt"/>
          <a:ea typeface="+mj-ea"/>
          <a:cs typeface="+mj-cs"/>
          <a:sym typeface="Lucida Grande" charset="0"/>
        </a:defRPr>
      </a:lvl1pPr>
      <a:lvl2pPr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2pPr>
      <a:lvl3pPr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3pPr>
      <a:lvl4pPr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4pPr>
      <a:lvl5pPr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5pPr>
      <a:lvl6pPr marL="171450"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6pPr>
      <a:lvl7pPr marL="342900"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7pPr>
      <a:lvl8pPr marL="514350"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8pPr>
      <a:lvl9pPr marL="685800" algn="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75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277813" indent="-106363" algn="l" rtl="0" eaLnBrk="1" fontAlgn="base" hangingPunct="1">
        <a:spcBef>
          <a:spcPts val="675"/>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428625" indent="-85725" algn="l" rtl="0" eaLnBrk="1" fontAlgn="base" hangingPunct="1">
        <a:spcBef>
          <a:spcPts val="563"/>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6000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7715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9429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6pPr>
      <a:lvl7pPr marL="11144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7pPr>
      <a:lvl8pPr marL="12858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8pPr>
      <a:lvl9pPr marL="14573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bwMode="auto">
          <a:xfrm>
            <a:off x="457200" y="200025"/>
            <a:ext cx="8229600" cy="828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4099" name="Rectangle 2"/>
          <p:cNvSpPr>
            <a:spLocks noGrp="1" noChangeArrowheads="1"/>
          </p:cNvSpPr>
          <p:nvPr>
            <p:ph type="body" idx="1"/>
          </p:nvPr>
        </p:nvSpPr>
        <p:spPr bwMode="auto">
          <a:xfrm>
            <a:off x="842963" y="1028700"/>
            <a:ext cx="7458075" cy="40624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endParaRPr lang="en-US">
              <a:sym typeface="Lucida Grande" charset="0"/>
            </a:endParaRPr>
          </a:p>
        </p:txBody>
      </p:sp>
    </p:spTree>
    <p:extLst>
      <p:ext uri="{BB962C8B-B14F-4D97-AF65-F5344CB8AC3E}">
        <p14:creationId xmlns:p14="http://schemas.microsoft.com/office/powerpoint/2010/main" val="3967565905"/>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ransition/>
  <p:txStyles>
    <p:titleStyle>
      <a:lvl1pPr algn="ctr" rtl="0" eaLnBrk="1" fontAlgn="base" hangingPunct="1">
        <a:spcBef>
          <a:spcPct val="0"/>
        </a:spcBef>
        <a:spcAft>
          <a:spcPct val="0"/>
        </a:spcAft>
        <a:defRPr sz="32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3200" b="1">
          <a:solidFill>
            <a:srgbClr val="FFFFFF"/>
          </a:solidFill>
          <a:latin typeface="Lucida Grande" charset="0"/>
          <a:ea typeface="ヒラギノ角ゴ ProN W6" charset="0"/>
          <a:cs typeface="ヒラギノ角ゴ ProN W6" charset="0"/>
          <a:sym typeface="Lucida Grande" charset="0"/>
        </a:defRPr>
      </a:lvl9pPr>
    </p:titleStyle>
    <p:bodyStyle>
      <a:lvl1pPr marL="200025" indent="-200025" algn="l" rtl="0" eaLnBrk="1" fontAlgn="base" hangingPunct="1">
        <a:spcBef>
          <a:spcPts val="488"/>
        </a:spcBef>
        <a:spcAft>
          <a:spcPct val="0"/>
        </a:spcAft>
        <a:buClr>
          <a:srgbClr val="E6E6E6"/>
        </a:buClr>
        <a:buSzPct val="100000"/>
        <a:buFont typeface="Thonburi" charset="0"/>
        <a:buChar char="•"/>
        <a:defRPr sz="2100" b="1">
          <a:solidFill>
            <a:srgbClr val="E6E6E6"/>
          </a:solidFill>
          <a:latin typeface="+mn-lt"/>
          <a:ea typeface="+mn-ea"/>
          <a:cs typeface="+mn-cs"/>
          <a:sym typeface="Lucida Grande" charset="0"/>
        </a:defRPr>
      </a:lvl1pPr>
      <a:lvl2pPr marL="652463" indent="-200025" algn="l" rtl="0" eaLnBrk="1" fontAlgn="base" hangingPunct="1">
        <a:spcBef>
          <a:spcPts val="675"/>
        </a:spcBef>
        <a:spcAft>
          <a:spcPct val="0"/>
        </a:spcAft>
        <a:buClr>
          <a:srgbClr val="E6E6E6"/>
        </a:buClr>
        <a:buSzPct val="32000"/>
        <a:buFont typeface="Thonburi" charset="0"/>
        <a:buChar char="•"/>
        <a:defRPr sz="2100" b="1">
          <a:solidFill>
            <a:srgbClr val="FFFFFF"/>
          </a:solidFill>
          <a:latin typeface="+mn-lt"/>
          <a:ea typeface="+mn-ea"/>
          <a:cs typeface="+mn-cs"/>
          <a:sym typeface="Lucida Grande" charset="0"/>
        </a:defRPr>
      </a:lvl2pPr>
      <a:lvl3pPr marL="652463" indent="-200025" algn="l" rtl="0" eaLnBrk="1" fontAlgn="base" hangingPunct="1">
        <a:spcBef>
          <a:spcPts val="563"/>
        </a:spcBef>
        <a:spcAft>
          <a:spcPct val="0"/>
        </a:spcAft>
        <a:buClr>
          <a:srgbClr val="E6E6E6"/>
        </a:buClr>
        <a:buSzPct val="32000"/>
        <a:buFont typeface="Thonburi" charset="0"/>
        <a:buChar char="•"/>
        <a:defRPr sz="2100" b="1">
          <a:solidFill>
            <a:srgbClr val="FFFFFF"/>
          </a:solidFill>
          <a:latin typeface="+mn-lt"/>
          <a:ea typeface="+mn-ea"/>
          <a:cs typeface="+mn-cs"/>
          <a:sym typeface="Lucida Grande" charset="0"/>
        </a:defRPr>
      </a:lvl3pPr>
      <a:lvl4pPr marL="652463" indent="-200025" algn="l" rtl="0" eaLnBrk="1" fontAlgn="base" hangingPunct="1">
        <a:spcBef>
          <a:spcPts val="488"/>
        </a:spcBef>
        <a:spcAft>
          <a:spcPct val="0"/>
        </a:spcAft>
        <a:buClr>
          <a:srgbClr val="E6E6E6"/>
        </a:buClr>
        <a:buSzPct val="32000"/>
        <a:buFont typeface="Thonburi" charset="0"/>
        <a:buChar char="•"/>
        <a:defRPr sz="2100" b="1">
          <a:solidFill>
            <a:srgbClr val="FFFFFF"/>
          </a:solidFill>
          <a:latin typeface="+mn-lt"/>
          <a:ea typeface="+mn-ea"/>
          <a:cs typeface="+mn-cs"/>
          <a:sym typeface="Lucida Grande" charset="0"/>
        </a:defRPr>
      </a:lvl4pPr>
      <a:lvl5pPr marL="652463" indent="-200025" algn="l" rtl="0" eaLnBrk="1" fontAlgn="base" hangingPunct="1">
        <a:spcBef>
          <a:spcPts val="488"/>
        </a:spcBef>
        <a:spcAft>
          <a:spcPct val="0"/>
        </a:spcAft>
        <a:buClr>
          <a:srgbClr val="E6E6E6"/>
        </a:buClr>
        <a:buSzPct val="32000"/>
        <a:buFont typeface="Thonburi" charset="0"/>
        <a:buChar char="•"/>
        <a:defRPr sz="2100" b="1">
          <a:solidFill>
            <a:srgbClr val="FFFFFF"/>
          </a:solidFill>
          <a:latin typeface="+mn-lt"/>
          <a:ea typeface="+mn-ea"/>
          <a:cs typeface="+mn-cs"/>
          <a:sym typeface="Lucida Grande" charset="0"/>
        </a:defRPr>
      </a:lvl5pPr>
      <a:lvl6pPr marL="825103" indent="-200025" algn="l" rtl="0" eaLnBrk="1" fontAlgn="base" hangingPunct="1">
        <a:spcBef>
          <a:spcPts val="488"/>
        </a:spcBef>
        <a:spcAft>
          <a:spcPct val="0"/>
        </a:spcAft>
        <a:buClr>
          <a:srgbClr val="E6E6E6"/>
        </a:buClr>
        <a:buSzPct val="32000"/>
        <a:buFont typeface="Thonburi" charset="0"/>
        <a:buChar char="•"/>
        <a:defRPr sz="2100" b="1">
          <a:solidFill>
            <a:srgbClr val="FFFFFF"/>
          </a:solidFill>
          <a:latin typeface="+mn-lt"/>
          <a:ea typeface="+mn-ea"/>
          <a:cs typeface="+mn-cs"/>
          <a:sym typeface="Lucida Grande" charset="0"/>
        </a:defRPr>
      </a:lvl6pPr>
      <a:lvl7pPr marL="996553" indent="-200025" algn="l" rtl="0" eaLnBrk="1" fontAlgn="base" hangingPunct="1">
        <a:spcBef>
          <a:spcPts val="488"/>
        </a:spcBef>
        <a:spcAft>
          <a:spcPct val="0"/>
        </a:spcAft>
        <a:buClr>
          <a:srgbClr val="E6E6E6"/>
        </a:buClr>
        <a:buSzPct val="32000"/>
        <a:buFont typeface="Thonburi" charset="0"/>
        <a:buChar char="•"/>
        <a:defRPr sz="2100" b="1">
          <a:solidFill>
            <a:srgbClr val="FFFFFF"/>
          </a:solidFill>
          <a:latin typeface="+mn-lt"/>
          <a:ea typeface="+mn-ea"/>
          <a:cs typeface="+mn-cs"/>
          <a:sym typeface="Lucida Grande" charset="0"/>
        </a:defRPr>
      </a:lvl7pPr>
      <a:lvl8pPr marL="1168003" indent="-200025" algn="l" rtl="0" eaLnBrk="1" fontAlgn="base" hangingPunct="1">
        <a:spcBef>
          <a:spcPts val="488"/>
        </a:spcBef>
        <a:spcAft>
          <a:spcPct val="0"/>
        </a:spcAft>
        <a:buClr>
          <a:srgbClr val="E6E6E6"/>
        </a:buClr>
        <a:buSzPct val="32000"/>
        <a:buFont typeface="Thonburi" charset="0"/>
        <a:buChar char="•"/>
        <a:defRPr sz="2100" b="1">
          <a:solidFill>
            <a:srgbClr val="FFFFFF"/>
          </a:solidFill>
          <a:latin typeface="+mn-lt"/>
          <a:ea typeface="+mn-ea"/>
          <a:cs typeface="+mn-cs"/>
          <a:sym typeface="Lucida Grande" charset="0"/>
        </a:defRPr>
      </a:lvl8pPr>
      <a:lvl9pPr marL="1339453" indent="-200025" algn="l" rtl="0" eaLnBrk="1" fontAlgn="base" hangingPunct="1">
        <a:spcBef>
          <a:spcPts val="488"/>
        </a:spcBef>
        <a:spcAft>
          <a:spcPct val="0"/>
        </a:spcAft>
        <a:buClr>
          <a:srgbClr val="E6E6E6"/>
        </a:buClr>
        <a:buSzPct val="32000"/>
        <a:buFont typeface="Thonburi" charset="0"/>
        <a:buChar char="•"/>
        <a:defRPr sz="2100" b="1">
          <a:solidFill>
            <a:srgbClr val="FFFFFF"/>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bwMode="auto">
          <a:xfrm>
            <a:off x="0" y="858838"/>
            <a:ext cx="9144000" cy="2889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Tree>
    <p:extLst>
      <p:ext uri="{BB962C8B-B14F-4D97-AF65-F5344CB8AC3E}">
        <p14:creationId xmlns:p14="http://schemas.microsoft.com/office/powerpoint/2010/main" val="2584743958"/>
      </p:ext>
    </p:extLst>
  </p:cSld>
  <p:clrMap bg1="lt1" tx1="dk1" bg2="lt2" tx2="dk2" accent1="accent1" accent2="accent2" accent3="accent3" accent4="accent4" accent5="accent5" accent6="accent6" hlink="hlink" folHlink="folHlink"/>
  <p:sldLayoutIdLst>
    <p:sldLayoutId id="2147484489" r:id="rId1"/>
    <p:sldLayoutId id="2147484490" r:id="rId2"/>
    <p:sldLayoutId id="2147484491" r:id="rId3"/>
    <p:sldLayoutId id="2147484492" r:id="rId4"/>
    <p:sldLayoutId id="2147484493" r:id="rId5"/>
    <p:sldLayoutId id="2147484494" r:id="rId6"/>
    <p:sldLayoutId id="2147484495" r:id="rId7"/>
    <p:sldLayoutId id="2147484496" r:id="rId8"/>
    <p:sldLayoutId id="2147484497" r:id="rId9"/>
    <p:sldLayoutId id="2147484498" r:id="rId10"/>
    <p:sldLayoutId id="2147484499" r:id="rId11"/>
  </p:sldLayoutIdLst>
  <p:transition/>
  <p:txStyles>
    <p:titleStyle>
      <a:lvl1pPr algn="ctr" rtl="0" eaLnBrk="1" fontAlgn="base" hangingPunct="1">
        <a:spcBef>
          <a:spcPct val="0"/>
        </a:spcBef>
        <a:spcAft>
          <a:spcPct val="0"/>
        </a:spcAft>
        <a:defRPr sz="180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180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180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180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180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180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180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180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180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75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277813" indent="-106363" algn="l" rtl="0" eaLnBrk="1" fontAlgn="base" hangingPunct="1">
        <a:spcBef>
          <a:spcPts val="675"/>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428625" indent="-85725" algn="l" rtl="0" eaLnBrk="1" fontAlgn="base" hangingPunct="1">
        <a:spcBef>
          <a:spcPts val="563"/>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6000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7715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9429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6pPr>
      <a:lvl7pPr marL="11144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7pPr>
      <a:lvl8pPr marL="12858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8pPr>
      <a:lvl9pPr marL="14573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bwMode="auto">
          <a:xfrm>
            <a:off x="0" y="1714500"/>
            <a:ext cx="9144000" cy="17049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Tree>
    <p:extLst>
      <p:ext uri="{BB962C8B-B14F-4D97-AF65-F5344CB8AC3E}">
        <p14:creationId xmlns:p14="http://schemas.microsoft.com/office/powerpoint/2010/main" val="2981528202"/>
      </p:ext>
    </p:extLst>
  </p:cSld>
  <p:clrMap bg1="lt1" tx1="dk1" bg2="lt2" tx2="dk2" accent1="accent1" accent2="accent2" accent3="accent3" accent4="accent4" accent5="accent5" accent6="accent6" hlink="hlink" folHlink="folHlink"/>
  <p:sldLayoutIdLst>
    <p:sldLayoutId id="2147484501" r:id="rId1"/>
    <p:sldLayoutId id="2147484502" r:id="rId2"/>
    <p:sldLayoutId id="2147484503" r:id="rId3"/>
    <p:sldLayoutId id="2147484504" r:id="rId4"/>
    <p:sldLayoutId id="2147484505" r:id="rId5"/>
    <p:sldLayoutId id="2147484506" r:id="rId6"/>
    <p:sldLayoutId id="2147484507" r:id="rId7"/>
    <p:sldLayoutId id="2147484508" r:id="rId8"/>
    <p:sldLayoutId id="2147484509" r:id="rId9"/>
    <p:sldLayoutId id="2147484510" r:id="rId10"/>
    <p:sldLayoutId id="2147484511" r:id="rId11"/>
  </p:sldLayoutIdLst>
  <p:transition/>
  <p:txStyles>
    <p:titleStyle>
      <a:lvl1pPr algn="ctr" rtl="0" eaLnBrk="1" fontAlgn="base" hangingPunct="1">
        <a:spcBef>
          <a:spcPct val="0"/>
        </a:spcBef>
        <a:spcAft>
          <a:spcPct val="0"/>
        </a:spcAft>
        <a:defRPr sz="90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90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90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90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90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90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90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90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9000" b="1">
          <a:solidFill>
            <a:srgbClr val="FFFFFF"/>
          </a:solidFill>
          <a:latin typeface="Lucida Grande" charset="0"/>
          <a:ea typeface="ヒラギノ角ゴ ProN W6" charset="0"/>
          <a:cs typeface="ヒラギノ角ゴ ProN W6" charset="0"/>
          <a:sym typeface="Lucida Grande" charset="0"/>
        </a:defRPr>
      </a:lvl9pPr>
    </p:titleStyle>
    <p:bodyStyle>
      <a:lvl1pPr marL="128588" indent="-128588" algn="l" rtl="0" eaLnBrk="1" fontAlgn="base" hangingPunct="1">
        <a:spcBef>
          <a:spcPts val="75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277813" indent="-106363" algn="l" rtl="0" eaLnBrk="1" fontAlgn="base" hangingPunct="1">
        <a:spcBef>
          <a:spcPts val="675"/>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428625" indent="-85725" algn="l" rtl="0" eaLnBrk="1" fontAlgn="base" hangingPunct="1">
        <a:spcBef>
          <a:spcPts val="563"/>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6000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7715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9429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6pPr>
      <a:lvl7pPr marL="11144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7pPr>
      <a:lvl8pPr marL="128587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8pPr>
      <a:lvl9pPr marL="1457325" indent="-85725" algn="l" rtl="0" eaLnBrk="1" fontAlgn="base" hangingPunct="1">
        <a:spcBef>
          <a:spcPts val="488"/>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bwMode="auto">
          <a:xfrm>
            <a:off x="457200" y="619125"/>
            <a:ext cx="8229600" cy="828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5123" name="Rectangle 2"/>
          <p:cNvSpPr>
            <a:spLocks noGrp="1" noChangeArrowheads="1"/>
          </p:cNvSpPr>
          <p:nvPr>
            <p:ph type="body" idx="1"/>
          </p:nvPr>
        </p:nvSpPr>
        <p:spPr bwMode="auto">
          <a:xfrm>
            <a:off x="1062038" y="1447800"/>
            <a:ext cx="7019925" cy="3695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endParaRPr lang="en-US">
              <a:sym typeface="Lucida Grande" charset="0"/>
            </a:endParaRPr>
          </a:p>
        </p:txBody>
      </p:sp>
    </p:spTree>
    <p:extLst>
      <p:ext uri="{BB962C8B-B14F-4D97-AF65-F5344CB8AC3E}">
        <p14:creationId xmlns:p14="http://schemas.microsoft.com/office/powerpoint/2010/main" val="790084526"/>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ransition/>
  <p:txStyles>
    <p:titleStyle>
      <a:lvl1pPr algn="ctr" rtl="0" eaLnBrk="1" fontAlgn="base" hangingPunct="1">
        <a:spcBef>
          <a:spcPct val="0"/>
        </a:spcBef>
        <a:spcAft>
          <a:spcPct val="0"/>
        </a:spcAft>
        <a:defRPr sz="28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9pPr>
    </p:titleStyle>
    <p:bodyStyle>
      <a:lvl1pPr marL="200025" indent="-200025" algn="l" rtl="0" eaLnBrk="1" fontAlgn="base" hangingPunct="1">
        <a:spcBef>
          <a:spcPts val="488"/>
        </a:spcBef>
        <a:spcAft>
          <a:spcPct val="0"/>
        </a:spcAft>
        <a:buClr>
          <a:srgbClr val="E6E6E6"/>
        </a:buClr>
        <a:buSzPct val="100000"/>
        <a:buFont typeface="Thonburi" charset="0"/>
        <a:buChar char="•"/>
        <a:defRPr sz="2100" b="1">
          <a:solidFill>
            <a:srgbClr val="E6E6E6"/>
          </a:solidFill>
          <a:latin typeface="+mn-lt"/>
          <a:ea typeface="+mn-ea"/>
          <a:cs typeface="+mn-cs"/>
          <a:sym typeface="Lucida Grande" charset="0"/>
        </a:defRPr>
      </a:lvl1pPr>
      <a:lvl2pPr marL="652463" indent="-200025" algn="l" rtl="0" eaLnBrk="1" fontAlgn="base" hangingPunct="1">
        <a:spcBef>
          <a:spcPts val="675"/>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2pPr>
      <a:lvl3pPr marL="652463" indent="-200025" algn="l" rtl="0" eaLnBrk="1" fontAlgn="base" hangingPunct="1">
        <a:spcBef>
          <a:spcPts val="563"/>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3pPr>
      <a:lvl4pPr marL="65246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4pPr>
      <a:lvl5pPr marL="65246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5pPr>
      <a:lvl6pPr marL="82391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6pPr>
      <a:lvl7pPr marL="99536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7pPr>
      <a:lvl8pPr marL="116681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8pPr>
      <a:lvl9pPr marL="1338263" indent="-200025" algn="l" rtl="0" eaLnBrk="1" fontAlgn="base" hangingPunct="1">
        <a:spcBef>
          <a:spcPts val="488"/>
        </a:spcBef>
        <a:spcAft>
          <a:spcPct val="0"/>
        </a:spcAft>
        <a:buClr>
          <a:srgbClr val="E6E6E6"/>
        </a:buClr>
        <a:buSzPct val="32000"/>
        <a:buFont typeface="Thonburi" charset="0"/>
        <a:buChar char="•"/>
        <a:defRPr sz="2100" b="1">
          <a:solidFill>
            <a:srgbClr val="E6E6E6"/>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bwMode="auto">
          <a:xfrm>
            <a:off x="457200" y="263525"/>
            <a:ext cx="8229600" cy="523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6147" name="Rectangle 2"/>
          <p:cNvSpPr>
            <a:spLocks/>
          </p:cNvSpPr>
          <p:nvPr/>
        </p:nvSpPr>
        <p:spPr bwMode="auto">
          <a:xfrm>
            <a:off x="2076450" y="1152525"/>
            <a:ext cx="2071688" cy="29098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6148" name="Line 3"/>
          <p:cNvSpPr>
            <a:spLocks noChangeShapeType="1"/>
          </p:cNvSpPr>
          <p:nvPr/>
        </p:nvSpPr>
        <p:spPr bwMode="auto">
          <a:xfrm>
            <a:off x="2305050" y="2500313"/>
            <a:ext cx="1630363"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6149" name="Rectangle 4"/>
          <p:cNvSpPr>
            <a:spLocks/>
          </p:cNvSpPr>
          <p:nvPr/>
        </p:nvSpPr>
        <p:spPr bwMode="auto">
          <a:xfrm>
            <a:off x="4995863" y="1152525"/>
            <a:ext cx="2071687" cy="29098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6150" name="Line 5"/>
          <p:cNvSpPr>
            <a:spLocks noChangeShapeType="1"/>
          </p:cNvSpPr>
          <p:nvPr/>
        </p:nvSpPr>
        <p:spPr bwMode="auto">
          <a:xfrm>
            <a:off x="5224463" y="2500313"/>
            <a:ext cx="1630362"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Tree>
    <p:extLst>
      <p:ext uri="{BB962C8B-B14F-4D97-AF65-F5344CB8AC3E}">
        <p14:creationId xmlns:p14="http://schemas.microsoft.com/office/powerpoint/2010/main" val="3042332631"/>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ransition/>
  <p:txStyles>
    <p:titleStyle>
      <a:lvl1pPr algn="ctr" rtl="0" eaLnBrk="1" fontAlgn="base" hangingPunct="1">
        <a:spcBef>
          <a:spcPct val="0"/>
        </a:spcBef>
        <a:spcAft>
          <a:spcPct val="0"/>
        </a:spcAft>
        <a:defRPr sz="28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9pPr>
    </p:titleStyle>
    <p:bodyStyle>
      <a:lvl1pPr marL="63500" indent="-63500" algn="l" rtl="0" eaLnBrk="1" fontAlgn="base" hangingPunct="1">
        <a:spcBef>
          <a:spcPts val="488"/>
        </a:spcBef>
        <a:spcAft>
          <a:spcPct val="0"/>
        </a:spcAft>
        <a:buClr>
          <a:srgbClr val="E6E6E6"/>
        </a:buClr>
        <a:buSzPct val="100000"/>
        <a:buFont typeface="Thonburi" charset="0"/>
        <a:buChar char="•"/>
        <a:defRPr sz="2000" b="1">
          <a:solidFill>
            <a:srgbClr val="E6E6E6"/>
          </a:solidFill>
          <a:latin typeface="+mn-lt"/>
          <a:ea typeface="+mn-ea"/>
          <a:cs typeface="+mn-cs"/>
          <a:sym typeface="Lucida Grande" charset="0"/>
        </a:defRPr>
      </a:lvl1pPr>
      <a:lvl2pPr marL="504825" indent="-47625" algn="l" rtl="0" eaLnBrk="1" fontAlgn="base" hangingPunct="1">
        <a:spcBef>
          <a:spcPts val="675"/>
        </a:spcBef>
        <a:spcAft>
          <a:spcPct val="0"/>
        </a:spcAft>
        <a:buClr>
          <a:srgbClr val="E6E6E6"/>
        </a:buClr>
        <a:buSzPct val="89000"/>
        <a:buFont typeface="Thonburi" charset="0"/>
        <a:buChar char="•"/>
        <a:defRPr sz="2000" b="1">
          <a:solidFill>
            <a:srgbClr val="E6E6E6"/>
          </a:solidFill>
          <a:latin typeface="+mn-lt"/>
          <a:ea typeface="+mn-ea"/>
          <a:cs typeface="+mn-cs"/>
          <a:sym typeface="Lucida Grande" charset="0"/>
        </a:defRPr>
      </a:lvl2pPr>
      <a:lvl3pPr marL="285750" indent="-47625" algn="l" rtl="0" eaLnBrk="1" fontAlgn="base" hangingPunct="1">
        <a:spcBef>
          <a:spcPts val="563"/>
        </a:spcBef>
        <a:spcAft>
          <a:spcPct val="0"/>
        </a:spcAft>
        <a:buClr>
          <a:srgbClr val="E6E6E6"/>
        </a:buClr>
        <a:buSzPct val="80000"/>
        <a:buFont typeface="Thonburi" charset="0"/>
        <a:buChar char="•"/>
        <a:defRPr b="1">
          <a:solidFill>
            <a:srgbClr val="E6E6E6"/>
          </a:solidFill>
          <a:latin typeface="+mn-lt"/>
          <a:ea typeface="+mn-ea"/>
          <a:cs typeface="+mn-cs"/>
          <a:sym typeface="Lucida Grande" charset="0"/>
        </a:defRPr>
      </a:lvl3pPr>
      <a:lvl4pPr marL="333375" indent="-47625" algn="l" rtl="0" eaLnBrk="1" fontAlgn="base" hangingPunct="1">
        <a:spcBef>
          <a:spcPts val="488"/>
        </a:spcBef>
        <a:spcAft>
          <a:spcPct val="0"/>
        </a:spcAft>
        <a:buClr>
          <a:srgbClr val="E6E6E6"/>
        </a:buClr>
        <a:buSzPct val="69000"/>
        <a:buFont typeface="Thonburi" charset="0"/>
        <a:buChar char="•"/>
        <a:defRPr sz="1600" b="1">
          <a:solidFill>
            <a:srgbClr val="E6E6E6"/>
          </a:solidFill>
          <a:latin typeface="+mn-lt"/>
          <a:ea typeface="+mn-ea"/>
          <a:cs typeface="+mn-cs"/>
          <a:sym typeface="Lucida Grande" charset="0"/>
        </a:defRPr>
      </a:lvl4pPr>
      <a:lvl5pPr marL="3810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5pPr>
      <a:lvl6pPr marL="55245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6pPr>
      <a:lvl7pPr marL="7239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7pPr>
      <a:lvl8pPr marL="89535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8pPr>
      <a:lvl9pPr marL="10668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bwMode="auto">
          <a:xfrm>
            <a:off x="461963" y="263525"/>
            <a:ext cx="8229600" cy="523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7171" name="Rectangle 2"/>
          <p:cNvSpPr>
            <a:spLocks/>
          </p:cNvSpPr>
          <p:nvPr/>
        </p:nvSpPr>
        <p:spPr bwMode="auto">
          <a:xfrm>
            <a:off x="842963" y="1266825"/>
            <a:ext cx="2071687" cy="29098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7172" name="Rectangle 3"/>
          <p:cNvSpPr>
            <a:spLocks/>
          </p:cNvSpPr>
          <p:nvPr/>
        </p:nvSpPr>
        <p:spPr bwMode="auto">
          <a:xfrm>
            <a:off x="3533775" y="1266825"/>
            <a:ext cx="2071688" cy="29098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7173" name="Rectangle 4"/>
          <p:cNvSpPr>
            <a:spLocks/>
          </p:cNvSpPr>
          <p:nvPr/>
        </p:nvSpPr>
        <p:spPr bwMode="auto">
          <a:xfrm>
            <a:off x="6229350" y="1266825"/>
            <a:ext cx="2071688" cy="29098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7174" name="Line 5"/>
          <p:cNvSpPr>
            <a:spLocks noChangeShapeType="1"/>
          </p:cNvSpPr>
          <p:nvPr/>
        </p:nvSpPr>
        <p:spPr bwMode="auto">
          <a:xfrm>
            <a:off x="1071563" y="2614613"/>
            <a:ext cx="1630362"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7175" name="Line 6"/>
          <p:cNvSpPr>
            <a:spLocks noChangeShapeType="1"/>
          </p:cNvSpPr>
          <p:nvPr/>
        </p:nvSpPr>
        <p:spPr bwMode="auto">
          <a:xfrm>
            <a:off x="3762375" y="2638425"/>
            <a:ext cx="1630363"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7176" name="Line 7"/>
          <p:cNvSpPr>
            <a:spLocks noChangeShapeType="1"/>
          </p:cNvSpPr>
          <p:nvPr/>
        </p:nvSpPr>
        <p:spPr bwMode="auto">
          <a:xfrm>
            <a:off x="6457950" y="2652713"/>
            <a:ext cx="1630363"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Tree>
    <p:extLst>
      <p:ext uri="{BB962C8B-B14F-4D97-AF65-F5344CB8AC3E}">
        <p14:creationId xmlns:p14="http://schemas.microsoft.com/office/powerpoint/2010/main" val="878375936"/>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ransition/>
  <p:txStyles>
    <p:titleStyle>
      <a:lvl1pPr algn="ctr" rtl="0" eaLnBrk="1" fontAlgn="base" hangingPunct="1">
        <a:spcBef>
          <a:spcPct val="0"/>
        </a:spcBef>
        <a:spcAft>
          <a:spcPct val="0"/>
        </a:spcAft>
        <a:defRPr sz="28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9pPr>
    </p:titleStyle>
    <p:bodyStyle>
      <a:lvl1pPr marL="63500" indent="-63500" algn="l" rtl="0" eaLnBrk="1" fontAlgn="base" hangingPunct="1">
        <a:spcBef>
          <a:spcPts val="488"/>
        </a:spcBef>
        <a:spcAft>
          <a:spcPct val="0"/>
        </a:spcAft>
        <a:buClr>
          <a:srgbClr val="E6E6E6"/>
        </a:buClr>
        <a:buSzPct val="100000"/>
        <a:buFont typeface="Thonburi" charset="0"/>
        <a:buChar char="•"/>
        <a:defRPr sz="2000" b="1">
          <a:solidFill>
            <a:srgbClr val="E6E6E6"/>
          </a:solidFill>
          <a:latin typeface="+mn-lt"/>
          <a:ea typeface="+mn-ea"/>
          <a:cs typeface="+mn-cs"/>
          <a:sym typeface="Lucida Grande" charset="0"/>
        </a:defRPr>
      </a:lvl1pPr>
      <a:lvl2pPr marL="504825" indent="-47625" algn="l" rtl="0" eaLnBrk="1" fontAlgn="base" hangingPunct="1">
        <a:spcBef>
          <a:spcPts val="675"/>
        </a:spcBef>
        <a:spcAft>
          <a:spcPct val="0"/>
        </a:spcAft>
        <a:buClr>
          <a:srgbClr val="E6E6E6"/>
        </a:buClr>
        <a:buSzPct val="89000"/>
        <a:buFont typeface="Thonburi" charset="0"/>
        <a:buChar char="•"/>
        <a:defRPr sz="2000" b="1">
          <a:solidFill>
            <a:srgbClr val="E6E6E6"/>
          </a:solidFill>
          <a:latin typeface="+mn-lt"/>
          <a:ea typeface="+mn-ea"/>
          <a:cs typeface="+mn-cs"/>
          <a:sym typeface="Lucida Grande" charset="0"/>
        </a:defRPr>
      </a:lvl2pPr>
      <a:lvl3pPr marL="285750" indent="-47625" algn="l" rtl="0" eaLnBrk="1" fontAlgn="base" hangingPunct="1">
        <a:spcBef>
          <a:spcPts val="563"/>
        </a:spcBef>
        <a:spcAft>
          <a:spcPct val="0"/>
        </a:spcAft>
        <a:buClr>
          <a:srgbClr val="E6E6E6"/>
        </a:buClr>
        <a:buSzPct val="80000"/>
        <a:buFont typeface="Thonburi" charset="0"/>
        <a:buChar char="•"/>
        <a:defRPr b="1">
          <a:solidFill>
            <a:srgbClr val="E6E6E6"/>
          </a:solidFill>
          <a:latin typeface="+mn-lt"/>
          <a:ea typeface="+mn-ea"/>
          <a:cs typeface="+mn-cs"/>
          <a:sym typeface="Lucida Grande" charset="0"/>
        </a:defRPr>
      </a:lvl3pPr>
      <a:lvl4pPr marL="333375" indent="-47625" algn="l" rtl="0" eaLnBrk="1" fontAlgn="base" hangingPunct="1">
        <a:spcBef>
          <a:spcPts val="488"/>
        </a:spcBef>
        <a:spcAft>
          <a:spcPct val="0"/>
        </a:spcAft>
        <a:buClr>
          <a:srgbClr val="E6E6E6"/>
        </a:buClr>
        <a:buSzPct val="69000"/>
        <a:buFont typeface="Thonburi" charset="0"/>
        <a:buChar char="•"/>
        <a:defRPr sz="1600" b="1">
          <a:solidFill>
            <a:srgbClr val="E6E6E6"/>
          </a:solidFill>
          <a:latin typeface="+mn-lt"/>
          <a:ea typeface="+mn-ea"/>
          <a:cs typeface="+mn-cs"/>
          <a:sym typeface="Lucida Grande" charset="0"/>
        </a:defRPr>
      </a:lvl4pPr>
      <a:lvl5pPr marL="3810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5pPr>
      <a:lvl6pPr marL="55245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6pPr>
      <a:lvl7pPr marL="7239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7pPr>
      <a:lvl8pPr marL="89535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8pPr>
      <a:lvl9pPr marL="10668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bwMode="auto">
          <a:xfrm>
            <a:off x="457200" y="258763"/>
            <a:ext cx="8229600" cy="53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14288" tIns="14288" rIns="14288" bIns="14288" numCol="1" anchor="t" anchorCtr="0" compatLnSpc="1">
            <a:prstTxWarp prst="textNoShape">
              <a:avLst/>
            </a:prstTxWarp>
          </a:bodyPr>
          <a:lstStyle/>
          <a:p>
            <a:pPr lvl="0"/>
            <a:r>
              <a:rPr lang="en-US" smtClean="0">
                <a:sym typeface="Lucida Grande" charset="0"/>
              </a:rPr>
              <a:t>Click to edit Master title style</a:t>
            </a:r>
            <a:endParaRPr lang="en-US">
              <a:sym typeface="Lucida Grande" charset="0"/>
            </a:endParaRPr>
          </a:p>
        </p:txBody>
      </p:sp>
      <p:sp>
        <p:nvSpPr>
          <p:cNvPr id="8195" name="Rectangle 2"/>
          <p:cNvSpPr>
            <a:spLocks/>
          </p:cNvSpPr>
          <p:nvPr/>
        </p:nvSpPr>
        <p:spPr bwMode="auto">
          <a:xfrm>
            <a:off x="304800" y="1362075"/>
            <a:ext cx="1928813" cy="27193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8196" name="Line 3"/>
          <p:cNvSpPr>
            <a:spLocks noChangeShapeType="1"/>
          </p:cNvSpPr>
          <p:nvPr/>
        </p:nvSpPr>
        <p:spPr bwMode="auto">
          <a:xfrm>
            <a:off x="557213" y="2709863"/>
            <a:ext cx="1409700"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8197" name="Rectangle 4"/>
          <p:cNvSpPr>
            <a:spLocks/>
          </p:cNvSpPr>
          <p:nvPr/>
        </p:nvSpPr>
        <p:spPr bwMode="auto">
          <a:xfrm>
            <a:off x="2514600" y="1362075"/>
            <a:ext cx="1928813" cy="27193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8198" name="Line 5"/>
          <p:cNvSpPr>
            <a:spLocks noChangeShapeType="1"/>
          </p:cNvSpPr>
          <p:nvPr/>
        </p:nvSpPr>
        <p:spPr bwMode="auto">
          <a:xfrm>
            <a:off x="2767013" y="2709863"/>
            <a:ext cx="1409700"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8199" name="Rectangle 6"/>
          <p:cNvSpPr>
            <a:spLocks/>
          </p:cNvSpPr>
          <p:nvPr/>
        </p:nvSpPr>
        <p:spPr bwMode="auto">
          <a:xfrm>
            <a:off x="4710113" y="1362075"/>
            <a:ext cx="1928812" cy="27193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8200" name="Line 7"/>
          <p:cNvSpPr>
            <a:spLocks noChangeShapeType="1"/>
          </p:cNvSpPr>
          <p:nvPr/>
        </p:nvSpPr>
        <p:spPr bwMode="auto">
          <a:xfrm>
            <a:off x="4967288" y="2709863"/>
            <a:ext cx="1409700"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8201" name="Rectangle 8"/>
          <p:cNvSpPr>
            <a:spLocks/>
          </p:cNvSpPr>
          <p:nvPr/>
        </p:nvSpPr>
        <p:spPr bwMode="auto">
          <a:xfrm>
            <a:off x="6910388" y="1362075"/>
            <a:ext cx="1928812" cy="2719388"/>
          </a:xfrm>
          <a:prstGeom prst="rect">
            <a:avLst/>
          </a:prstGeom>
          <a:noFill/>
          <a:ln w="19050">
            <a:solidFill>
              <a:srgbClr val="E6E6E6">
                <a:alpha val="25098"/>
              </a:srgbClr>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sz="1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1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11200">
                <a:solidFill>
                  <a:srgbClr val="000000"/>
                </a:solidFill>
                <a:latin typeface="Gill Sans" charset="0"/>
                <a:ea typeface="ヒラギノ角ゴ ProN W3" charset="0"/>
                <a:cs typeface="ヒラギノ角ゴ ProN W3" charset="0"/>
                <a:sym typeface="Gill Sans" charset="0"/>
              </a:defRPr>
            </a:lvl9pPr>
          </a:lstStyle>
          <a:p>
            <a:pPr algn="ctr" eaLnBrk="1" hangingPunct="1">
              <a:defRPr/>
            </a:pPr>
            <a:endParaRPr lang="en-US" smtClean="0"/>
          </a:p>
        </p:txBody>
      </p:sp>
      <p:sp>
        <p:nvSpPr>
          <p:cNvPr id="8202" name="Line 9"/>
          <p:cNvSpPr>
            <a:spLocks noChangeShapeType="1"/>
          </p:cNvSpPr>
          <p:nvPr/>
        </p:nvSpPr>
        <p:spPr bwMode="auto">
          <a:xfrm>
            <a:off x="7162800" y="2709863"/>
            <a:ext cx="1409700" cy="0"/>
          </a:xfrm>
          <a:prstGeom prst="line">
            <a:avLst/>
          </a:prstGeom>
          <a:noFill/>
          <a:ln w="19050">
            <a:solidFill>
              <a:srgbClr val="E6E6E6">
                <a:alpha val="25098"/>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Tree>
    <p:extLst>
      <p:ext uri="{BB962C8B-B14F-4D97-AF65-F5344CB8AC3E}">
        <p14:creationId xmlns:p14="http://schemas.microsoft.com/office/powerpoint/2010/main" val="4035413592"/>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ransition/>
  <p:txStyles>
    <p:titleStyle>
      <a:lvl1pPr algn="ctr" rtl="0" eaLnBrk="1" fontAlgn="base" hangingPunct="1">
        <a:spcBef>
          <a:spcPct val="0"/>
        </a:spcBef>
        <a:spcAft>
          <a:spcPct val="0"/>
        </a:spcAft>
        <a:defRPr sz="2800" b="1">
          <a:solidFill>
            <a:srgbClr val="FFFFFF"/>
          </a:solidFill>
          <a:latin typeface="+mj-lt"/>
          <a:ea typeface="+mj-ea"/>
          <a:cs typeface="+mj-cs"/>
          <a:sym typeface="Lucida Grande" charset="0"/>
        </a:defRPr>
      </a:lvl1pPr>
      <a:lvl2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2pPr>
      <a:lvl3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3pPr>
      <a:lvl4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4pPr>
      <a:lvl5pPr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5pPr>
      <a:lvl6pPr marL="1714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6pPr>
      <a:lvl7pPr marL="3429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7pPr>
      <a:lvl8pPr marL="51435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8pPr>
      <a:lvl9pPr marL="685800" algn="ctr" rtl="0" eaLnBrk="1" fontAlgn="base" hangingPunct="1">
        <a:spcBef>
          <a:spcPct val="0"/>
        </a:spcBef>
        <a:spcAft>
          <a:spcPct val="0"/>
        </a:spcAft>
        <a:defRPr sz="2800" b="1">
          <a:solidFill>
            <a:srgbClr val="FFFFFF"/>
          </a:solidFill>
          <a:latin typeface="Lucida Grande" charset="0"/>
          <a:ea typeface="ヒラギノ角ゴ ProN W6" charset="0"/>
          <a:cs typeface="ヒラギノ角ゴ ProN W6" charset="0"/>
          <a:sym typeface="Lucida Grande" charset="0"/>
        </a:defRPr>
      </a:lvl9pPr>
    </p:titleStyle>
    <p:bodyStyle>
      <a:lvl1pPr marL="63500" indent="-63500" algn="l" rtl="0" eaLnBrk="1" fontAlgn="base" hangingPunct="1">
        <a:spcBef>
          <a:spcPts val="488"/>
        </a:spcBef>
        <a:spcAft>
          <a:spcPct val="0"/>
        </a:spcAft>
        <a:buClr>
          <a:srgbClr val="E6E6E6"/>
        </a:buClr>
        <a:buSzPct val="100000"/>
        <a:buFont typeface="Thonburi" charset="0"/>
        <a:buChar char="•"/>
        <a:defRPr sz="2000" b="1">
          <a:solidFill>
            <a:srgbClr val="E6E6E6"/>
          </a:solidFill>
          <a:latin typeface="+mn-lt"/>
          <a:ea typeface="+mn-ea"/>
          <a:cs typeface="+mn-cs"/>
          <a:sym typeface="Lucida Grande" charset="0"/>
        </a:defRPr>
      </a:lvl1pPr>
      <a:lvl2pPr marL="504825" indent="-47625" algn="l" rtl="0" eaLnBrk="1" fontAlgn="base" hangingPunct="1">
        <a:spcBef>
          <a:spcPts val="675"/>
        </a:spcBef>
        <a:spcAft>
          <a:spcPct val="0"/>
        </a:spcAft>
        <a:buClr>
          <a:srgbClr val="E6E6E6"/>
        </a:buClr>
        <a:buSzPct val="89000"/>
        <a:buFont typeface="Thonburi" charset="0"/>
        <a:buChar char="•"/>
        <a:defRPr sz="2000" b="1">
          <a:solidFill>
            <a:srgbClr val="E6E6E6"/>
          </a:solidFill>
          <a:latin typeface="+mn-lt"/>
          <a:ea typeface="+mn-ea"/>
          <a:cs typeface="+mn-cs"/>
          <a:sym typeface="Lucida Grande" charset="0"/>
        </a:defRPr>
      </a:lvl2pPr>
      <a:lvl3pPr marL="285750" indent="-47625" algn="l" rtl="0" eaLnBrk="1" fontAlgn="base" hangingPunct="1">
        <a:spcBef>
          <a:spcPts val="563"/>
        </a:spcBef>
        <a:spcAft>
          <a:spcPct val="0"/>
        </a:spcAft>
        <a:buClr>
          <a:srgbClr val="E6E6E6"/>
        </a:buClr>
        <a:buSzPct val="80000"/>
        <a:buFont typeface="Thonburi" charset="0"/>
        <a:buChar char="•"/>
        <a:defRPr b="1">
          <a:solidFill>
            <a:srgbClr val="E6E6E6"/>
          </a:solidFill>
          <a:latin typeface="+mn-lt"/>
          <a:ea typeface="+mn-ea"/>
          <a:cs typeface="+mn-cs"/>
          <a:sym typeface="Lucida Grande" charset="0"/>
        </a:defRPr>
      </a:lvl3pPr>
      <a:lvl4pPr marL="333375" indent="-47625" algn="l" rtl="0" eaLnBrk="1" fontAlgn="base" hangingPunct="1">
        <a:spcBef>
          <a:spcPts val="488"/>
        </a:spcBef>
        <a:spcAft>
          <a:spcPct val="0"/>
        </a:spcAft>
        <a:buClr>
          <a:srgbClr val="E6E6E6"/>
        </a:buClr>
        <a:buSzPct val="69000"/>
        <a:buFont typeface="Thonburi" charset="0"/>
        <a:buChar char="•"/>
        <a:defRPr sz="1600" b="1">
          <a:solidFill>
            <a:srgbClr val="E6E6E6"/>
          </a:solidFill>
          <a:latin typeface="+mn-lt"/>
          <a:ea typeface="+mn-ea"/>
          <a:cs typeface="+mn-cs"/>
          <a:sym typeface="Lucida Grande" charset="0"/>
        </a:defRPr>
      </a:lvl4pPr>
      <a:lvl5pPr marL="3810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5pPr>
      <a:lvl6pPr marL="55245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6pPr>
      <a:lvl7pPr marL="7239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7pPr>
      <a:lvl8pPr marL="89535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8pPr>
      <a:lvl9pPr marL="1066800" indent="-47625" algn="l" rtl="0" eaLnBrk="1" fontAlgn="base" hangingPunct="1">
        <a:spcBef>
          <a:spcPts val="488"/>
        </a:spcBef>
        <a:spcAft>
          <a:spcPct val="0"/>
        </a:spcAft>
        <a:buClr>
          <a:srgbClr val="E6E6E6"/>
        </a:buClr>
        <a:buSzPct val="60000"/>
        <a:buFont typeface="Thonburi" charset="0"/>
        <a:buChar char="•"/>
        <a:defRPr sz="1400" b="1">
          <a:solidFill>
            <a:srgbClr val="E6E6E6"/>
          </a:solidFill>
          <a:latin typeface="+mn-lt"/>
          <a:ea typeface="+mn-ea"/>
          <a:cs typeface="+mn-cs"/>
          <a:sym typeface="Lucida Grande"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0" dirty="0" smtClean="0">
                <a:latin typeface="Helvetica" panose="020B0604020202020204" pitchFamily="34" charset="0"/>
                <a:cs typeface="Helvetica" panose="020B0604020202020204" pitchFamily="34" charset="0"/>
              </a:rPr>
              <a:t>Intro to Xamarin</a:t>
            </a:r>
            <a:endParaRPr lang="en-US" sz="3600" b="0" dirty="0">
              <a:latin typeface="Helvetica" panose="020B0604020202020204" pitchFamily="34" charset="0"/>
              <a:cs typeface="Helvetica" panose="020B0604020202020204" pitchFamily="34" charset="0"/>
            </a:endParaRPr>
          </a:p>
        </p:txBody>
      </p:sp>
      <p:sp>
        <p:nvSpPr>
          <p:cNvPr id="4" name="Content Placeholder 3"/>
          <p:cNvSpPr>
            <a:spLocks noGrp="1"/>
          </p:cNvSpPr>
          <p:nvPr>
            <p:ph sz="half" idx="10"/>
          </p:nvPr>
        </p:nvSpPr>
        <p:spPr/>
        <p:txBody>
          <a:bodyPr>
            <a:normAutofit fontScale="92500"/>
          </a:bodyPr>
          <a:lstStyle/>
          <a:p>
            <a:r>
              <a:rPr lang="en-US" dirty="0" smtClean="0"/>
              <a:t>Xamarin Student Ambassador</a:t>
            </a:r>
            <a:endParaRPr lang="en-US" dirty="0"/>
          </a:p>
        </p:txBody>
      </p:sp>
      <p:sp>
        <p:nvSpPr>
          <p:cNvPr id="5" name="Content Placeholder 4"/>
          <p:cNvSpPr>
            <a:spLocks noGrp="1"/>
          </p:cNvSpPr>
          <p:nvPr>
            <p:ph sz="half" idx="11"/>
          </p:nvPr>
        </p:nvSpPr>
        <p:spPr/>
        <p:txBody>
          <a:bodyPr/>
          <a:lstStyle/>
          <a:p>
            <a:r>
              <a:rPr lang="en-US" dirty="0" smtClean="0"/>
              <a:t>bromano@crimson.ua.edu</a:t>
            </a:r>
            <a:endParaRPr lang="en-US" dirty="0"/>
          </a:p>
        </p:txBody>
      </p:sp>
      <p:sp>
        <p:nvSpPr>
          <p:cNvPr id="6" name="Content Placeholder 5"/>
          <p:cNvSpPr>
            <a:spLocks noGrp="1"/>
          </p:cNvSpPr>
          <p:nvPr>
            <p:ph sz="half" idx="2"/>
          </p:nvPr>
        </p:nvSpPr>
        <p:spPr/>
        <p:txBody>
          <a:bodyPr/>
          <a:lstStyle/>
          <a:p>
            <a:r>
              <a:rPr lang="en-US" dirty="0" smtClean="0"/>
              <a:t>Benjamin Romano	</a:t>
            </a:r>
            <a:endParaRPr lang="en-US" dirty="0"/>
          </a:p>
        </p:txBody>
      </p:sp>
    </p:spTree>
    <p:extLst>
      <p:ext uri="{BB962C8B-B14F-4D97-AF65-F5344CB8AC3E}">
        <p14:creationId xmlns:p14="http://schemas.microsoft.com/office/powerpoint/2010/main" val="2736503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67071" y="1047956"/>
            <a:ext cx="1525639" cy="499806"/>
          </a:xfrm>
          <a:prstGeom prst="roundRect">
            <a:avLst/>
          </a:prstGeom>
          <a:solidFill>
            <a:srgbClr val="B4BC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tx1"/>
                </a:solidFill>
                <a:latin typeface="Helvetica Light"/>
                <a:cs typeface="Helvetica Light"/>
              </a:rPr>
              <a:t>ActivityIndicator</a:t>
            </a:r>
            <a:endParaRPr lang="en-US" sz="1400" dirty="0">
              <a:solidFill>
                <a:schemeClr val="tx1"/>
              </a:solidFill>
              <a:latin typeface="Helvetica Light"/>
              <a:cs typeface="Helvetica Light"/>
            </a:endParaRPr>
          </a:p>
        </p:txBody>
      </p:sp>
      <p:sp>
        <p:nvSpPr>
          <p:cNvPr id="11" name="Rounded Rectangle 10"/>
          <p:cNvSpPr/>
          <p:nvPr/>
        </p:nvSpPr>
        <p:spPr>
          <a:xfrm>
            <a:off x="2080752" y="1047956"/>
            <a:ext cx="1525639" cy="499806"/>
          </a:xfrm>
          <a:prstGeom prst="roundRect">
            <a:avLst/>
          </a:prstGeom>
          <a:solidFill>
            <a:srgbClr val="B4BC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tx1"/>
                </a:solidFill>
                <a:latin typeface="Helvetica Light"/>
                <a:cs typeface="Helvetica Light"/>
              </a:rPr>
              <a:t>BoxView</a:t>
            </a:r>
            <a:endParaRPr lang="en-US" sz="1400" dirty="0">
              <a:solidFill>
                <a:schemeClr val="tx1"/>
              </a:solidFill>
              <a:latin typeface="Helvetica Light"/>
              <a:cs typeface="Helvetica Light"/>
            </a:endParaRPr>
          </a:p>
        </p:txBody>
      </p:sp>
      <p:sp>
        <p:nvSpPr>
          <p:cNvPr id="12" name="Rounded Rectangle 11"/>
          <p:cNvSpPr/>
          <p:nvPr/>
        </p:nvSpPr>
        <p:spPr>
          <a:xfrm>
            <a:off x="3794433" y="1047956"/>
            <a:ext cx="1525639" cy="499806"/>
          </a:xfrm>
          <a:prstGeom prst="roundRect">
            <a:avLst/>
          </a:prstGeom>
          <a:solidFill>
            <a:srgbClr val="B4BC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Helvetica Light"/>
                <a:cs typeface="Helvetica Light"/>
              </a:rPr>
              <a:t>Button</a:t>
            </a:r>
            <a:endParaRPr lang="en-US" sz="1400" dirty="0">
              <a:solidFill>
                <a:schemeClr val="tx1"/>
              </a:solidFill>
              <a:latin typeface="Helvetica Light"/>
              <a:cs typeface="Helvetica Light"/>
            </a:endParaRPr>
          </a:p>
        </p:txBody>
      </p:sp>
      <p:sp>
        <p:nvSpPr>
          <p:cNvPr id="13" name="Rounded Rectangle 12"/>
          <p:cNvSpPr/>
          <p:nvPr/>
        </p:nvSpPr>
        <p:spPr>
          <a:xfrm>
            <a:off x="5508114" y="1047956"/>
            <a:ext cx="1525639" cy="499806"/>
          </a:xfrm>
          <a:prstGeom prst="roundRect">
            <a:avLst/>
          </a:prstGeom>
          <a:solidFill>
            <a:srgbClr val="B4BC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tx1"/>
                </a:solidFill>
                <a:latin typeface="Helvetica Light"/>
                <a:cs typeface="Helvetica Light"/>
              </a:rPr>
              <a:t>DatePicker</a:t>
            </a:r>
            <a:endParaRPr lang="en-US" sz="1400" dirty="0">
              <a:solidFill>
                <a:schemeClr val="tx1"/>
              </a:solidFill>
              <a:latin typeface="Helvetica Light"/>
              <a:cs typeface="Helvetica Light"/>
            </a:endParaRPr>
          </a:p>
        </p:txBody>
      </p:sp>
      <p:sp>
        <p:nvSpPr>
          <p:cNvPr id="14" name="Rounded Rectangle 13"/>
          <p:cNvSpPr/>
          <p:nvPr/>
        </p:nvSpPr>
        <p:spPr>
          <a:xfrm>
            <a:off x="7221794" y="1047956"/>
            <a:ext cx="1525639" cy="499806"/>
          </a:xfrm>
          <a:prstGeom prst="roundRect">
            <a:avLst/>
          </a:prstGeom>
          <a:solidFill>
            <a:srgbClr val="B4BC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Helvetica Light"/>
                <a:cs typeface="Helvetica Light"/>
              </a:rPr>
              <a:t>Editor</a:t>
            </a:r>
            <a:endParaRPr lang="en-US" sz="1400" dirty="0">
              <a:solidFill>
                <a:schemeClr val="tx1"/>
              </a:solidFill>
              <a:latin typeface="Helvetica Light"/>
              <a:cs typeface="Helvetica Light"/>
            </a:endParaRPr>
          </a:p>
        </p:txBody>
      </p:sp>
      <p:sp>
        <p:nvSpPr>
          <p:cNvPr id="15" name="Rounded Rectangle 14"/>
          <p:cNvSpPr/>
          <p:nvPr/>
        </p:nvSpPr>
        <p:spPr>
          <a:xfrm>
            <a:off x="367071" y="1743588"/>
            <a:ext cx="1525639" cy="499806"/>
          </a:xfrm>
          <a:prstGeom prst="roundRect">
            <a:avLst/>
          </a:prstGeom>
          <a:solidFill>
            <a:srgbClr val="B4BC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Helvetica Light"/>
                <a:cs typeface="Helvetica Light"/>
              </a:rPr>
              <a:t>Entry</a:t>
            </a:r>
            <a:endParaRPr lang="en-US" sz="1400" dirty="0">
              <a:solidFill>
                <a:schemeClr val="tx1"/>
              </a:solidFill>
              <a:latin typeface="Helvetica Light"/>
              <a:cs typeface="Helvetica Light"/>
            </a:endParaRPr>
          </a:p>
        </p:txBody>
      </p:sp>
      <p:sp>
        <p:nvSpPr>
          <p:cNvPr id="16" name="Rounded Rectangle 15"/>
          <p:cNvSpPr/>
          <p:nvPr/>
        </p:nvSpPr>
        <p:spPr>
          <a:xfrm>
            <a:off x="2080752" y="1743588"/>
            <a:ext cx="1525639" cy="499806"/>
          </a:xfrm>
          <a:prstGeom prst="roundRect">
            <a:avLst/>
          </a:prstGeom>
          <a:solidFill>
            <a:srgbClr val="B4BC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Helvetica Light"/>
                <a:cs typeface="Helvetica Light"/>
              </a:rPr>
              <a:t>Image</a:t>
            </a:r>
            <a:endParaRPr lang="en-US" sz="1400" dirty="0">
              <a:solidFill>
                <a:schemeClr val="tx1"/>
              </a:solidFill>
              <a:latin typeface="Helvetica Light"/>
              <a:cs typeface="Helvetica Light"/>
            </a:endParaRPr>
          </a:p>
        </p:txBody>
      </p:sp>
      <p:sp>
        <p:nvSpPr>
          <p:cNvPr id="17" name="Rounded Rectangle 16"/>
          <p:cNvSpPr/>
          <p:nvPr/>
        </p:nvSpPr>
        <p:spPr>
          <a:xfrm>
            <a:off x="3794433" y="1743588"/>
            <a:ext cx="1525639" cy="499806"/>
          </a:xfrm>
          <a:prstGeom prst="roundRect">
            <a:avLst/>
          </a:prstGeom>
          <a:solidFill>
            <a:srgbClr val="B4BC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Helvetica Light"/>
                <a:cs typeface="Helvetica Light"/>
              </a:rPr>
              <a:t>Label</a:t>
            </a:r>
            <a:endParaRPr lang="en-US" sz="1400" dirty="0">
              <a:solidFill>
                <a:schemeClr val="tx1"/>
              </a:solidFill>
              <a:latin typeface="Helvetica Light"/>
              <a:cs typeface="Helvetica Light"/>
            </a:endParaRPr>
          </a:p>
        </p:txBody>
      </p:sp>
      <p:sp>
        <p:nvSpPr>
          <p:cNvPr id="18" name="Rounded Rectangle 17"/>
          <p:cNvSpPr/>
          <p:nvPr/>
        </p:nvSpPr>
        <p:spPr>
          <a:xfrm>
            <a:off x="5508114" y="1743588"/>
            <a:ext cx="1525639" cy="499806"/>
          </a:xfrm>
          <a:prstGeom prst="roundRect">
            <a:avLst/>
          </a:prstGeom>
          <a:solidFill>
            <a:srgbClr val="B4BC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tx1"/>
                </a:solidFill>
                <a:latin typeface="Helvetica Light"/>
                <a:cs typeface="Helvetica Light"/>
              </a:rPr>
              <a:t>ListView</a:t>
            </a:r>
            <a:endParaRPr lang="en-US" sz="1400" dirty="0">
              <a:solidFill>
                <a:schemeClr val="tx1"/>
              </a:solidFill>
              <a:latin typeface="Helvetica Light"/>
              <a:cs typeface="Helvetica Light"/>
            </a:endParaRPr>
          </a:p>
        </p:txBody>
      </p:sp>
      <p:sp>
        <p:nvSpPr>
          <p:cNvPr id="19" name="Rounded Rectangle 18"/>
          <p:cNvSpPr/>
          <p:nvPr/>
        </p:nvSpPr>
        <p:spPr>
          <a:xfrm>
            <a:off x="7221794" y="1743588"/>
            <a:ext cx="1525639" cy="499806"/>
          </a:xfrm>
          <a:prstGeom prst="roundRect">
            <a:avLst/>
          </a:prstGeom>
          <a:solidFill>
            <a:srgbClr val="B4BC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Helvetica Light"/>
                <a:cs typeface="Helvetica Light"/>
              </a:rPr>
              <a:t>Map</a:t>
            </a:r>
            <a:endParaRPr lang="en-US" sz="1400" dirty="0">
              <a:solidFill>
                <a:schemeClr val="tx1"/>
              </a:solidFill>
              <a:latin typeface="Helvetica Light"/>
              <a:cs typeface="Helvetica Light"/>
            </a:endParaRPr>
          </a:p>
        </p:txBody>
      </p:sp>
      <p:sp>
        <p:nvSpPr>
          <p:cNvPr id="20" name="Rounded Rectangle 19"/>
          <p:cNvSpPr/>
          <p:nvPr/>
        </p:nvSpPr>
        <p:spPr>
          <a:xfrm>
            <a:off x="367071" y="2439220"/>
            <a:ext cx="1525639" cy="499806"/>
          </a:xfrm>
          <a:prstGeom prst="roundRect">
            <a:avLst/>
          </a:prstGeom>
          <a:solidFill>
            <a:srgbClr val="B4BC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tx1"/>
                </a:solidFill>
                <a:latin typeface="Helvetica Light"/>
                <a:cs typeface="Helvetica Light"/>
              </a:rPr>
              <a:t>OpenGLView</a:t>
            </a:r>
            <a:endParaRPr lang="en-US" sz="1400" dirty="0">
              <a:solidFill>
                <a:schemeClr val="tx1"/>
              </a:solidFill>
              <a:latin typeface="Helvetica Light"/>
              <a:cs typeface="Helvetica Light"/>
            </a:endParaRPr>
          </a:p>
        </p:txBody>
      </p:sp>
      <p:sp>
        <p:nvSpPr>
          <p:cNvPr id="21" name="Rounded Rectangle 20"/>
          <p:cNvSpPr/>
          <p:nvPr/>
        </p:nvSpPr>
        <p:spPr>
          <a:xfrm>
            <a:off x="2080752" y="2439220"/>
            <a:ext cx="1525639" cy="499806"/>
          </a:xfrm>
          <a:prstGeom prst="roundRect">
            <a:avLst/>
          </a:prstGeom>
          <a:solidFill>
            <a:srgbClr val="B4BC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Helvetica Light"/>
                <a:cs typeface="Helvetica Light"/>
              </a:rPr>
              <a:t>Picker</a:t>
            </a:r>
            <a:endParaRPr lang="en-US" sz="1400" dirty="0">
              <a:solidFill>
                <a:schemeClr val="tx1"/>
              </a:solidFill>
              <a:latin typeface="Helvetica Light"/>
              <a:cs typeface="Helvetica Light"/>
            </a:endParaRPr>
          </a:p>
        </p:txBody>
      </p:sp>
      <p:sp>
        <p:nvSpPr>
          <p:cNvPr id="22" name="Rounded Rectangle 21"/>
          <p:cNvSpPr/>
          <p:nvPr/>
        </p:nvSpPr>
        <p:spPr>
          <a:xfrm>
            <a:off x="3794433" y="2439220"/>
            <a:ext cx="1525639" cy="499806"/>
          </a:xfrm>
          <a:prstGeom prst="roundRect">
            <a:avLst/>
          </a:prstGeom>
          <a:solidFill>
            <a:srgbClr val="B4BC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tx1"/>
                </a:solidFill>
                <a:latin typeface="Helvetica Light"/>
                <a:cs typeface="Helvetica Light"/>
              </a:rPr>
              <a:t>ProgressBar</a:t>
            </a:r>
            <a:endParaRPr lang="en-US" sz="1400" dirty="0">
              <a:solidFill>
                <a:schemeClr val="tx1"/>
              </a:solidFill>
              <a:latin typeface="Helvetica Light"/>
              <a:cs typeface="Helvetica Light"/>
            </a:endParaRPr>
          </a:p>
        </p:txBody>
      </p:sp>
      <p:sp>
        <p:nvSpPr>
          <p:cNvPr id="23" name="Rounded Rectangle 22"/>
          <p:cNvSpPr/>
          <p:nvPr/>
        </p:nvSpPr>
        <p:spPr>
          <a:xfrm>
            <a:off x="5508114" y="2439220"/>
            <a:ext cx="1525639" cy="499806"/>
          </a:xfrm>
          <a:prstGeom prst="roundRect">
            <a:avLst/>
          </a:prstGeom>
          <a:solidFill>
            <a:srgbClr val="B4BC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tx1"/>
                </a:solidFill>
                <a:latin typeface="Helvetica Light"/>
                <a:cs typeface="Helvetica Light"/>
              </a:rPr>
              <a:t>SearchBar</a:t>
            </a:r>
            <a:endParaRPr lang="en-US" sz="1400" dirty="0">
              <a:solidFill>
                <a:schemeClr val="tx1"/>
              </a:solidFill>
              <a:latin typeface="Helvetica Light"/>
              <a:cs typeface="Helvetica Light"/>
            </a:endParaRPr>
          </a:p>
        </p:txBody>
      </p:sp>
      <p:sp>
        <p:nvSpPr>
          <p:cNvPr id="24" name="Rounded Rectangle 23"/>
          <p:cNvSpPr/>
          <p:nvPr/>
        </p:nvSpPr>
        <p:spPr>
          <a:xfrm>
            <a:off x="7221794" y="2439220"/>
            <a:ext cx="1525639" cy="499806"/>
          </a:xfrm>
          <a:prstGeom prst="roundRect">
            <a:avLst/>
          </a:prstGeom>
          <a:solidFill>
            <a:srgbClr val="B4BC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Helvetica Light"/>
                <a:cs typeface="Helvetica Light"/>
              </a:rPr>
              <a:t>Slider</a:t>
            </a:r>
            <a:endParaRPr lang="en-US" sz="1400" dirty="0">
              <a:solidFill>
                <a:schemeClr val="tx1"/>
              </a:solidFill>
              <a:latin typeface="Helvetica Light"/>
              <a:cs typeface="Helvetica Light"/>
            </a:endParaRPr>
          </a:p>
        </p:txBody>
      </p:sp>
      <p:sp>
        <p:nvSpPr>
          <p:cNvPr id="25" name="Rounded Rectangle 24"/>
          <p:cNvSpPr/>
          <p:nvPr/>
        </p:nvSpPr>
        <p:spPr>
          <a:xfrm>
            <a:off x="367071" y="3134852"/>
            <a:ext cx="1525639" cy="499806"/>
          </a:xfrm>
          <a:prstGeom prst="roundRect">
            <a:avLst/>
          </a:prstGeom>
          <a:solidFill>
            <a:srgbClr val="B4BC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Helvetica Light"/>
                <a:cs typeface="Helvetica Light"/>
              </a:rPr>
              <a:t>Stepper</a:t>
            </a:r>
            <a:endParaRPr lang="en-US" sz="1400" dirty="0">
              <a:solidFill>
                <a:schemeClr val="tx1"/>
              </a:solidFill>
              <a:latin typeface="Helvetica Light"/>
              <a:cs typeface="Helvetica Light"/>
            </a:endParaRPr>
          </a:p>
        </p:txBody>
      </p:sp>
      <p:sp>
        <p:nvSpPr>
          <p:cNvPr id="26" name="Rounded Rectangle 25"/>
          <p:cNvSpPr/>
          <p:nvPr/>
        </p:nvSpPr>
        <p:spPr>
          <a:xfrm>
            <a:off x="2080752" y="3134852"/>
            <a:ext cx="1525639" cy="499806"/>
          </a:xfrm>
          <a:prstGeom prst="roundRect">
            <a:avLst/>
          </a:prstGeom>
          <a:solidFill>
            <a:srgbClr val="B4BC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tx1"/>
                </a:solidFill>
                <a:latin typeface="Helvetica Light"/>
                <a:cs typeface="Helvetica Light"/>
              </a:rPr>
              <a:t>TableView</a:t>
            </a:r>
            <a:endParaRPr lang="en-US" sz="1400" dirty="0">
              <a:solidFill>
                <a:schemeClr val="tx1"/>
              </a:solidFill>
              <a:latin typeface="Helvetica Light"/>
              <a:cs typeface="Helvetica Light"/>
            </a:endParaRPr>
          </a:p>
        </p:txBody>
      </p:sp>
      <p:sp>
        <p:nvSpPr>
          <p:cNvPr id="27" name="Rounded Rectangle 26"/>
          <p:cNvSpPr/>
          <p:nvPr/>
        </p:nvSpPr>
        <p:spPr>
          <a:xfrm>
            <a:off x="3794433" y="3134852"/>
            <a:ext cx="1525639" cy="499806"/>
          </a:xfrm>
          <a:prstGeom prst="roundRect">
            <a:avLst/>
          </a:prstGeom>
          <a:solidFill>
            <a:srgbClr val="B4BC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tx1"/>
                </a:solidFill>
                <a:latin typeface="Helvetica Light"/>
                <a:cs typeface="Helvetica Light"/>
              </a:rPr>
              <a:t>TimePicker</a:t>
            </a:r>
            <a:endParaRPr lang="en-US" sz="1400" dirty="0">
              <a:solidFill>
                <a:schemeClr val="tx1"/>
              </a:solidFill>
              <a:latin typeface="Helvetica Light"/>
              <a:cs typeface="Helvetica Light"/>
            </a:endParaRPr>
          </a:p>
        </p:txBody>
      </p:sp>
      <p:sp>
        <p:nvSpPr>
          <p:cNvPr id="28" name="Rounded Rectangle 27"/>
          <p:cNvSpPr/>
          <p:nvPr/>
        </p:nvSpPr>
        <p:spPr>
          <a:xfrm>
            <a:off x="5508114" y="3140587"/>
            <a:ext cx="1525639" cy="499806"/>
          </a:xfrm>
          <a:prstGeom prst="roundRect">
            <a:avLst/>
          </a:prstGeom>
          <a:solidFill>
            <a:srgbClr val="B4BC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tx1"/>
                </a:solidFill>
                <a:latin typeface="Helvetica Light"/>
                <a:cs typeface="Helvetica Light"/>
              </a:rPr>
              <a:t>WebView</a:t>
            </a:r>
            <a:endParaRPr lang="en-US" sz="1400" dirty="0">
              <a:solidFill>
                <a:schemeClr val="tx1"/>
              </a:solidFill>
              <a:latin typeface="Helvetica Light"/>
              <a:cs typeface="Helvetica Light"/>
            </a:endParaRPr>
          </a:p>
        </p:txBody>
      </p:sp>
      <p:sp>
        <p:nvSpPr>
          <p:cNvPr id="29" name="Rounded Rectangle 28"/>
          <p:cNvSpPr/>
          <p:nvPr/>
        </p:nvSpPr>
        <p:spPr>
          <a:xfrm>
            <a:off x="7221794" y="3140587"/>
            <a:ext cx="1525639" cy="499806"/>
          </a:xfrm>
          <a:prstGeom prst="roundRect">
            <a:avLst/>
          </a:prstGeom>
          <a:solidFill>
            <a:srgbClr val="B4BC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tx1"/>
                </a:solidFill>
                <a:latin typeface="Helvetica Light"/>
                <a:cs typeface="Helvetica Light"/>
              </a:rPr>
              <a:t>EntryCell</a:t>
            </a:r>
            <a:endParaRPr lang="en-US" sz="1400" dirty="0">
              <a:solidFill>
                <a:schemeClr val="tx1"/>
              </a:solidFill>
              <a:latin typeface="Helvetica Light"/>
              <a:cs typeface="Helvetica Light"/>
            </a:endParaRPr>
          </a:p>
        </p:txBody>
      </p:sp>
      <p:sp>
        <p:nvSpPr>
          <p:cNvPr id="30" name="Rounded Rectangle 29"/>
          <p:cNvSpPr/>
          <p:nvPr/>
        </p:nvSpPr>
        <p:spPr>
          <a:xfrm>
            <a:off x="367071" y="3830485"/>
            <a:ext cx="1525639" cy="499806"/>
          </a:xfrm>
          <a:prstGeom prst="roundRect">
            <a:avLst/>
          </a:prstGeom>
          <a:solidFill>
            <a:srgbClr val="B4BC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tx1"/>
                </a:solidFill>
                <a:latin typeface="Helvetica Light"/>
                <a:cs typeface="Helvetica Light"/>
              </a:rPr>
              <a:t>ImageCell</a:t>
            </a:r>
            <a:endParaRPr lang="en-US" sz="1400" dirty="0">
              <a:solidFill>
                <a:schemeClr val="tx1"/>
              </a:solidFill>
              <a:latin typeface="Helvetica Light"/>
              <a:cs typeface="Helvetica Light"/>
            </a:endParaRPr>
          </a:p>
        </p:txBody>
      </p:sp>
      <p:sp>
        <p:nvSpPr>
          <p:cNvPr id="31" name="Rounded Rectangle 30"/>
          <p:cNvSpPr/>
          <p:nvPr/>
        </p:nvSpPr>
        <p:spPr>
          <a:xfrm>
            <a:off x="2080752" y="3830485"/>
            <a:ext cx="1525639" cy="499806"/>
          </a:xfrm>
          <a:prstGeom prst="roundRect">
            <a:avLst/>
          </a:prstGeom>
          <a:solidFill>
            <a:srgbClr val="B4BC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tx1"/>
                </a:solidFill>
                <a:latin typeface="Helvetica Light"/>
                <a:cs typeface="Helvetica Light"/>
              </a:rPr>
              <a:t>SwitchCell</a:t>
            </a:r>
            <a:endParaRPr lang="en-US" sz="1400" dirty="0">
              <a:solidFill>
                <a:schemeClr val="tx1"/>
              </a:solidFill>
              <a:latin typeface="Helvetica Light"/>
              <a:cs typeface="Helvetica Light"/>
            </a:endParaRPr>
          </a:p>
        </p:txBody>
      </p:sp>
      <p:sp>
        <p:nvSpPr>
          <p:cNvPr id="32" name="Rounded Rectangle 31"/>
          <p:cNvSpPr/>
          <p:nvPr/>
        </p:nvSpPr>
        <p:spPr>
          <a:xfrm>
            <a:off x="3794433" y="3830485"/>
            <a:ext cx="1525639" cy="499806"/>
          </a:xfrm>
          <a:prstGeom prst="roundRect">
            <a:avLst/>
          </a:prstGeom>
          <a:solidFill>
            <a:srgbClr val="B4BC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tx1"/>
                </a:solidFill>
                <a:latin typeface="Helvetica Light"/>
                <a:cs typeface="Helvetica Light"/>
              </a:rPr>
              <a:t>TextCell</a:t>
            </a:r>
            <a:endParaRPr lang="en-US" sz="1400" dirty="0">
              <a:solidFill>
                <a:schemeClr val="tx1"/>
              </a:solidFill>
              <a:latin typeface="Helvetica Light"/>
              <a:cs typeface="Helvetica Light"/>
            </a:endParaRPr>
          </a:p>
        </p:txBody>
      </p:sp>
      <p:sp>
        <p:nvSpPr>
          <p:cNvPr id="33" name="Rounded Rectangle 32"/>
          <p:cNvSpPr/>
          <p:nvPr/>
        </p:nvSpPr>
        <p:spPr>
          <a:xfrm>
            <a:off x="5508114" y="3830485"/>
            <a:ext cx="1525639" cy="499806"/>
          </a:xfrm>
          <a:prstGeom prst="roundRect">
            <a:avLst/>
          </a:prstGeom>
          <a:solidFill>
            <a:srgbClr val="B4BC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tx1"/>
                </a:solidFill>
                <a:latin typeface="Helvetica Light"/>
                <a:cs typeface="Helvetica Light"/>
              </a:rPr>
              <a:t>ViewCell</a:t>
            </a:r>
            <a:endParaRPr lang="en-US" sz="1400" dirty="0">
              <a:solidFill>
                <a:schemeClr val="tx1"/>
              </a:solidFill>
              <a:latin typeface="Helvetica Light"/>
              <a:cs typeface="Helvetica Light"/>
            </a:endParaRPr>
          </a:p>
        </p:txBody>
      </p:sp>
      <p:sp>
        <p:nvSpPr>
          <p:cNvPr id="4" name="Title 3"/>
          <p:cNvSpPr>
            <a:spLocks noGrp="1"/>
          </p:cNvSpPr>
          <p:nvPr>
            <p:ph type="title"/>
          </p:nvPr>
        </p:nvSpPr>
        <p:spPr/>
        <p:txBody>
          <a:bodyPr/>
          <a:lstStyle/>
          <a:p>
            <a:r>
              <a:rPr lang="en-US" dirty="0" smtClean="0"/>
              <a:t>Controls</a:t>
            </a:r>
            <a:endParaRPr lang="en-US" dirty="0"/>
          </a:p>
        </p:txBody>
      </p:sp>
    </p:spTree>
    <p:extLst>
      <p:ext uri="{BB962C8B-B14F-4D97-AF65-F5344CB8AC3E}">
        <p14:creationId xmlns:p14="http://schemas.microsoft.com/office/powerpoint/2010/main" val="1271238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example-app@2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9698" y="1636525"/>
            <a:ext cx="4710254" cy="3108767"/>
          </a:xfrm>
          <a:prstGeom prst="rect">
            <a:avLst/>
          </a:prstGeom>
        </p:spPr>
      </p:pic>
      <p:cxnSp>
        <p:nvCxnSpPr>
          <p:cNvPr id="14" name="Curved Connector 13"/>
          <p:cNvCxnSpPr/>
          <p:nvPr/>
        </p:nvCxnSpPr>
        <p:spPr>
          <a:xfrm>
            <a:off x="3873339" y="1261430"/>
            <a:ext cx="3822861" cy="507637"/>
          </a:xfrm>
          <a:prstGeom prst="curvedConnector3">
            <a:avLst>
              <a:gd name="adj1" fmla="val 99832"/>
            </a:avLst>
          </a:prstGeom>
          <a:ln w="1270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Curved Connector 48"/>
          <p:cNvCxnSpPr/>
          <p:nvPr/>
        </p:nvCxnSpPr>
        <p:spPr>
          <a:xfrm>
            <a:off x="3873339" y="1274130"/>
            <a:ext cx="2489361" cy="436959"/>
          </a:xfrm>
          <a:prstGeom prst="curvedConnector3">
            <a:avLst>
              <a:gd name="adj1" fmla="val 99487"/>
            </a:avLst>
          </a:prstGeom>
          <a:ln w="1270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1" name="Curved Connector 50"/>
          <p:cNvCxnSpPr/>
          <p:nvPr/>
        </p:nvCxnSpPr>
        <p:spPr>
          <a:xfrm>
            <a:off x="3886200" y="1274130"/>
            <a:ext cx="1371600" cy="507637"/>
          </a:xfrm>
          <a:prstGeom prst="curvedConnector3">
            <a:avLst>
              <a:gd name="adj1" fmla="val 100463"/>
            </a:avLst>
          </a:prstGeom>
          <a:ln w="1270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65" name="Content Placeholder 2"/>
          <p:cNvSpPr txBox="1">
            <a:spLocks/>
          </p:cNvSpPr>
          <p:nvPr/>
        </p:nvSpPr>
        <p:spPr>
          <a:xfrm>
            <a:off x="457201" y="3699806"/>
            <a:ext cx="3556000" cy="770594"/>
          </a:xfrm>
          <a:prstGeom prst="rect">
            <a:avLst/>
          </a:prstGeom>
        </p:spPr>
        <p:txBody>
          <a:bodyPr vert="horz" lIns="91440" tIns="45720" rIns="91440" bIns="45720" numCol="1" spcCol="0" rtlCol="0">
            <a:noAutofit/>
          </a:bodyPr>
          <a:lstStyle>
            <a:lvl1pPr marL="342900" indent="-342900" algn="l" defTabSz="457200" rtl="0" eaLnBrk="1" latinLnBrk="0" hangingPunct="1">
              <a:spcBef>
                <a:spcPct val="20000"/>
              </a:spcBef>
              <a:buSzPct val="110000"/>
              <a:buFontTx/>
              <a:buBlip>
                <a:blip r:embed="rId4"/>
              </a:buBlip>
              <a:defRPr sz="1400" b="0" i="0" kern="1200">
                <a:solidFill>
                  <a:srgbClr val="6C6C6C"/>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rgbClr val="6C6C6C"/>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rgbClr val="6C6C6C"/>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rgbClr val="6C6C6C"/>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rgbClr val="6C6C6C"/>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smtClean="0">
              <a:solidFill>
                <a:srgbClr val="022441"/>
              </a:solidFill>
            </a:endParaRPr>
          </a:p>
        </p:txBody>
      </p:sp>
      <p:sp>
        <p:nvSpPr>
          <p:cNvPr id="67" name="TextBox 66"/>
          <p:cNvSpPr txBox="1"/>
          <p:nvPr/>
        </p:nvSpPr>
        <p:spPr>
          <a:xfrm>
            <a:off x="2216150" y="3886200"/>
            <a:ext cx="184666" cy="369332"/>
          </a:xfrm>
          <a:prstGeom prst="rect">
            <a:avLst/>
          </a:prstGeom>
          <a:noFill/>
        </p:spPr>
        <p:txBody>
          <a:bodyPr wrap="none" rtlCol="0">
            <a:spAutoFit/>
          </a:bodyPr>
          <a:lstStyle/>
          <a:p>
            <a:endParaRPr lang="en-US" dirty="0"/>
          </a:p>
        </p:txBody>
      </p:sp>
      <p:sp>
        <p:nvSpPr>
          <p:cNvPr id="3" name="Title 2"/>
          <p:cNvSpPr>
            <a:spLocks noGrp="1"/>
          </p:cNvSpPr>
          <p:nvPr>
            <p:ph type="title"/>
          </p:nvPr>
        </p:nvSpPr>
        <p:spPr/>
        <p:txBody>
          <a:bodyPr/>
          <a:lstStyle/>
          <a:p>
            <a:r>
              <a:rPr lang="en-US" dirty="0" err="1" smtClean="0"/>
              <a:t>Xamarin.Forms</a:t>
            </a:r>
            <a:r>
              <a:rPr lang="en-US" dirty="0"/>
              <a:t> </a:t>
            </a:r>
            <a:r>
              <a:rPr lang="en-US" dirty="0" smtClean="0"/>
              <a:t>Example</a:t>
            </a:r>
            <a:endParaRPr lang="en-US" dirty="0"/>
          </a:p>
        </p:txBody>
      </p:sp>
      <p:pic>
        <p:nvPicPr>
          <p:cNvPr id="4" name="Picture 3" descr="Screen Shot 2014-05-26 at 11.37.15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704" y="862503"/>
            <a:ext cx="4137230" cy="3327111"/>
          </a:xfrm>
          <a:prstGeom prst="rect">
            <a:avLst/>
          </a:prstGeom>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63640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pic>
        <p:nvPicPr>
          <p:cNvPr id="6" name="Picture 5"/>
          <p:cNvPicPr>
            <a:picLocks noChangeAspect="1"/>
          </p:cNvPicPr>
          <p:nvPr/>
        </p:nvPicPr>
        <p:blipFill>
          <a:blip r:embed="rId2"/>
          <a:stretch>
            <a:fillRect/>
          </a:stretch>
        </p:blipFill>
        <p:spPr>
          <a:xfrm>
            <a:off x="423949" y="288852"/>
            <a:ext cx="2660073" cy="4565796"/>
          </a:xfrm>
          <a:prstGeom prst="rect">
            <a:avLst/>
          </a:prstGeom>
        </p:spPr>
      </p:pic>
    </p:spTree>
    <p:extLst>
      <p:ext uri="{BB962C8B-B14F-4D97-AF65-F5344CB8AC3E}">
        <p14:creationId xmlns:p14="http://schemas.microsoft.com/office/powerpoint/2010/main" val="3284037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28" tIns="45714" rIns="91428" bIns="45714" numCol="1" anchor="b" anchorCtr="0" compatLnSpc="1">
            <a:prstTxWarp prst="textNoShape">
              <a:avLst/>
            </a:prstTxWarp>
            <a:noAutofit/>
          </a:bodyPr>
          <a:lstStyle/>
          <a:p>
            <a:pPr eaLnBrk="1" hangingPunct="1"/>
            <a:r>
              <a:rPr lang="en-US" b="0" dirty="0" smtClean="0">
                <a:cs typeface="Segoe UI" panose="020B0502040204020203" pitchFamily="34" charset="0"/>
              </a:rPr>
              <a:t>What are the best platforms to reach people?</a:t>
            </a:r>
            <a:endParaRPr lang="en-US" b="0" dirty="0">
              <a:cs typeface="Segoe UI" panose="020B0502040204020203" pitchFamily="34" charset="0"/>
            </a:endParaRPr>
          </a:p>
        </p:txBody>
      </p:sp>
      <p:sp>
        <p:nvSpPr>
          <p:cNvPr id="4" name="Text Placeholder 2"/>
          <p:cNvSpPr>
            <a:spLocks noGrp="1"/>
          </p:cNvSpPr>
          <p:nvPr>
            <p:ph type="body" sz="quarter" idx="4294967295"/>
          </p:nvPr>
        </p:nvSpPr>
        <p:spPr>
          <a:xfrm>
            <a:off x="5030788" y="1468317"/>
            <a:ext cx="4113212" cy="2776658"/>
          </a:xfrm>
        </p:spPr>
        <p:txBody>
          <a:bodyPr/>
          <a:lstStyle/>
          <a:p>
            <a:pPr marL="0" indent="0">
              <a:buNone/>
            </a:pPr>
            <a:r>
              <a:rPr lang="en-US" sz="2400" b="1" dirty="0" smtClean="0">
                <a:solidFill>
                  <a:schemeClr val="bg1">
                    <a:lumMod val="50000"/>
                  </a:schemeClr>
                </a:solidFill>
                <a:latin typeface="Helvetica" panose="020B0604020202020204" pitchFamily="34" charset="0"/>
                <a:cs typeface="Helvetica" panose="020B0604020202020204" pitchFamily="34" charset="0"/>
              </a:rPr>
              <a:t>Android: 52%</a:t>
            </a:r>
          </a:p>
          <a:p>
            <a:pPr marL="0" indent="0">
              <a:buNone/>
            </a:pPr>
            <a:r>
              <a:rPr lang="en-US" sz="2400" b="1" dirty="0" err="1" smtClean="0">
                <a:solidFill>
                  <a:schemeClr val="bg1">
                    <a:lumMod val="50000"/>
                  </a:schemeClr>
                </a:solidFill>
                <a:latin typeface="Helvetica" panose="020B0604020202020204" pitchFamily="34" charset="0"/>
                <a:cs typeface="Helvetica" panose="020B0604020202020204" pitchFamily="34" charset="0"/>
              </a:rPr>
              <a:t>iOS</a:t>
            </a:r>
            <a:r>
              <a:rPr lang="en-US" sz="2400" b="1" dirty="0" smtClean="0">
                <a:solidFill>
                  <a:schemeClr val="bg1">
                    <a:lumMod val="50000"/>
                  </a:schemeClr>
                </a:solidFill>
                <a:latin typeface="Helvetica" panose="020B0604020202020204" pitchFamily="34" charset="0"/>
                <a:cs typeface="Helvetica" panose="020B0604020202020204" pitchFamily="34" charset="0"/>
              </a:rPr>
              <a:t>: 42%</a:t>
            </a:r>
          </a:p>
          <a:p>
            <a:pPr marL="0" indent="0">
              <a:buNone/>
            </a:pPr>
            <a:r>
              <a:rPr lang="en-US" sz="2400" b="1" dirty="0" err="1" smtClean="0">
                <a:solidFill>
                  <a:schemeClr val="bg1">
                    <a:lumMod val="50000"/>
                  </a:schemeClr>
                </a:solidFill>
                <a:latin typeface="Helvetica" panose="020B0604020202020204" pitchFamily="34" charset="0"/>
                <a:cs typeface="Helvetica" panose="020B0604020202020204" pitchFamily="34" charset="0"/>
              </a:rPr>
              <a:t>WinPhone</a:t>
            </a:r>
            <a:r>
              <a:rPr lang="en-US" sz="2400" b="1" dirty="0" smtClean="0">
                <a:solidFill>
                  <a:schemeClr val="bg1">
                    <a:lumMod val="50000"/>
                  </a:schemeClr>
                </a:solidFill>
                <a:latin typeface="Helvetica" panose="020B0604020202020204" pitchFamily="34" charset="0"/>
                <a:cs typeface="Helvetica" panose="020B0604020202020204" pitchFamily="34" charset="0"/>
              </a:rPr>
              <a:t>: 3% (6mil users)</a:t>
            </a:r>
            <a:endParaRPr lang="en-US" sz="2400" b="1" dirty="0">
              <a:solidFill>
                <a:schemeClr val="bg1">
                  <a:lumMod val="50000"/>
                </a:schemeClr>
              </a:solidFill>
              <a:latin typeface="Helvetica" panose="020B0604020202020204" pitchFamily="34" charset="0"/>
              <a:cs typeface="Helvetica" panose="020B0604020202020204" pitchFamily="34" charset="0"/>
            </a:endParaRPr>
          </a:p>
          <a:p>
            <a:pPr marL="0" indent="0">
              <a:buNone/>
            </a:pPr>
            <a:r>
              <a:rPr lang="en-US" sz="2400" b="1" dirty="0" smtClean="0">
                <a:solidFill>
                  <a:schemeClr val="bg1">
                    <a:lumMod val="50000"/>
                  </a:schemeClr>
                </a:solidFill>
                <a:latin typeface="Helvetica" panose="020B0604020202020204" pitchFamily="34" charset="0"/>
                <a:cs typeface="Helvetica" panose="020B0604020202020204" pitchFamily="34" charset="0"/>
              </a:rPr>
              <a:t>Blackberry: 2%</a:t>
            </a:r>
          </a:p>
          <a:p>
            <a:pPr marL="0" indent="0">
              <a:buNone/>
            </a:pPr>
            <a:r>
              <a:rPr lang="en-US" sz="2400" b="1" dirty="0" smtClean="0">
                <a:solidFill>
                  <a:schemeClr val="bg1">
                    <a:lumMod val="50000"/>
                  </a:schemeClr>
                </a:solidFill>
                <a:latin typeface="Helvetica" panose="020B0604020202020204" pitchFamily="34" charset="0"/>
                <a:cs typeface="Helvetica" panose="020B0604020202020204" pitchFamily="34" charset="0"/>
              </a:rPr>
              <a:t>Other: 1%</a:t>
            </a:r>
            <a:endParaRPr lang="en-US" sz="2400" dirty="0" smtClean="0">
              <a:solidFill>
                <a:schemeClr val="bg1">
                  <a:lumMod val="50000"/>
                </a:schemeClr>
              </a:solidFill>
              <a:latin typeface="Helvetica" panose="020B0604020202020204" pitchFamily="34" charset="0"/>
              <a:cs typeface="Helvetica" panose="020B0604020202020204" pitchFamily="34" charset="0"/>
            </a:endParaRPr>
          </a:p>
          <a:p>
            <a:pPr marL="0" indent="0">
              <a:buNone/>
            </a:pPr>
            <a:endParaRPr lang="en-US" sz="2400" dirty="0">
              <a:solidFill>
                <a:schemeClr val="bg1">
                  <a:lumMod val="50000"/>
                </a:schemeClr>
              </a:solidFill>
              <a:latin typeface="Helvetica" panose="020B0604020202020204" pitchFamily="34" charset="0"/>
              <a:cs typeface="Helvetica" panose="020B0604020202020204" pitchFamily="34" charset="0"/>
            </a:endParaRPr>
          </a:p>
        </p:txBody>
      </p:sp>
      <p:pic>
        <p:nvPicPr>
          <p:cNvPr id="2" name="Picture 1"/>
          <p:cNvPicPr>
            <a:picLocks noChangeAspect="1"/>
          </p:cNvPicPr>
          <p:nvPr/>
        </p:nvPicPr>
        <p:blipFill>
          <a:blip r:embed="rId3"/>
          <a:stretch>
            <a:fillRect/>
          </a:stretch>
        </p:blipFill>
        <p:spPr>
          <a:xfrm>
            <a:off x="266700" y="742950"/>
            <a:ext cx="4384682" cy="4227736"/>
          </a:xfrm>
          <a:prstGeom prst="rect">
            <a:avLst/>
          </a:prstGeom>
        </p:spPr>
      </p:pic>
    </p:spTree>
    <p:extLst>
      <p:ext uri="{BB962C8B-B14F-4D97-AF65-F5344CB8AC3E}">
        <p14:creationId xmlns:p14="http://schemas.microsoft.com/office/powerpoint/2010/main" val="1633092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numCol="1" anchor="b" anchorCtr="0" compatLnSpc="1">
            <a:prstTxWarp prst="textNoShape">
              <a:avLst/>
            </a:prstTxWarp>
            <a:noAutofit/>
          </a:bodyPr>
          <a:lstStyle/>
          <a:p>
            <a:pPr eaLnBrk="1" hangingPunct="1"/>
            <a:r>
              <a:rPr lang="en-US" dirty="0" smtClean="0">
                <a:cs typeface="Segoe UI" panose="020B0502040204020203" pitchFamily="34" charset="0"/>
              </a:rPr>
              <a:t>Current Way to Develop Apps</a:t>
            </a:r>
            <a:endParaRPr lang="en-US" b="0" dirty="0">
              <a:cs typeface="Segoe UI" panose="020B0502040204020203" pitchFamily="34" charset="0"/>
            </a:endParaRPr>
          </a:p>
        </p:txBody>
      </p:sp>
      <p:pic>
        <p:nvPicPr>
          <p:cNvPr id="6" name="Picture 5" descr="Siloed Approa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 y="1468317"/>
            <a:ext cx="4622800" cy="2776658"/>
          </a:xfrm>
          <a:prstGeom prst="rect">
            <a:avLst/>
          </a:prstGeom>
        </p:spPr>
      </p:pic>
      <p:pic>
        <p:nvPicPr>
          <p:cNvPr id="5" name="Picture 4"/>
          <p:cNvPicPr>
            <a:picLocks noChangeAspect="1"/>
          </p:cNvPicPr>
          <p:nvPr/>
        </p:nvPicPr>
        <p:blipFill>
          <a:blip r:embed="rId4"/>
          <a:stretch>
            <a:fillRect/>
          </a:stretch>
        </p:blipFill>
        <p:spPr>
          <a:xfrm>
            <a:off x="6558277" y="1670552"/>
            <a:ext cx="2372188" cy="2372188"/>
          </a:xfrm>
          <a:prstGeom prst="rect">
            <a:avLst/>
          </a:prstGeom>
        </p:spPr>
      </p:pic>
      <p:sp>
        <p:nvSpPr>
          <p:cNvPr id="7" name="Title 1"/>
          <p:cNvSpPr txBox="1">
            <a:spLocks/>
          </p:cNvSpPr>
          <p:nvPr/>
        </p:nvSpPr>
        <p:spPr>
          <a:xfrm>
            <a:off x="5403271" y="1434760"/>
            <a:ext cx="3361113" cy="1809248"/>
          </a:xfrm>
          <a:prstGeom prst="rect">
            <a:avLst/>
          </a:prstGeom>
        </p:spPr>
        <p:txBody>
          <a:bodyPr vert="horz" lIns="91440" tIns="45720" rIns="91440" bIns="45720" rtlCol="0" anchor="b">
            <a:noAutofit/>
          </a:bodyPr>
          <a:lstStyle>
            <a:lvl1pPr algn="l" defTabSz="457200" rtl="0" eaLnBrk="1" latinLnBrk="0" hangingPunct="1">
              <a:spcBef>
                <a:spcPct val="0"/>
              </a:spcBef>
              <a:buNone/>
              <a:defRPr sz="2400" b="0" i="0" kern="1200">
                <a:solidFill>
                  <a:srgbClr val="3186C7"/>
                </a:solidFill>
                <a:latin typeface="Helvetica Light"/>
                <a:ea typeface="+mj-ea"/>
                <a:cs typeface="Helvetica Light"/>
              </a:defRPr>
            </a:lvl1pPr>
          </a:lstStyle>
          <a:p>
            <a:pPr fontAlgn="auto">
              <a:spcAft>
                <a:spcPts val="0"/>
              </a:spcAft>
            </a:pPr>
            <a:r>
              <a:rPr lang="en-US" sz="3600" dirty="0" smtClean="0">
                <a:latin typeface="Helvetica" panose="020B0604020202020204" pitchFamily="34" charset="0"/>
                <a:cs typeface="Helvetica" panose="020B0604020202020204" pitchFamily="34" charset="0"/>
              </a:rPr>
              <a:t>OR</a:t>
            </a:r>
            <a:endParaRPr lang="en-US" sz="36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22123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1528734" y="4145078"/>
            <a:ext cx="6086532" cy="8507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11026" tIns="55513" rIns="111026" bIns="55513">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dirty="0">
                <a:solidFill>
                  <a:schemeClr val="bg1">
                    <a:lumMod val="50000"/>
                  </a:schemeClr>
                </a:solidFill>
                <a:latin typeface="Helvetica Light"/>
                <a:cs typeface="Helvetica Neue Light"/>
              </a:rPr>
              <a:t>Create native iOS, Android, Mac and</a:t>
            </a:r>
          </a:p>
          <a:p>
            <a:pPr algn="ctr" eaLnBrk="1" hangingPunct="1"/>
            <a:r>
              <a:rPr lang="en-US" dirty="0">
                <a:solidFill>
                  <a:schemeClr val="bg1">
                    <a:lumMod val="50000"/>
                  </a:schemeClr>
                </a:solidFill>
                <a:latin typeface="Helvetica Light"/>
                <a:cs typeface="Helvetica Neue Light"/>
              </a:rPr>
              <a:t>Windows apps in Visual Studio and C#</a:t>
            </a:r>
          </a:p>
        </p:txBody>
      </p:sp>
      <p:pic>
        <p:nvPicPr>
          <p:cNvPr id="6" name="Picture 5"/>
          <p:cNvPicPr>
            <a:picLocks noChangeAspect="1"/>
          </p:cNvPicPr>
          <p:nvPr/>
        </p:nvPicPr>
        <p:blipFill>
          <a:blip r:embed="rId3"/>
          <a:stretch>
            <a:fillRect/>
          </a:stretch>
        </p:blipFill>
        <p:spPr>
          <a:xfrm>
            <a:off x="2026820" y="807004"/>
            <a:ext cx="5090359" cy="3273011"/>
          </a:xfrm>
          <a:prstGeom prst="rect">
            <a:avLst/>
          </a:prstGeom>
        </p:spPr>
      </p:pic>
      <p:pic>
        <p:nvPicPr>
          <p:cNvPr id="7" name="Picture 2" descr="Xamarin Platform (2 Colours) Posit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6613" y="0"/>
            <a:ext cx="3825856" cy="995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360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unique.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66700" y="1665111"/>
            <a:ext cx="4147275" cy="2762763"/>
          </a:xfrm>
          <a:prstGeom prst="rect">
            <a:avLst/>
          </a:prstGeom>
        </p:spPr>
      </p:pic>
      <p:pic>
        <p:nvPicPr>
          <p:cNvPr id="11" name="Picture 10" descr="unique.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83459" y="1665111"/>
            <a:ext cx="4147275" cy="2762763"/>
          </a:xfrm>
          <a:prstGeom prst="rect">
            <a:avLst/>
          </a:prstGeom>
        </p:spPr>
      </p:pic>
      <p:sp>
        <p:nvSpPr>
          <p:cNvPr id="12" name="TextBox 26"/>
          <p:cNvSpPr txBox="1">
            <a:spLocks noChangeArrowheads="1"/>
          </p:cNvSpPr>
          <p:nvPr/>
        </p:nvSpPr>
        <p:spPr bwMode="auto">
          <a:xfrm>
            <a:off x="4683459" y="934331"/>
            <a:ext cx="4147275" cy="4149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lnSpc>
                <a:spcPct val="130000"/>
              </a:lnSpc>
            </a:pPr>
            <a:r>
              <a:rPr lang="en-US" sz="1800" dirty="0" smtClean="0">
                <a:solidFill>
                  <a:srgbClr val="595959"/>
                </a:solidFill>
                <a:latin typeface="Helvetica Light"/>
                <a:cs typeface="Helvetica Light"/>
              </a:rPr>
              <a:t>Shared UI Code</a:t>
            </a:r>
            <a:endParaRPr lang="en-US" sz="1800" dirty="0">
              <a:solidFill>
                <a:srgbClr val="595959"/>
              </a:solidFill>
              <a:latin typeface="Helvetica Light"/>
              <a:cs typeface="Helvetica Light"/>
            </a:endParaRPr>
          </a:p>
        </p:txBody>
      </p:sp>
      <p:sp>
        <p:nvSpPr>
          <p:cNvPr id="13" name="TextBox 31"/>
          <p:cNvSpPr txBox="1">
            <a:spLocks noChangeArrowheads="1"/>
          </p:cNvSpPr>
          <p:nvPr/>
        </p:nvSpPr>
        <p:spPr bwMode="auto">
          <a:xfrm>
            <a:off x="266700" y="934332"/>
            <a:ext cx="4147275" cy="4149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lnSpc>
                <a:spcPct val="130000"/>
              </a:lnSpc>
            </a:pPr>
            <a:r>
              <a:rPr lang="en-US" sz="1800" dirty="0" smtClean="0">
                <a:solidFill>
                  <a:srgbClr val="595959"/>
                </a:solidFill>
                <a:latin typeface="Helvetica Light"/>
                <a:cs typeface="Helvetica Light"/>
              </a:rPr>
              <a:t>Separate Code for UIs</a:t>
            </a:r>
            <a:endParaRPr lang="en-US" sz="1800" dirty="0">
              <a:solidFill>
                <a:srgbClr val="595959"/>
              </a:solidFill>
              <a:latin typeface="Helvetica Light"/>
              <a:cs typeface="Helvetica Light"/>
            </a:endParaRPr>
          </a:p>
        </p:txBody>
      </p:sp>
      <p:sp>
        <p:nvSpPr>
          <p:cNvPr id="3" name="Rectangle 2"/>
          <p:cNvSpPr/>
          <p:nvPr/>
        </p:nvSpPr>
        <p:spPr>
          <a:xfrm>
            <a:off x="4683459" y="2227520"/>
            <a:ext cx="4147275" cy="67912"/>
          </a:xfrm>
          <a:prstGeom prst="rect">
            <a:avLst/>
          </a:prstGeom>
          <a:solidFill>
            <a:srgbClr val="EEF3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683459" y="2287480"/>
            <a:ext cx="4147275" cy="512064"/>
          </a:xfrm>
          <a:prstGeom prst="rect">
            <a:avLst/>
          </a:prstGeom>
          <a:solidFill>
            <a:srgbClr val="216BA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Helvetica Light"/>
                <a:cs typeface="Helvetica Light"/>
              </a:rPr>
              <a:t>Shared UI Code</a:t>
            </a:r>
            <a:endParaRPr lang="en-US" sz="2000" dirty="0">
              <a:latin typeface="Helvetica Light"/>
              <a:cs typeface="Helvetica Light"/>
            </a:endParaRPr>
          </a:p>
        </p:txBody>
      </p:sp>
      <p:sp>
        <p:nvSpPr>
          <p:cNvPr id="4" name="Title 3"/>
          <p:cNvSpPr>
            <a:spLocks noGrp="1"/>
          </p:cNvSpPr>
          <p:nvPr>
            <p:ph type="title"/>
          </p:nvPr>
        </p:nvSpPr>
        <p:spPr/>
        <p:txBody>
          <a:bodyPr/>
          <a:lstStyle/>
          <a:p>
            <a:r>
              <a:rPr lang="en-US" dirty="0" smtClean="0"/>
              <a:t>Xamarin Platform</a:t>
            </a:r>
            <a:endParaRPr lang="en-US" dirty="0"/>
          </a:p>
        </p:txBody>
      </p:sp>
    </p:spTree>
    <p:extLst>
      <p:ext uri="{BB962C8B-B14F-4D97-AF65-F5344CB8AC3E}">
        <p14:creationId xmlns:p14="http://schemas.microsoft.com/office/powerpoint/2010/main" val="321514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65048" y="3326190"/>
            <a:ext cx="184666" cy="369332"/>
          </a:xfrm>
          <a:prstGeom prst="rect">
            <a:avLst/>
          </a:prstGeom>
          <a:noFill/>
        </p:spPr>
        <p:txBody>
          <a:bodyPr wrap="none" rtlCol="0">
            <a:spAutoFit/>
          </a:bodyPr>
          <a:lstStyle/>
          <a:p>
            <a:endParaRPr lang="en-US" dirty="0"/>
          </a:p>
        </p:txBody>
      </p:sp>
      <p:sp>
        <p:nvSpPr>
          <p:cNvPr id="13" name="Rectangle 2"/>
          <p:cNvSpPr txBox="1">
            <a:spLocks noChangeArrowheads="1"/>
          </p:cNvSpPr>
          <p:nvPr/>
        </p:nvSpPr>
        <p:spPr bwMode="auto">
          <a:xfrm>
            <a:off x="101160" y="3695522"/>
            <a:ext cx="4166040" cy="4812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noAutofit/>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pitchFamily="5"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pitchFamily="5"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pitchFamily="5"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pitchFamily="5"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230188" lvl="1" algn="l" defTabSz="457011">
              <a:defRPr/>
            </a:pPr>
            <a:r>
              <a:rPr lang="en-US" sz="1800" dirty="0" err="1" smtClean="0">
                <a:solidFill>
                  <a:schemeClr val="bg1">
                    <a:lumMod val="50000"/>
                  </a:schemeClr>
                </a:solidFill>
                <a:latin typeface="Helvetica" panose="020B0604020202020204" pitchFamily="34" charset="0"/>
                <a:cs typeface="Helvetica" panose="020B0604020202020204" pitchFamily="34" charset="0"/>
              </a:rPr>
              <a:t>Xamarin.</a:t>
            </a:r>
            <a:r>
              <a:rPr lang="en-US" sz="1800" b="1" dirty="0" err="1" smtClean="0">
                <a:solidFill>
                  <a:schemeClr val="bg1">
                    <a:lumMod val="50000"/>
                  </a:schemeClr>
                </a:solidFill>
                <a:latin typeface="Helvetica" panose="020B0604020202020204" pitchFamily="34" charset="0"/>
                <a:cs typeface="Helvetica" panose="020B0604020202020204" pitchFamily="34" charset="0"/>
              </a:rPr>
              <a:t>iOS</a:t>
            </a:r>
            <a:r>
              <a:rPr lang="en-US" sz="1800" dirty="0" smtClean="0">
                <a:solidFill>
                  <a:schemeClr val="bg1">
                    <a:lumMod val="50000"/>
                  </a:schemeClr>
                </a:solidFill>
                <a:latin typeface="Helvetica" panose="020B0604020202020204" pitchFamily="34" charset="0"/>
                <a:cs typeface="Helvetica" panose="020B0604020202020204" pitchFamily="34" charset="0"/>
              </a:rPr>
              <a:t> does full Ahead Of Time (AOT) compilation to produce an ARM binary for Apple’s App Store.</a:t>
            </a:r>
          </a:p>
        </p:txBody>
      </p:sp>
      <p:sp>
        <p:nvSpPr>
          <p:cNvPr id="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prstTxWarp prst="textNoShape">
              <a:avLst/>
            </a:prstTxWarp>
            <a:normAutofit/>
          </a:bodyPr>
          <a:lstStyle/>
          <a:p>
            <a:pPr eaLnBrk="1" hangingPunct="1"/>
            <a:r>
              <a:rPr lang="en-US" dirty="0" smtClean="0">
                <a:cs typeface="Segoe UI" panose="020B0502040204020203" pitchFamily="34" charset="0"/>
              </a:rPr>
              <a:t>Xamarin Performance</a:t>
            </a:r>
            <a:endParaRPr lang="en-US" b="0" dirty="0">
              <a:cs typeface="Segoe UI" panose="020B0502040204020203" pitchFamily="34" charset="0"/>
            </a:endParaRPr>
          </a:p>
        </p:txBody>
      </p:sp>
      <p:sp>
        <p:nvSpPr>
          <p:cNvPr id="14" name="Rectangle 2"/>
          <p:cNvSpPr txBox="1">
            <a:spLocks noChangeArrowheads="1"/>
          </p:cNvSpPr>
          <p:nvPr/>
        </p:nvSpPr>
        <p:spPr bwMode="auto">
          <a:xfrm>
            <a:off x="4825560" y="3695522"/>
            <a:ext cx="3950140" cy="4812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noAutofit/>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pitchFamily="5"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pitchFamily="5"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pitchFamily="5"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pitchFamily="5"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230188" lvl="1" algn="l" defTabSz="457011">
              <a:defRPr/>
            </a:pPr>
            <a:r>
              <a:rPr lang="en-US" sz="1800" dirty="0" err="1" smtClean="0">
                <a:solidFill>
                  <a:schemeClr val="bg1">
                    <a:lumMod val="50000"/>
                  </a:schemeClr>
                </a:solidFill>
                <a:latin typeface="Helvetica" panose="020B0604020202020204" pitchFamily="34" charset="0"/>
                <a:cs typeface="Helvetica" panose="020B0604020202020204" pitchFamily="34" charset="0"/>
              </a:rPr>
              <a:t>Xamarin.</a:t>
            </a:r>
            <a:r>
              <a:rPr lang="en-US" sz="1800" b="1" dirty="0" err="1" smtClean="0">
                <a:solidFill>
                  <a:schemeClr val="bg1">
                    <a:lumMod val="50000"/>
                  </a:schemeClr>
                </a:solidFill>
                <a:latin typeface="Helvetica" panose="020B0604020202020204" pitchFamily="34" charset="0"/>
                <a:cs typeface="Helvetica" panose="020B0604020202020204" pitchFamily="34" charset="0"/>
              </a:rPr>
              <a:t>Android</a:t>
            </a:r>
            <a:r>
              <a:rPr lang="en-US" sz="1800" dirty="0" smtClean="0">
                <a:solidFill>
                  <a:schemeClr val="bg1">
                    <a:lumMod val="50000"/>
                  </a:schemeClr>
                </a:solidFill>
                <a:latin typeface="Helvetica" panose="020B0604020202020204" pitchFamily="34" charset="0"/>
                <a:cs typeface="Helvetica" panose="020B0604020202020204" pitchFamily="34" charset="0"/>
              </a:rPr>
              <a:t> takes advantage of Just In Time (JIT) compilation on the Android device.</a:t>
            </a:r>
          </a:p>
          <a:p>
            <a:pPr marL="230188" lvl="1" algn="l" defTabSz="457011">
              <a:defRPr/>
            </a:pPr>
            <a:endParaRPr lang="en-US" sz="1800" dirty="0" smtClean="0">
              <a:solidFill>
                <a:schemeClr val="bg1">
                  <a:lumMod val="50000"/>
                </a:schemeClr>
              </a:solidFill>
              <a:latin typeface="Helvetica" panose="020B0604020202020204" pitchFamily="34" charset="0"/>
              <a:cs typeface="Helvetica" panose="020B0604020202020204" pitchFamily="34" charset="0"/>
            </a:endParaRPr>
          </a:p>
        </p:txBody>
      </p:sp>
      <p:pic>
        <p:nvPicPr>
          <p:cNvPr id="2" name="Picture 1" descr="Presentation_vs02_AOT_nobg.png"/>
          <p:cNvPicPr>
            <a:picLocks noChangeAspect="1"/>
          </p:cNvPicPr>
          <p:nvPr/>
        </p:nvPicPr>
        <p:blipFill rotWithShape="1">
          <a:blip r:embed="rId3">
            <a:extLst>
              <a:ext uri="{28A0092B-C50C-407E-A947-70E740481C1C}">
                <a14:useLocalDpi xmlns:a14="http://schemas.microsoft.com/office/drawing/2010/main" val="0"/>
              </a:ext>
            </a:extLst>
          </a:blip>
          <a:srcRect t="20198" b="30815"/>
          <a:stretch/>
        </p:blipFill>
        <p:spPr>
          <a:xfrm>
            <a:off x="101600" y="1038861"/>
            <a:ext cx="8923663" cy="2519680"/>
          </a:xfrm>
          <a:prstGeom prst="rect">
            <a:avLst/>
          </a:prstGeom>
        </p:spPr>
      </p:pic>
    </p:spTree>
    <p:extLst>
      <p:ext uri="{BB962C8B-B14F-4D97-AF65-F5344CB8AC3E}">
        <p14:creationId xmlns:p14="http://schemas.microsoft.com/office/powerpoint/2010/main" val="111098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d262ilb51hltx0.cloudfront.net/max/2000/1*F1fS4riNJWByxV6Stcu-Q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777" y="61817"/>
            <a:ext cx="7323070" cy="480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09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098" y="77545"/>
            <a:ext cx="6853366" cy="4824886"/>
          </a:xfrm>
          <a:prstGeom prst="rect">
            <a:avLst/>
          </a:prstGeom>
        </p:spPr>
      </p:pic>
    </p:spTree>
    <p:extLst>
      <p:ext uri="{BB962C8B-B14F-4D97-AF65-F5344CB8AC3E}">
        <p14:creationId xmlns:p14="http://schemas.microsoft.com/office/powerpoint/2010/main" val="262278420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233808" y="4722867"/>
            <a:ext cx="909484" cy="246221"/>
          </a:xfrm>
          <a:prstGeom prst="rect">
            <a:avLst/>
          </a:prstGeom>
          <a:noFill/>
        </p:spPr>
        <p:txBody>
          <a:bodyPr wrap="square" rtlCol="0">
            <a:spAutoFit/>
          </a:bodyPr>
          <a:lstStyle/>
          <a:p>
            <a:pPr algn="ctr"/>
            <a:r>
              <a:rPr lang="en-US" sz="1000" dirty="0" smtClean="0">
                <a:solidFill>
                  <a:srgbClr val="979E9F"/>
                </a:solidFill>
                <a:latin typeface="Helvetica"/>
                <a:cs typeface="Helvetica"/>
              </a:rPr>
              <a:t>Stack</a:t>
            </a:r>
            <a:endParaRPr lang="en-US" sz="1000" dirty="0">
              <a:solidFill>
                <a:srgbClr val="979E9F"/>
              </a:solidFill>
              <a:latin typeface="Helvetica"/>
              <a:cs typeface="Helvetica"/>
            </a:endParaRPr>
          </a:p>
        </p:txBody>
      </p:sp>
      <p:sp>
        <p:nvSpPr>
          <p:cNvPr id="5" name="TextBox 4"/>
          <p:cNvSpPr txBox="1"/>
          <p:nvPr/>
        </p:nvSpPr>
        <p:spPr>
          <a:xfrm>
            <a:off x="1494387" y="4721880"/>
            <a:ext cx="909484" cy="246221"/>
          </a:xfrm>
          <a:prstGeom prst="rect">
            <a:avLst/>
          </a:prstGeom>
          <a:noFill/>
        </p:spPr>
        <p:txBody>
          <a:bodyPr wrap="square" rtlCol="0">
            <a:spAutoFit/>
          </a:bodyPr>
          <a:lstStyle/>
          <a:p>
            <a:pPr algn="ctr"/>
            <a:r>
              <a:rPr lang="en-US" sz="1000" dirty="0" smtClean="0">
                <a:solidFill>
                  <a:srgbClr val="979E9F"/>
                </a:solidFill>
                <a:latin typeface="Helvetica"/>
                <a:cs typeface="Helvetica"/>
              </a:rPr>
              <a:t>Absolute</a:t>
            </a:r>
            <a:endParaRPr lang="en-US" sz="1000" dirty="0">
              <a:solidFill>
                <a:srgbClr val="979E9F"/>
              </a:solidFill>
              <a:latin typeface="Helvetica"/>
              <a:cs typeface="Helvetica"/>
            </a:endParaRPr>
          </a:p>
        </p:txBody>
      </p:sp>
      <p:sp>
        <p:nvSpPr>
          <p:cNvPr id="6" name="TextBox 5"/>
          <p:cNvSpPr txBox="1"/>
          <p:nvPr/>
        </p:nvSpPr>
        <p:spPr>
          <a:xfrm>
            <a:off x="2744724" y="4721880"/>
            <a:ext cx="909484" cy="246221"/>
          </a:xfrm>
          <a:prstGeom prst="rect">
            <a:avLst/>
          </a:prstGeom>
          <a:noFill/>
        </p:spPr>
        <p:txBody>
          <a:bodyPr wrap="square" rtlCol="0">
            <a:spAutoFit/>
          </a:bodyPr>
          <a:lstStyle/>
          <a:p>
            <a:pPr algn="ctr"/>
            <a:r>
              <a:rPr lang="en-US" sz="1000" dirty="0" smtClean="0">
                <a:solidFill>
                  <a:srgbClr val="979E9F"/>
                </a:solidFill>
                <a:latin typeface="Helvetica"/>
                <a:cs typeface="Helvetica"/>
              </a:rPr>
              <a:t>Relative</a:t>
            </a:r>
            <a:endParaRPr lang="en-US" sz="1000" dirty="0">
              <a:solidFill>
                <a:srgbClr val="979E9F"/>
              </a:solidFill>
              <a:latin typeface="Helvetica"/>
              <a:cs typeface="Helvetica"/>
            </a:endParaRPr>
          </a:p>
        </p:txBody>
      </p:sp>
      <p:sp>
        <p:nvSpPr>
          <p:cNvPr id="8" name="TextBox 7"/>
          <p:cNvSpPr txBox="1"/>
          <p:nvPr/>
        </p:nvSpPr>
        <p:spPr>
          <a:xfrm>
            <a:off x="4057679" y="4721880"/>
            <a:ext cx="909484" cy="246221"/>
          </a:xfrm>
          <a:prstGeom prst="rect">
            <a:avLst/>
          </a:prstGeom>
          <a:noFill/>
        </p:spPr>
        <p:txBody>
          <a:bodyPr wrap="square" rtlCol="0">
            <a:spAutoFit/>
          </a:bodyPr>
          <a:lstStyle/>
          <a:p>
            <a:pPr algn="ctr"/>
            <a:r>
              <a:rPr lang="en-US" sz="1000" dirty="0" smtClean="0">
                <a:solidFill>
                  <a:srgbClr val="979E9F"/>
                </a:solidFill>
                <a:latin typeface="Helvetica"/>
                <a:cs typeface="Helvetica"/>
              </a:rPr>
              <a:t>Grid</a:t>
            </a:r>
            <a:endParaRPr lang="en-US" sz="1000" dirty="0">
              <a:solidFill>
                <a:srgbClr val="979E9F"/>
              </a:solidFill>
              <a:latin typeface="Helvetica"/>
              <a:cs typeface="Helvetica"/>
            </a:endParaRPr>
          </a:p>
        </p:txBody>
      </p:sp>
      <p:sp>
        <p:nvSpPr>
          <p:cNvPr id="9" name="TextBox 8"/>
          <p:cNvSpPr txBox="1"/>
          <p:nvPr/>
        </p:nvSpPr>
        <p:spPr>
          <a:xfrm>
            <a:off x="5311292" y="4720893"/>
            <a:ext cx="909484" cy="246221"/>
          </a:xfrm>
          <a:prstGeom prst="rect">
            <a:avLst/>
          </a:prstGeom>
          <a:noFill/>
        </p:spPr>
        <p:txBody>
          <a:bodyPr wrap="square" rtlCol="0">
            <a:spAutoFit/>
          </a:bodyPr>
          <a:lstStyle/>
          <a:p>
            <a:pPr algn="ctr"/>
            <a:r>
              <a:rPr lang="en-US" sz="1000" dirty="0" err="1" smtClean="0">
                <a:solidFill>
                  <a:srgbClr val="979E9F"/>
                </a:solidFill>
                <a:latin typeface="Helvetica"/>
                <a:cs typeface="Helvetica"/>
              </a:rPr>
              <a:t>ContentView</a:t>
            </a:r>
            <a:endParaRPr lang="en-US" sz="1000" dirty="0">
              <a:solidFill>
                <a:srgbClr val="979E9F"/>
              </a:solidFill>
              <a:latin typeface="Helvetica"/>
              <a:cs typeface="Helvetica"/>
            </a:endParaRPr>
          </a:p>
        </p:txBody>
      </p:sp>
      <p:sp>
        <p:nvSpPr>
          <p:cNvPr id="10" name="TextBox 9"/>
          <p:cNvSpPr txBox="1"/>
          <p:nvPr/>
        </p:nvSpPr>
        <p:spPr>
          <a:xfrm>
            <a:off x="6564905" y="4720893"/>
            <a:ext cx="909484" cy="246221"/>
          </a:xfrm>
          <a:prstGeom prst="rect">
            <a:avLst/>
          </a:prstGeom>
          <a:noFill/>
        </p:spPr>
        <p:txBody>
          <a:bodyPr wrap="square" rtlCol="0">
            <a:spAutoFit/>
          </a:bodyPr>
          <a:lstStyle/>
          <a:p>
            <a:pPr algn="ctr"/>
            <a:r>
              <a:rPr lang="en-US" sz="1000" dirty="0" err="1" smtClean="0">
                <a:solidFill>
                  <a:srgbClr val="979E9F"/>
                </a:solidFill>
                <a:latin typeface="Helvetica"/>
                <a:cs typeface="Helvetica"/>
              </a:rPr>
              <a:t>ScrollView</a:t>
            </a:r>
            <a:endParaRPr lang="en-US" sz="1000" dirty="0">
              <a:solidFill>
                <a:srgbClr val="979E9F"/>
              </a:solidFill>
              <a:latin typeface="Helvetica"/>
              <a:cs typeface="Helvetica"/>
            </a:endParaRPr>
          </a:p>
        </p:txBody>
      </p:sp>
      <p:sp>
        <p:nvSpPr>
          <p:cNvPr id="11" name="TextBox 10"/>
          <p:cNvSpPr txBox="1"/>
          <p:nvPr/>
        </p:nvSpPr>
        <p:spPr>
          <a:xfrm>
            <a:off x="7874584" y="4722867"/>
            <a:ext cx="909484" cy="246221"/>
          </a:xfrm>
          <a:prstGeom prst="rect">
            <a:avLst/>
          </a:prstGeom>
          <a:noFill/>
        </p:spPr>
        <p:txBody>
          <a:bodyPr wrap="square" rtlCol="0">
            <a:spAutoFit/>
          </a:bodyPr>
          <a:lstStyle/>
          <a:p>
            <a:pPr algn="ctr"/>
            <a:r>
              <a:rPr lang="en-US" sz="1000" dirty="0" smtClean="0">
                <a:solidFill>
                  <a:srgbClr val="979E9F"/>
                </a:solidFill>
                <a:latin typeface="Helvetica"/>
                <a:cs typeface="Helvetica"/>
              </a:rPr>
              <a:t>Frame</a:t>
            </a:r>
            <a:endParaRPr lang="en-US" sz="1000" dirty="0">
              <a:solidFill>
                <a:srgbClr val="979E9F"/>
              </a:solidFill>
              <a:latin typeface="Helvetica"/>
              <a:cs typeface="Helvetica"/>
            </a:endParaRPr>
          </a:p>
        </p:txBody>
      </p:sp>
      <p:pic>
        <p:nvPicPr>
          <p:cNvPr id="12" name="Picture 11" descr="Untitled@2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9174"/>
            <a:ext cx="9024841" cy="2053693"/>
          </a:xfrm>
          <a:prstGeom prst="rect">
            <a:avLst/>
          </a:prstGeom>
        </p:spPr>
      </p:pic>
      <p:sp>
        <p:nvSpPr>
          <p:cNvPr id="3" name="Title 2"/>
          <p:cNvSpPr>
            <a:spLocks noGrp="1"/>
          </p:cNvSpPr>
          <p:nvPr>
            <p:ph type="title" idx="4294967295"/>
          </p:nvPr>
        </p:nvSpPr>
        <p:spPr>
          <a:xfrm>
            <a:off x="141316" y="2422953"/>
            <a:ext cx="8883525" cy="276524"/>
          </a:xfrm>
        </p:spPr>
        <p:txBody>
          <a:bodyPr>
            <a:normAutofit fontScale="90000"/>
          </a:bodyPr>
          <a:lstStyle/>
          <a:p>
            <a:pPr>
              <a:lnSpc>
                <a:spcPct val="90000"/>
              </a:lnSpc>
            </a:pPr>
            <a:r>
              <a:rPr lang="en-US" sz="2200" dirty="0">
                <a:solidFill>
                  <a:srgbClr val="3186C7"/>
                </a:solidFill>
              </a:rPr>
              <a:t>Layouts</a:t>
            </a:r>
          </a:p>
        </p:txBody>
      </p:sp>
      <p:sp>
        <p:nvSpPr>
          <p:cNvPr id="13" name="TextBox 12"/>
          <p:cNvSpPr txBox="1"/>
          <p:nvPr/>
        </p:nvSpPr>
        <p:spPr>
          <a:xfrm>
            <a:off x="1518798" y="2115651"/>
            <a:ext cx="1254805" cy="276999"/>
          </a:xfrm>
          <a:prstGeom prst="rect">
            <a:avLst/>
          </a:prstGeom>
          <a:noFill/>
        </p:spPr>
        <p:txBody>
          <a:bodyPr wrap="square" rtlCol="0">
            <a:spAutoFit/>
          </a:bodyPr>
          <a:lstStyle/>
          <a:p>
            <a:pPr algn="ctr"/>
            <a:r>
              <a:rPr lang="en-US" sz="1200" dirty="0" smtClean="0">
                <a:solidFill>
                  <a:srgbClr val="979E9F"/>
                </a:solidFill>
                <a:latin typeface="Helvetica"/>
                <a:cs typeface="Helvetica"/>
              </a:rPr>
              <a:t>Content</a:t>
            </a:r>
            <a:endParaRPr lang="en-US" sz="1200" dirty="0">
              <a:solidFill>
                <a:srgbClr val="979E9F"/>
              </a:solidFill>
              <a:latin typeface="Helvetica"/>
              <a:cs typeface="Helvetica"/>
            </a:endParaRPr>
          </a:p>
        </p:txBody>
      </p:sp>
      <p:sp>
        <p:nvSpPr>
          <p:cNvPr id="14" name="TextBox 13"/>
          <p:cNvSpPr txBox="1"/>
          <p:nvPr/>
        </p:nvSpPr>
        <p:spPr>
          <a:xfrm>
            <a:off x="2437239" y="2115651"/>
            <a:ext cx="1737986" cy="276999"/>
          </a:xfrm>
          <a:prstGeom prst="rect">
            <a:avLst/>
          </a:prstGeom>
          <a:noFill/>
        </p:spPr>
        <p:txBody>
          <a:bodyPr wrap="square" rtlCol="0">
            <a:spAutoFit/>
          </a:bodyPr>
          <a:lstStyle/>
          <a:p>
            <a:pPr algn="ctr"/>
            <a:r>
              <a:rPr lang="en-US" sz="1200" dirty="0" err="1" smtClean="0">
                <a:solidFill>
                  <a:srgbClr val="979E9F"/>
                </a:solidFill>
                <a:latin typeface="Helvetica"/>
                <a:cs typeface="Helvetica"/>
              </a:rPr>
              <a:t>MasterDetail</a:t>
            </a:r>
            <a:endParaRPr lang="en-US" sz="1200" dirty="0">
              <a:solidFill>
                <a:srgbClr val="979E9F"/>
              </a:solidFill>
              <a:latin typeface="Helvetica"/>
              <a:cs typeface="Helvetica"/>
            </a:endParaRPr>
          </a:p>
        </p:txBody>
      </p:sp>
      <p:sp>
        <p:nvSpPr>
          <p:cNvPr id="15" name="TextBox 14"/>
          <p:cNvSpPr txBox="1"/>
          <p:nvPr/>
        </p:nvSpPr>
        <p:spPr>
          <a:xfrm>
            <a:off x="3904788" y="2115651"/>
            <a:ext cx="1349327" cy="276999"/>
          </a:xfrm>
          <a:prstGeom prst="rect">
            <a:avLst/>
          </a:prstGeom>
          <a:noFill/>
        </p:spPr>
        <p:txBody>
          <a:bodyPr wrap="square" rtlCol="0">
            <a:spAutoFit/>
          </a:bodyPr>
          <a:lstStyle/>
          <a:p>
            <a:pPr algn="ctr"/>
            <a:r>
              <a:rPr lang="en-US" sz="1200" dirty="0" smtClean="0">
                <a:solidFill>
                  <a:srgbClr val="979E9F"/>
                </a:solidFill>
                <a:latin typeface="Helvetica"/>
                <a:cs typeface="Helvetica"/>
              </a:rPr>
              <a:t>Navigation</a:t>
            </a:r>
            <a:endParaRPr lang="en-US" sz="1200" dirty="0">
              <a:solidFill>
                <a:srgbClr val="979E9F"/>
              </a:solidFill>
              <a:latin typeface="Helvetica"/>
              <a:cs typeface="Helvetica"/>
            </a:endParaRPr>
          </a:p>
        </p:txBody>
      </p:sp>
      <p:sp>
        <p:nvSpPr>
          <p:cNvPr id="16" name="TextBox 15"/>
          <p:cNvSpPr txBox="1"/>
          <p:nvPr/>
        </p:nvSpPr>
        <p:spPr>
          <a:xfrm>
            <a:off x="5325397" y="2115651"/>
            <a:ext cx="961475" cy="276999"/>
          </a:xfrm>
          <a:prstGeom prst="rect">
            <a:avLst/>
          </a:prstGeom>
          <a:noFill/>
        </p:spPr>
        <p:txBody>
          <a:bodyPr wrap="square" rtlCol="0">
            <a:spAutoFit/>
          </a:bodyPr>
          <a:lstStyle/>
          <a:p>
            <a:pPr algn="ctr"/>
            <a:r>
              <a:rPr lang="en-US" sz="1200" dirty="0" smtClean="0">
                <a:solidFill>
                  <a:srgbClr val="979E9F"/>
                </a:solidFill>
                <a:latin typeface="Helvetica"/>
                <a:cs typeface="Helvetica"/>
              </a:rPr>
              <a:t>Tabbed</a:t>
            </a:r>
            <a:endParaRPr lang="en-US" sz="1200" dirty="0">
              <a:solidFill>
                <a:srgbClr val="979E9F"/>
              </a:solidFill>
              <a:latin typeface="Helvetica"/>
              <a:cs typeface="Helvetica"/>
            </a:endParaRPr>
          </a:p>
        </p:txBody>
      </p:sp>
      <p:sp>
        <p:nvSpPr>
          <p:cNvPr id="17" name="TextBox 16"/>
          <p:cNvSpPr txBox="1"/>
          <p:nvPr/>
        </p:nvSpPr>
        <p:spPr>
          <a:xfrm>
            <a:off x="6308736" y="2115651"/>
            <a:ext cx="1202425" cy="276999"/>
          </a:xfrm>
          <a:prstGeom prst="rect">
            <a:avLst/>
          </a:prstGeom>
          <a:noFill/>
        </p:spPr>
        <p:txBody>
          <a:bodyPr wrap="square" rtlCol="0">
            <a:spAutoFit/>
          </a:bodyPr>
          <a:lstStyle/>
          <a:p>
            <a:pPr algn="ctr"/>
            <a:r>
              <a:rPr lang="en-US" sz="1200" dirty="0" smtClean="0">
                <a:solidFill>
                  <a:srgbClr val="979E9F"/>
                </a:solidFill>
                <a:latin typeface="Helvetica"/>
                <a:cs typeface="Helvetica"/>
              </a:rPr>
              <a:t>Carousel</a:t>
            </a:r>
            <a:endParaRPr lang="en-US" sz="1200" dirty="0">
              <a:solidFill>
                <a:srgbClr val="979E9F"/>
              </a:solidFill>
              <a:latin typeface="Helvetica"/>
              <a:cs typeface="Helvetica"/>
            </a:endParaRPr>
          </a:p>
        </p:txBody>
      </p:sp>
      <p:pic>
        <p:nvPicPr>
          <p:cNvPr id="18" name="Picture 17" descr="Untitled@2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5865" y="311941"/>
            <a:ext cx="6027172" cy="1926982"/>
          </a:xfrm>
          <a:prstGeom prst="rect">
            <a:avLst/>
          </a:prstGeom>
        </p:spPr>
      </p:pic>
      <p:sp>
        <p:nvSpPr>
          <p:cNvPr id="19" name="Title 2"/>
          <p:cNvSpPr txBox="1">
            <a:spLocks/>
          </p:cNvSpPr>
          <p:nvPr/>
        </p:nvSpPr>
        <p:spPr>
          <a:xfrm>
            <a:off x="305814" y="85953"/>
            <a:ext cx="8478254" cy="400523"/>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2400" b="0" i="0" kern="1200">
                <a:solidFill>
                  <a:srgbClr val="3186C7"/>
                </a:solidFill>
                <a:latin typeface="Helvetica Light"/>
                <a:ea typeface="+mj-ea"/>
                <a:cs typeface="Helvetica Light"/>
              </a:defRPr>
            </a:lvl1pPr>
          </a:lstStyle>
          <a:p>
            <a:pPr algn="ctr" fontAlgn="auto">
              <a:spcAft>
                <a:spcPts val="0"/>
              </a:spcAft>
            </a:pPr>
            <a:r>
              <a:rPr lang="en-US" dirty="0" smtClean="0"/>
              <a:t>Pages</a:t>
            </a:r>
            <a:endParaRPr lang="en-US" dirty="0"/>
          </a:p>
        </p:txBody>
      </p:sp>
    </p:spTree>
    <p:extLst>
      <p:ext uri="{BB962C8B-B14F-4D97-AF65-F5344CB8AC3E}">
        <p14:creationId xmlns:p14="http://schemas.microsoft.com/office/powerpoint/2010/main" val="766407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5" grpId="0"/>
      <p:bldP spid="6" grpId="0"/>
      <p:bldP spid="8" grpId="0"/>
      <p:bldP spid="9" grpId="0"/>
      <p:bldP spid="10" grpId="0"/>
      <p:bldP spid="11" grpId="0"/>
      <p:bldP spid="13" grpId="0"/>
      <p:bldP spid="14" grpId="0"/>
      <p:bldP spid="15" grpId="0"/>
      <p:bldP spid="16" grpId="0"/>
      <p:bldP spid="17" grpId="0"/>
    </p:bldLst>
  </p:timing>
</p:sld>
</file>

<file path=ppt/theme/theme1.xml><?xml version="1.0" encoding="utf-8"?>
<a:theme xmlns:a="http://schemas.openxmlformats.org/drawingml/2006/main" name="Xamarin3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Xamarin3Theme" id="{59DABE8E-749B-46FB-AF40-39BDBC43BB92}" vid="{FE2CD304-25DD-4EEE-8F1F-59580990C2A2}"/>
    </a:ext>
  </a:extLst>
</a:theme>
</file>

<file path=ppt/theme/theme10.xml><?xml version="1.0" encoding="utf-8"?>
<a:theme xmlns:a="http://schemas.openxmlformats.org/drawingml/2006/main" name="emphanzising marketing point (image above)">
  <a:themeElements>
    <a:clrScheme name="emphanzising marketing point (image abov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mphanzising marketing point (image above)">
      <a:majorFont>
        <a:latin typeface="Lucida Grande"/>
        <a:ea typeface="ヒラギノ角ゴ ProN W6"/>
        <a:cs typeface="ヒラギノ角ゴ ProN W6"/>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emphanzising marketing point (image abov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emphanzising marketing point (image above)">
  <a:themeElements>
    <a:clrScheme name="emphanzising marketing point (image abov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mphanzising marketing point (image above)">
      <a:majorFont>
        <a:latin typeface="Lucida Grande"/>
        <a:ea typeface="ヒラギノ角ゴ ProN W6"/>
        <a:cs typeface="ヒラギノ角ゴ ProN W6"/>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emphanzising marketing point (image abov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emphanzising marketing point (image below)">
  <a:themeElements>
    <a:clrScheme name="emphanzising marketing point (image bel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mphanzising marketing point (image below)">
      <a:majorFont>
        <a:latin typeface="Lucida Grande"/>
        <a:ea typeface="ヒラギノ角ゴ ProN W6"/>
        <a:cs typeface="ヒラギノ角ゴ ProN W6"/>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emphanzising marketing point (image bel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emphanzising marketing point (image below)">
  <a:themeElements>
    <a:clrScheme name="emphanzising marketing point (image bel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mphanzising marketing point (image below)">
      <a:majorFont>
        <a:latin typeface="Lucida Grande"/>
        <a:ea typeface="ヒラギノ角ゴ ProN W6"/>
        <a:cs typeface="ヒラギノ角ゴ ProN W6"/>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emphanzising marketing point (image bel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emphanzising marketing point (icon)">
  <a:themeElements>
    <a:clrScheme name="">
      <a:dk1>
        <a:srgbClr val="000000"/>
      </a:dk1>
      <a:lt1>
        <a:srgbClr val="FFFFFF"/>
      </a:lt1>
      <a:dk2>
        <a:srgbClr val="000000"/>
      </a:dk2>
      <a:lt2>
        <a:srgbClr val="80808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emphanzising marketing point (icon)">
      <a:majorFont>
        <a:latin typeface="Lucida Grande"/>
        <a:ea typeface="ヒラギノ角ゴ ProN W6"/>
        <a:cs typeface="ヒラギノ角ゴ ProN W6"/>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emphanzising marketing point (ic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Image Left - Title &amp; Bullet">
  <a:themeElements>
    <a:clrScheme name="Image Left - Title &amp; Bulle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mage Left - Title &amp; Bullet">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Image Left - Title &amp; Bulle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Image Left - Title &amp; Bullet copy">
  <a:themeElements>
    <a:clrScheme name="Image Left - Title &amp; Bullet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mage Left - Title &amp; Bullet copy">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Image Left - Title &amp; Bullet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 Title Slide">
  <a:themeElements>
    <a:clrScheme name="1.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 Title Slide">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1.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Image Right - Text">
  <a:themeElements>
    <a:clrScheme name="Image Right - Tex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mage Right - Text">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Image Right - Tex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2_Primary Slide Layout">
  <a:themeElements>
    <a:clrScheme name="Primary Slide Layo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imary Slide Layout">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rimary Slide Layo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0.xml><?xml version="1.0" encoding="utf-8"?>
<a:theme xmlns:a="http://schemas.openxmlformats.org/drawingml/2006/main" name="Code dark">
  <a:themeElements>
    <a:clrScheme name="Code dar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de dark">
      <a:majorFont>
        <a:latin typeface="Lucida Grande"/>
        <a:ea typeface="ヒラギノ角ゴ ProN W6"/>
        <a:cs typeface="ヒラギノ角ゴ ProN W6"/>
      </a:majorFont>
      <a:minorFont>
        <a:latin typeface="Consola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Code dar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Code light blue">
  <a:themeElements>
    <a:clrScheme name="Code light 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de light blue">
      <a:majorFont>
        <a:latin typeface="Lucida Grande"/>
        <a:ea typeface="ヒラギノ角ゴ ProN W6"/>
        <a:cs typeface="ヒラギノ角ゴ ProN W6"/>
      </a:majorFont>
      <a:minorFont>
        <a:latin typeface="Consola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Code light 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Default - Quote">
  <a:themeElements>
    <a:clrScheme name="Default - Quo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Quote">
      <a:majorFont>
        <a:latin typeface="Lucida Grande"/>
        <a:ea typeface="ヒラギノ角ゴ ProN W6"/>
        <a:cs typeface="ヒラギノ角ゴ ProN W6"/>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Quo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Default - title/space for graph or table (see example)">
  <a:themeElements>
    <a:clrScheme name="Default - title/space for graph or table (see ex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space for graph or table (see example)">
      <a:majorFont>
        <a:latin typeface="Lucida Grande"/>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space for graph or table (see ex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Default - space for graph or table (see example)">
  <a:themeElements>
    <a:clrScheme name="Default - space for graph or table (see ex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space for graph or table (see example)">
      <a:majorFont>
        <a:latin typeface="Lucida Grande"/>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space for graph or table (see ex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Default - 1_full_title_1">
  <a:themeElements>
    <a:clrScheme name="Default - 1_full_title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1_full_title_1">
      <a:majorFont>
        <a:latin typeface="Lucida Grande"/>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1_full_title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Default - full_title_1">
  <a:themeElements>
    <a:clrScheme name="Default - full_title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full_title_1">
      <a:majorFont>
        <a:latin typeface="Lucida Grande"/>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full_title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8.xml><?xml version="1.0" encoding="utf-8"?>
<a:theme xmlns:a="http://schemas.openxmlformats.org/drawingml/2006/main" name="3_Primary Slide Layout">
  <a:themeElements>
    <a:clrScheme name="Primary Slide Layo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imary Slide Layout">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rimary Slide Layo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1_DEMO">
  <a:themeElements>
    <a:clrScheme name="DEM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MO">
      <a:majorFont>
        <a:latin typeface="Lucida Grande"/>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M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imary Slide Layout">
  <a:themeElements>
    <a:clrScheme name="Primary Slide Layo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imary Slide Layout">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rimary Slide Layo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4_Primary Slide Layout">
  <a:themeElements>
    <a:clrScheme name="Primary Slide Layo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imary Slide Layout">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rimary Slide Layo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1_emphanzising marketing point (bullets)">
  <a:themeElements>
    <a:clrScheme name="emphanzising marketing point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mphanzising marketing point (bullets)">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emphanzising marketing point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1_graph slide (2)">
  <a:themeElements>
    <a:clrScheme name="graph slide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raph slide (2)">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graph slide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1_graph slide (3)">
  <a:themeElements>
    <a:clrScheme name="graph slide (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raph slide (3)">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graph slide (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1_graph slide (4)">
  <a:themeElements>
    <a:clrScheme name="graph slide (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raph slide (4)">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graph slide (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2_emphanzising marketing point (image above)">
  <a:themeElements>
    <a:clrScheme name="emphanzising marketing point (image abov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mphanzising marketing point (image above)">
      <a:majorFont>
        <a:latin typeface="Lucida Grande"/>
        <a:ea typeface="ヒラギノ角ゴ ProN W6"/>
        <a:cs typeface="ヒラギノ角ゴ ProN W6"/>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emphanzising marketing point (image abov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_emphanzising marketing point (image above)">
  <a:themeElements>
    <a:clrScheme name="emphanzising marketing point (image abov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mphanzising marketing point (image above)">
      <a:majorFont>
        <a:latin typeface="Lucida Grande"/>
        <a:ea typeface="ヒラギノ角ゴ ProN W6"/>
        <a:cs typeface="ヒラギノ角ゴ ProN W6"/>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emphanzising marketing point (image abov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2_emphanzising marketing point (image below)">
  <a:themeElements>
    <a:clrScheme name="emphanzising marketing point (image bel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mphanzising marketing point (image below)">
      <a:majorFont>
        <a:latin typeface="Lucida Grande"/>
        <a:ea typeface="ヒラギノ角ゴ ProN W6"/>
        <a:cs typeface="ヒラギノ角ゴ ProN W6"/>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emphanzising marketing point (image bel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_emphanzising marketing point (image below)">
  <a:themeElements>
    <a:clrScheme name="emphanzising marketing point (image bel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mphanzising marketing point (image below)">
      <a:majorFont>
        <a:latin typeface="Lucida Grande"/>
        <a:ea typeface="ヒラギノ角ゴ ProN W6"/>
        <a:cs typeface="ヒラギノ角ゴ ProN W6"/>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emphanzising marketing point (image bel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1_emphanzising marketing point (icon)">
  <a:themeElements>
    <a:clrScheme name="">
      <a:dk1>
        <a:srgbClr val="000000"/>
      </a:dk1>
      <a:lt1>
        <a:srgbClr val="FFFFFF"/>
      </a:lt1>
      <a:dk2>
        <a:srgbClr val="000000"/>
      </a:dk2>
      <a:lt2>
        <a:srgbClr val="80808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emphanzising marketing point (icon)">
      <a:majorFont>
        <a:latin typeface="Lucida Grande"/>
        <a:ea typeface="ヒラギノ角ゴ ProN W6"/>
        <a:cs typeface="ヒラギノ角ゴ ProN W6"/>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emphanzising marketing point (ic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MO">
  <a:themeElements>
    <a:clrScheme name="DEM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MO">
      <a:majorFont>
        <a:latin typeface="Lucida Grande"/>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M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1_Image Left - Title &amp; Bullet">
  <a:themeElements>
    <a:clrScheme name="Image Left - Title &amp; Bulle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mage Left - Title &amp; Bullet">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Image Left - Title &amp; Bulle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1_Image Left - Title &amp; Bullet copy">
  <a:themeElements>
    <a:clrScheme name="Image Left - Title &amp; Bullet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mage Left - Title &amp; Bullet copy">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Image Left - Title &amp; Bullet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1_1. Title Slide">
  <a:themeElements>
    <a:clrScheme name="1.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 Title Slide">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1.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1_Image Right - Text">
  <a:themeElements>
    <a:clrScheme name="Image Right - Tex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mage Right - Text">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Image Right - Tex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4.xml><?xml version="1.0" encoding="utf-8"?>
<a:theme xmlns:a="http://schemas.openxmlformats.org/drawingml/2006/main" name="5_Primary Slide Layout">
  <a:themeElements>
    <a:clrScheme name="Primary Slide Layo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imary Slide Layout">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rimary Slide Layo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5.xml><?xml version="1.0" encoding="utf-8"?>
<a:theme xmlns:a="http://schemas.openxmlformats.org/drawingml/2006/main" name="1_Code dark">
  <a:themeElements>
    <a:clrScheme name="Code dar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de dark">
      <a:majorFont>
        <a:latin typeface="Lucida Grande"/>
        <a:ea typeface="ヒラギノ角ゴ ProN W6"/>
        <a:cs typeface="ヒラギノ角ゴ ProN W6"/>
      </a:majorFont>
      <a:minorFont>
        <a:latin typeface="Consola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Code dar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6.xml><?xml version="1.0" encoding="utf-8"?>
<a:theme xmlns:a="http://schemas.openxmlformats.org/drawingml/2006/main" name="1_Code light blue">
  <a:themeElements>
    <a:clrScheme name="Code light 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de light blue">
      <a:majorFont>
        <a:latin typeface="Lucida Grande"/>
        <a:ea typeface="ヒラギノ角ゴ ProN W6"/>
        <a:cs typeface="ヒラギノ角ゴ ProN W6"/>
      </a:majorFont>
      <a:minorFont>
        <a:latin typeface="Consola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Code light 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7.xml><?xml version="1.0" encoding="utf-8"?>
<a:theme xmlns:a="http://schemas.openxmlformats.org/drawingml/2006/main" name="1_Default - Quote">
  <a:themeElements>
    <a:clrScheme name="Default - Quo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Quote">
      <a:majorFont>
        <a:latin typeface="Lucida Grande"/>
        <a:ea typeface="ヒラギノ角ゴ ProN W6"/>
        <a:cs typeface="ヒラギノ角ゴ ProN W6"/>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Quo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8.xml><?xml version="1.0" encoding="utf-8"?>
<a:theme xmlns:a="http://schemas.openxmlformats.org/drawingml/2006/main" name="1_Default - title/space for graph or table (see example)">
  <a:themeElements>
    <a:clrScheme name="Default - title/space for graph or table (see ex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space for graph or table (see example)">
      <a:majorFont>
        <a:latin typeface="Lucida Grande"/>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space for graph or table (see ex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9.xml><?xml version="1.0" encoding="utf-8"?>
<a:theme xmlns:a="http://schemas.openxmlformats.org/drawingml/2006/main" name="1_Default - space for graph or table (see example)">
  <a:themeElements>
    <a:clrScheme name="Default - space for graph or table (see ex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space for graph or table (see example)">
      <a:majorFont>
        <a:latin typeface="Lucida Grande"/>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space for graph or table (see ex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Primary Slide Layout">
  <a:themeElements>
    <a:clrScheme name="Primary Slide Layo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imary Slide Layout">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rimary Slide Layo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0.xml><?xml version="1.0" encoding="utf-8"?>
<a:theme xmlns:a="http://schemas.openxmlformats.org/drawingml/2006/main" name="1_Default - 1_full_title_1">
  <a:themeElements>
    <a:clrScheme name="Default - 1_full_title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1_full_title_1">
      <a:majorFont>
        <a:latin typeface="Lucida Grande"/>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1_full_title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1.xml><?xml version="1.0" encoding="utf-8"?>
<a:theme xmlns:a="http://schemas.openxmlformats.org/drawingml/2006/main" name="1_Default - full_title_1">
  <a:themeElements>
    <a:clrScheme name="Default - full_title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full_title_1">
      <a:majorFont>
        <a:latin typeface="Lucida Grande"/>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full_title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emphanzising marketing point (bullets)">
  <a:themeElements>
    <a:clrScheme name="emphanzising marketing point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mphanzising marketing point (bullets)">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emphanzising marketing point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graph slide (2)">
  <a:themeElements>
    <a:clrScheme name="graph slide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raph slide (2)">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graph slide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graph slide (3)">
  <a:themeElements>
    <a:clrScheme name="graph slide (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raph slide (3)">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graph slide (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graph slide (4)">
  <a:themeElements>
    <a:clrScheme name="graph slide (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raph slide (4)">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graph slide (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Xamarin3Theme</Template>
  <TotalTime>54650</TotalTime>
  <Words>382</Words>
  <Application>Microsoft Office PowerPoint</Application>
  <PresentationFormat>On-screen Show (16:9)</PresentationFormat>
  <Paragraphs>90</Paragraphs>
  <Slides>12</Slides>
  <Notes>9</Notes>
  <HiddenSlides>0</HiddenSlides>
  <MMClips>0</MMClips>
  <ScaleCrop>false</ScaleCrop>
  <HeadingPairs>
    <vt:vector size="6" baseType="variant">
      <vt:variant>
        <vt:lpstr>Fonts Used</vt:lpstr>
      </vt:variant>
      <vt:variant>
        <vt:i4>13</vt:i4>
      </vt:variant>
      <vt:variant>
        <vt:lpstr>Theme</vt:lpstr>
      </vt:variant>
      <vt:variant>
        <vt:i4>51</vt:i4>
      </vt:variant>
      <vt:variant>
        <vt:lpstr>Slide Titles</vt:lpstr>
      </vt:variant>
      <vt:variant>
        <vt:i4>12</vt:i4>
      </vt:variant>
    </vt:vector>
  </HeadingPairs>
  <TitlesOfParts>
    <vt:vector size="76" baseType="lpstr">
      <vt:lpstr>ＭＳ Ｐゴシック</vt:lpstr>
      <vt:lpstr>Arial</vt:lpstr>
      <vt:lpstr>Calibri</vt:lpstr>
      <vt:lpstr>Consolas</vt:lpstr>
      <vt:lpstr>Gill Sans</vt:lpstr>
      <vt:lpstr>Helvetica</vt:lpstr>
      <vt:lpstr>Helvetica Light</vt:lpstr>
      <vt:lpstr>Helvetica Neue Light</vt:lpstr>
      <vt:lpstr>Lucida Grande</vt:lpstr>
      <vt:lpstr>Segoe UI</vt:lpstr>
      <vt:lpstr>Thonburi</vt:lpstr>
      <vt:lpstr>ヒラギノ角ゴ ProN W3</vt:lpstr>
      <vt:lpstr>ヒラギノ角ゴ ProN W6</vt:lpstr>
      <vt:lpstr>Xamarin3Theme</vt:lpstr>
      <vt:lpstr>Custom Design</vt:lpstr>
      <vt:lpstr>Primary Slide Layout</vt:lpstr>
      <vt:lpstr>DEMO</vt:lpstr>
      <vt:lpstr>1_Primary Slide Layout</vt:lpstr>
      <vt:lpstr>emphanzising marketing point (bullets)</vt:lpstr>
      <vt:lpstr>graph slide (2)</vt:lpstr>
      <vt:lpstr>graph slide (3)</vt:lpstr>
      <vt:lpstr>graph slide (4)</vt:lpstr>
      <vt:lpstr>emphanzising marketing point (image above)</vt:lpstr>
      <vt:lpstr>1_emphanzising marketing point (image above)</vt:lpstr>
      <vt:lpstr>emphanzising marketing point (image below)</vt:lpstr>
      <vt:lpstr>1_emphanzising marketing point (image below)</vt:lpstr>
      <vt:lpstr>emphanzising marketing point (icon)</vt:lpstr>
      <vt:lpstr>Image Left - Title &amp; Bullet</vt:lpstr>
      <vt:lpstr>Image Left - Title &amp; Bullet copy</vt:lpstr>
      <vt:lpstr>1. Title Slide</vt:lpstr>
      <vt:lpstr>Image Right - Text</vt:lpstr>
      <vt:lpstr>2_Primary Slide Layout</vt:lpstr>
      <vt:lpstr>Code dark</vt:lpstr>
      <vt:lpstr>Code light blue</vt:lpstr>
      <vt:lpstr>Default - Quote</vt:lpstr>
      <vt:lpstr>Default - title/space for graph or table (see example)</vt:lpstr>
      <vt:lpstr>Default - space for graph or table (see example)</vt:lpstr>
      <vt:lpstr>Default - 1_full_title_1</vt:lpstr>
      <vt:lpstr>Default - full_title_1</vt:lpstr>
      <vt:lpstr>1_Custom Design</vt:lpstr>
      <vt:lpstr>3_Primary Slide Layout</vt:lpstr>
      <vt:lpstr>1_DEMO</vt:lpstr>
      <vt:lpstr>4_Primary Slide Layout</vt:lpstr>
      <vt:lpstr>1_emphanzising marketing point (bullets)</vt:lpstr>
      <vt:lpstr>1_graph slide (2)</vt:lpstr>
      <vt:lpstr>1_graph slide (3)</vt:lpstr>
      <vt:lpstr>1_graph slide (4)</vt:lpstr>
      <vt:lpstr>2_emphanzising marketing point (image above)</vt:lpstr>
      <vt:lpstr>3_emphanzising marketing point (image above)</vt:lpstr>
      <vt:lpstr>2_emphanzising marketing point (image below)</vt:lpstr>
      <vt:lpstr>3_emphanzising marketing point (image below)</vt:lpstr>
      <vt:lpstr>1_emphanzising marketing point (icon)</vt:lpstr>
      <vt:lpstr>1_Image Left - Title &amp; Bullet</vt:lpstr>
      <vt:lpstr>1_Image Left - Title &amp; Bullet copy</vt:lpstr>
      <vt:lpstr>1_1. Title Slide</vt:lpstr>
      <vt:lpstr>1_Image Right - Text</vt:lpstr>
      <vt:lpstr>5_Primary Slide Layout</vt:lpstr>
      <vt:lpstr>1_Code dark</vt:lpstr>
      <vt:lpstr>1_Code light blue</vt:lpstr>
      <vt:lpstr>1_Default - Quote</vt:lpstr>
      <vt:lpstr>1_Default - title/space for graph or table (see example)</vt:lpstr>
      <vt:lpstr>1_Default - space for graph or table (see example)</vt:lpstr>
      <vt:lpstr>1_Default - 1_full_title_1</vt:lpstr>
      <vt:lpstr>1_Default - full_title_1</vt:lpstr>
      <vt:lpstr>Intro to Xamarin</vt:lpstr>
      <vt:lpstr>What are the best platforms to reach people?</vt:lpstr>
      <vt:lpstr>Current Way to Develop Apps</vt:lpstr>
      <vt:lpstr>PowerPoint Presentation</vt:lpstr>
      <vt:lpstr>Xamarin Platform</vt:lpstr>
      <vt:lpstr>Xamarin Performance</vt:lpstr>
      <vt:lpstr>PowerPoint Presentation</vt:lpstr>
      <vt:lpstr>PowerPoint Presentation</vt:lpstr>
      <vt:lpstr>Layouts</vt:lpstr>
      <vt:lpstr>Controls</vt:lpstr>
      <vt:lpstr>Xamarin.Forms Example</vt:lpstr>
      <vt:lpstr>Demo</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Benjamin Romano</dc:creator>
  <cp:keywords/>
  <dc:description/>
  <cp:lastModifiedBy>Benjamin Romano</cp:lastModifiedBy>
  <cp:revision>550</cp:revision>
  <cp:lastPrinted>2013-05-07T00:10:21Z</cp:lastPrinted>
  <dcterms:created xsi:type="dcterms:W3CDTF">2013-03-21T11:46:02Z</dcterms:created>
  <dcterms:modified xsi:type="dcterms:W3CDTF">2015-04-04T05:15:47Z</dcterms:modified>
  <cp:category/>
</cp:coreProperties>
</file>