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f485e2b4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f485e2b4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9f485e2b4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9f485e2b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f485e2b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9f485e2b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f485e2b4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9f485e2b4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f485e2b4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9f485e2b4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f485e2b4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9f485e2b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f485e2b4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9f485e2b4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f485e2b4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f485e2b4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f485e2b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f485e2b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9f485e2b4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9f485e2b4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ad958e4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ad958e4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f485e2b4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9f485e2b4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f485e2b4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9f485e2b4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9f485e2b4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9f485e2b4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9f485e2b4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9f485e2b4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9f485e2b4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9f485e2b4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f485e2b4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9f485e2b4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9f485e2b4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9f485e2b4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9f485e2b4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9f485e2b4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f485e2b4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9f485e2b4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9f485e2b4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9f485e2b4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f485e2b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f485e2b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9f485e2b4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9f485e2b4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9f485e2b4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9f485e2b4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9f485e2b4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9f485e2b4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9f485e2b4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9f485e2b4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9f485e2b4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9f485e2b4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f485e2b4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9f485e2b4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9f485e2b4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9f485e2b4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f485e2b4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9f485e2b4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9f485e2b4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9f485e2b4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f485e2b4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9f485e2b4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f485e2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f485e2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f485e2b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9f485e2b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f485e2b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f485e2b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f485e2b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f485e2b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f485e2b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f485e2b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f485e2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f485e2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f485e2b4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f485e2b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mmlab.ie.cuhk.edu.hk/projects/CelebA.html" TargetMode="External"/><Relationship Id="rId4" Type="http://schemas.openxmlformats.org/officeDocument/2006/relationships/hyperlink" Target="https://github.com/RepoGarage/federico-cv2" TargetMode="External"/><Relationship Id="rId5" Type="http://schemas.openxmlformats.org/officeDocument/2006/relationships/hyperlink" Target="https://colab.research.google.com/drive/1ZbHgocuTzW2AxkmMLHOCtWXpbtG6vF2A?usp=sharing" TargetMode="External"/><Relationship Id="rId6" Type="http://schemas.openxmlformats.org/officeDocument/2006/relationships/hyperlink" Target="https://docs.google.com/spreadsheets/d/10PKu2d8hYceOEfnALjNG51s5DAmMtHmU0CBCQJfa_uA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 KOMPUTER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Universitas Katolik Darma Cendika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Dataset CelebA 10,000</a:t>
            </a:r>
            <a:r>
              <a:rPr lang="en"/>
              <a:t> gambar akan dibagi menjadi 80% Training (8,000 gambar) dan 20% Validation (2,000 gambar) untuk model VGG, GoogleNet, dan ResNet. </a:t>
            </a:r>
            <a:r>
              <a:rPr b="1" lang="en"/>
              <a:t>Sedangkan </a:t>
            </a:r>
            <a:r>
              <a:rPr lang="en"/>
              <a:t>untuk model AlexNet, karena keterbatasan resource Colab Free Tier, digunakan 2,000 gambar dengan pembagian 80% Training (1,600 gambar) dan 20% Validation (400 gambar)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+ HYPERPARAMETER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VGG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VGG </a:t>
            </a:r>
            <a:r>
              <a:rPr lang="en"/>
              <a:t>menggunakan 9 layers (7 conv + 2 dense) dengan 3×3 kernels konsisten.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Terdiri dari </a:t>
            </a:r>
            <a:r>
              <a:rPr b="1" lang="en"/>
              <a:t>3 blok konvolusi dengan progressive filters</a:t>
            </a:r>
            <a:r>
              <a:rPr lang="en"/>
              <a:t> (32→64→128), menghasilkan </a:t>
            </a:r>
            <a:r>
              <a:rPr b="1" lang="en"/>
              <a:t>4.6M parameters dengan input 64×64×3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V1</a:t>
            </a:r>
            <a:r>
              <a:rPr lang="en"/>
              <a:t>: 10 epochs, batch 32, LR 0.001, dropout 0.3.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V2</a:t>
            </a:r>
            <a:r>
              <a:rPr lang="en"/>
              <a:t>: 20 epochs, batch 64, LR 0.0001, dropout 0.5.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GoogleNet (Inception V1)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GoogleNet </a:t>
            </a:r>
            <a:r>
              <a:rPr lang="en"/>
              <a:t>menggunakan Inception modules yang </a:t>
            </a:r>
            <a:r>
              <a:rPr b="1" lang="en"/>
              <a:t>memproses input paralel</a:t>
            </a:r>
            <a:r>
              <a:rPr lang="en"/>
              <a:t> dengan </a:t>
            </a:r>
            <a:r>
              <a:rPr b="1" lang="en"/>
              <a:t>multi-scale kernels (1×1, 3×3, 5×5).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Terdiri dari</a:t>
            </a:r>
            <a:r>
              <a:rPr b="1" lang="en"/>
              <a:t> 9 Inception modules</a:t>
            </a:r>
            <a:r>
              <a:rPr lang="en"/>
              <a:t> dengan </a:t>
            </a:r>
            <a:r>
              <a:rPr b="1" lang="en"/>
              <a:t>Global Average Pooling</a:t>
            </a:r>
            <a:r>
              <a:rPr lang="en"/>
              <a:t>, menghasilkan </a:t>
            </a:r>
            <a:r>
              <a:rPr b="1" lang="en"/>
              <a:t>6.0M parameters</a:t>
            </a:r>
            <a:r>
              <a:rPr lang="en"/>
              <a:t> untuk </a:t>
            </a:r>
            <a:r>
              <a:rPr b="1" lang="en"/>
              <a:t>input 64×64×3.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V1</a:t>
            </a:r>
            <a:r>
              <a:rPr lang="en"/>
              <a:t>: 10 epochs, batch 32, LR 0.001, dropout 0.3.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V2</a:t>
            </a:r>
            <a:r>
              <a:rPr lang="en"/>
              <a:t>: 20 epochs, batch 64, LR 0.0001, dropout 0.5.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ResNet (</a:t>
            </a:r>
            <a:r>
              <a:rPr lang="en"/>
              <a:t>ResNet50</a:t>
            </a:r>
            <a:r>
              <a:rPr lang="en"/>
              <a:t>)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ResNet50 </a:t>
            </a:r>
            <a:r>
              <a:rPr lang="en"/>
              <a:t>menggunakan </a:t>
            </a:r>
            <a:r>
              <a:rPr b="1" lang="en"/>
              <a:t>transfer learning</a:t>
            </a:r>
            <a:r>
              <a:rPr lang="en"/>
              <a:t> dari </a:t>
            </a:r>
            <a:r>
              <a:rPr b="1" lang="en"/>
              <a:t>pretrained ImageNet weights</a:t>
            </a:r>
            <a:r>
              <a:rPr lang="en"/>
              <a:t> dengan </a:t>
            </a:r>
            <a:r>
              <a:rPr b="1" lang="en"/>
              <a:t>residual connections</a:t>
            </a:r>
            <a:r>
              <a:rPr lang="en"/>
              <a:t> (skip connections) untuk mengatasi </a:t>
            </a:r>
            <a:r>
              <a:rPr b="1" lang="en"/>
              <a:t>vanishing gradient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Terdiri dari </a:t>
            </a:r>
            <a:r>
              <a:rPr b="1" lang="en"/>
              <a:t>175 layers dengan 23.6M parameters</a:t>
            </a:r>
            <a:r>
              <a:rPr lang="en"/>
              <a:t> untuk </a:t>
            </a:r>
            <a:r>
              <a:rPr b="1" lang="en"/>
              <a:t>input 128×128×3</a:t>
            </a:r>
            <a:r>
              <a:rPr lang="en"/>
              <a:t> (lebih besar dari VGG/GoogleNet yang 64×64).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V1</a:t>
            </a:r>
            <a:r>
              <a:rPr lang="en"/>
              <a:t>: Freeze seluruh base model (99.99% frozen), hanya train custom head, menghasilkan 2,049 trainable params, 10 epochs, batch 32, LR 0.0001, dropout 0.2.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V2</a:t>
            </a:r>
            <a:r>
              <a:rPr lang="en"/>
              <a:t>: Fine-tuning dengan unfreeze 30 layer terakhir, custom head kompleks (BatchNorm + 2 Dense layers), menghasilkan 15.0M trainable params, 20 epochs, batch 64, LR 0.0001, dropout 0.3.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AlexNet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AlexNet </a:t>
            </a:r>
            <a:r>
              <a:rPr lang="en"/>
              <a:t>menggunakan large kernels (11×11, 5×5) untuk feature extraction awal dengan 5 convolutional layers + 3 fully connected layers.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Arsitektur klasik ImageNet</a:t>
            </a:r>
            <a:r>
              <a:rPr lang="en"/>
              <a:t> 2012 winner yang diadaptasi untuk input 64×64×3.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V1</a:t>
            </a:r>
            <a:r>
              <a:rPr lang="en"/>
              <a:t>: 5 conv layers (96→256→384→384→256 filters) + 2 FC layers (512-512), BatchNorm di 2 layer awal, menghasilkan 4.5M parameters, 10 epochs, batch 32, LR 0.001, dropout 0.3.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V2</a:t>
            </a:r>
            <a:r>
              <a:rPr lang="en"/>
              <a:t>: Arsitektur sama dengan BatchNorm di semua conv layers, 3 FC layers (1024-1024-512) untuk capacity lebih tinggi, menghasilkan 6.4M parameters, 20 epochs, batch 64, LR 0.0001, dropout 0.5.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1873"/>
            <a:ext cx="9144001" cy="293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(VGG)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9013"/>
            <a:ext cx="4413526" cy="352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326" y="809025"/>
            <a:ext cx="4425674" cy="3535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Kelompok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MARIA CHATRIN BUNAEN</a:t>
            </a:r>
            <a:r>
              <a:rPr lang="en" sz="1600"/>
              <a:t> - 19340017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FEDERICO MATTHEW PRATAMA</a:t>
            </a:r>
            <a:r>
              <a:rPr lang="en" sz="1600"/>
              <a:t> - 233405001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FERNANDO PERRY</a:t>
            </a:r>
            <a:r>
              <a:rPr lang="en" sz="1600"/>
              <a:t> - 233406005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(GOOGLENET)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5725"/>
            <a:ext cx="4572001" cy="365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275" y="745725"/>
            <a:ext cx="4572001" cy="365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(RESNET)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5725"/>
            <a:ext cx="4572001" cy="365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45730"/>
            <a:ext cx="4572001" cy="365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(ALEXNET)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45725"/>
            <a:ext cx="4572001" cy="365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5" y="745753"/>
            <a:ext cx="4572001" cy="3652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(VGG)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75" y="499925"/>
            <a:ext cx="8924243" cy="46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 title="VGG_SRI_MULYAN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00" y="490000"/>
            <a:ext cx="8936612" cy="46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(GOOGLENET)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38" y="490000"/>
            <a:ext cx="8943316" cy="46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3" title="GOOGLE_NET_SRI_MULYAN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00" y="490000"/>
            <a:ext cx="8936612" cy="46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(RESNET)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63" y="470150"/>
            <a:ext cx="8981463" cy="46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6" title="RESNET_SRI_MULYAN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00" y="490000"/>
            <a:ext cx="8936612" cy="46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(ALEXNET)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388"/>
            <a:ext cx="9143999" cy="39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9" title="ALEX_NET_SRI_MULYAN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75" y="480100"/>
            <a:ext cx="7643441" cy="470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Ranking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Ranking (Top 5)</a:t>
            </a:r>
            <a:endParaRPr/>
          </a:p>
        </p:txBody>
      </p:sp>
      <p:pic>
        <p:nvPicPr>
          <p:cNvPr id="294" name="Google Shape;2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3" y="2135325"/>
            <a:ext cx="87915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itu Face Recognition 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430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Face Recognition adalah teknologi Computer Vision yang menggunakan algoritma </a:t>
            </a:r>
            <a:r>
              <a:rPr b="1" lang="en" sz="1302"/>
              <a:t>Deep Learning</a:t>
            </a:r>
            <a:r>
              <a:rPr lang="en" sz="1302"/>
              <a:t> untuk mengidentifikasi atau memverifikasi identitas seseorang berdasarkan fitur unik wajah mereka dari gambar atau video. </a:t>
            </a:r>
            <a:endParaRPr sz="13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/>
              <a:t>Teknologi ini bekerja dengan mendeteksi wajah, mengekstrak fitur-fitur karakteristik seperti jarak antar mata, bentuk hidung, dan kontur wajah menggunakan Convolutional Neural Network (CNN) untuk melakukan identifikasi atau verifikasi.</a:t>
            </a:r>
            <a:endParaRPr sz="1302"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7701" r="7667" t="0"/>
          <a:stretch/>
        </p:blipFill>
        <p:spPr>
          <a:xfrm>
            <a:off x="5034875" y="2078875"/>
            <a:ext cx="338327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Lampiran</a:t>
            </a:r>
            <a:endParaRPr/>
          </a:p>
        </p:txBody>
      </p:sp>
      <p:sp>
        <p:nvSpPr>
          <p:cNvPr id="300" name="Google Shape;300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(CelebeA)</a:t>
            </a:r>
            <a:r>
              <a:rPr lang="en"/>
              <a:t>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http://mmlab.ie.cuhk.edu.hk/projects/CelebA.html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GitHub 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https://github.com/RepoGarage/federico-cv2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Google Colab</a:t>
            </a:r>
            <a:r>
              <a:rPr lang="en"/>
              <a:t> 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https://colab.research.google.com/drive/1ZbHgocuTzW2AxkmMLHOCtWXpbtG6vF2A?usp=sharing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Hasil Training</a:t>
            </a:r>
            <a:r>
              <a:rPr lang="en"/>
              <a:t> 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https://docs.google.com/spreadsheets/d/10PKu2d8hYceOEfnALjNG51s5DAmMtHmU0CBCQJfa_uA/edit?usp=sharing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 Pengembangan Proyek Face Recognition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430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Project ini bertujuan untuk membandingkan performa </a:t>
            </a:r>
            <a:r>
              <a:rPr b="1" lang="en" sz="1302"/>
              <a:t>4 arsitektur CNN klasik</a:t>
            </a:r>
            <a:r>
              <a:rPr lang="en" sz="1302"/>
              <a:t> (VGG, GoogleNet, ResNet, dan AlexNet) dalam melakukan klasifikasi gender berdasarkan gambar wajah dari dataset CelebA. </a:t>
            </a:r>
            <a:endParaRPr sz="13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/>
              <a:t>Melalui eksperimen ini, diharapkan dapat ditemukan arsitektur terbaik untuk Face Recognition task, khususnya gender classification, serta memberikan insight tentang kelebihan dan kekurangan masing-masing arsitektur dalam menangani tugas Computer Vision.</a:t>
            </a:r>
            <a:endParaRPr sz="1302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50" y="2078875"/>
            <a:ext cx="33834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(CelebA)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4305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CelebA (CelebFaces Attributes Dataset) adalah dataset berskala besar yang berisi lebih dari 200,000 gambar wajah selebriti dengan 40 atribut biner. </a:t>
            </a:r>
            <a:endParaRPr sz="13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/>
              <a:t>Dalam project ini, digunakan 10,000 gambar yang difokuskan pada atribut "Male" untuk klasifikasi gender (Male/Female).</a:t>
            </a:r>
            <a:endParaRPr sz="13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/>
              <a:t>Gambar di-resize menjadi 64×64 piksel untuk VGG, GoogleNet, dan AlexNet, sedangkan 128×128 piksel untuk ResNet (sesuai requirement pretrained ImageNet model).</a:t>
            </a:r>
            <a:endParaRPr sz="1302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50" y="2073175"/>
            <a:ext cx="378536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