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ad958e4f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ad958e4f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ad958e4f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ad958e4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ad958e4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ad958e4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ad958e4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ad958e4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ad958e4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ad958e4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ad958e4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ad958e4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ad958e4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ad958e4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ad958e4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ad958e4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ad958e4f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ad958e4f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ad958e4f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ad958e4f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d958e4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d958e4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ad958e4f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ad958e4f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ad958e4f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9ad958e4f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ad958e4f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ad958e4f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9ad958e4f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9ad958e4f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ad958e4f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ad958e4f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9ad958e4f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9ad958e4f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9ad958e4f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9ad958e4f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ad958e4f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ad958e4f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9ad958e4f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9ad958e4f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9ad958e4f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9ad958e4f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ad958e4f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ad958e4f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ad958e4f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ad958e4f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ad958e4f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ad958e4f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ad958e4f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ad958e4f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ad958e4f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9ad958e4f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ad958e4f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9ad958e4f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9ad958e4f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9ad958e4f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9ad958e4f0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9ad958e4f0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d958e4f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d958e4f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d958e4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d958e4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ad958e4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ad958e4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ad958e4f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ad958e4f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ad958e4f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ad958e4f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ad958e4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ad958e4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 KOMPUTER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Universitas Katolik Darma Cendika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115" y="1853850"/>
            <a:ext cx="2951361" cy="30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50k CelebA 64x64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10.000 images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8.000, shape</a:t>
            </a:r>
            <a:r>
              <a:rPr lang="en" sz="1600"/>
              <a:t>: (8000, 64, 64, 3) -&gt; 8000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2.000, shape</a:t>
            </a:r>
            <a:r>
              <a:rPr lang="en" sz="1600"/>
              <a:t>: (2000, 64, 64,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(8000,) / (2000,) -&gt; 8000 Untuk Training, 2000 Untuk Validasi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GoogLeNet (Inception modules) untuk binary classification </a:t>
            </a:r>
            <a:r>
              <a:rPr lang="en" sz="1600"/>
              <a:t>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Total parameters</a:t>
            </a:r>
            <a:r>
              <a:rPr lang="en" sz="1600"/>
              <a:t>: ±5,000,000 (≈19 MB)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Layer highlight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 Conv2D + MaxPooling </a:t>
            </a:r>
            <a:r>
              <a:rPr lang="en" sz="1600"/>
              <a:t>-&gt; Ekstraksi fitur dasar &amp; reduksi resolusi.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 Inception Modules </a:t>
            </a:r>
            <a:r>
              <a:rPr lang="en" sz="1600"/>
              <a:t>-&gt; Multi-path Conv2D untuk menangkap fitur dari berbagai </a:t>
            </a:r>
            <a:r>
              <a:rPr b="1" lang="en" sz="1600"/>
              <a:t>skala.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 AveragePooling + Dropout   </a:t>
            </a:r>
            <a:r>
              <a:rPr lang="en" sz="1600"/>
              <a:t>-&gt; Reduksi dimensi fitur, cegah overfitting.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- Output: Dense(1, sigmoid) </a:t>
            </a:r>
            <a:r>
              <a:rPr lang="en" sz="1600"/>
              <a:t>-&gt; Prediksi probabilitas Male/Female.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Epochs: 10, Batch size: 32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Training Results: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61.07%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58.95%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0.6771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 (GoogLeNet): Loss</a:t>
            </a:r>
            <a:r>
              <a:rPr lang="en" sz="1600"/>
              <a:t>: 0.6771,</a:t>
            </a:r>
            <a:r>
              <a:rPr b="1" lang="en" sz="1600"/>
              <a:t> Accuracy</a:t>
            </a:r>
            <a:r>
              <a:rPr lang="en" sz="1600"/>
              <a:t>: 0.5895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Model GoogLeNet</a:t>
            </a:r>
            <a:r>
              <a:rPr lang="en" sz="1600"/>
              <a:t> ini masih cukup rendah performanya untuk klasifikasi Male/Female.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</a:t>
            </a:r>
            <a:r>
              <a:rPr lang="en" sz="1600"/>
              <a:t> tidak terlalu konvergen (akurasi terakhir 61%),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Validasi</a:t>
            </a:r>
            <a:r>
              <a:rPr lang="en" sz="1600"/>
              <a:t> stagnan di 59%, menandakan model belum belajar fitur dengan optimal pada dataset ini.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912" y="1853838"/>
            <a:ext cx="2951875" cy="30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Kelompok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CHATRIN BUNAEN - 19340017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FEDERICO MATTHEW PRATAMA - 233405001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FERNANDO PERRY - 233406005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 </a:t>
            </a: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50k CelebA 64x64</a:t>
            </a:r>
            <a:r>
              <a:rPr b="1"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2.000 images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1.6</a:t>
            </a:r>
            <a:r>
              <a:rPr b="1" lang="en" sz="1600"/>
              <a:t>00</a:t>
            </a:r>
            <a:r>
              <a:rPr b="1" lang="en" sz="1600"/>
              <a:t>, shape</a:t>
            </a:r>
            <a:r>
              <a:rPr lang="en" sz="1600"/>
              <a:t>: (1600, 128, 128, 3) -&gt; 8000 Data </a:t>
            </a:r>
            <a:r>
              <a:rPr lang="en" sz="1600"/>
              <a:t>-&gt; ResNet expect min 224x224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400, shape</a:t>
            </a:r>
            <a:r>
              <a:rPr lang="en" sz="1600"/>
              <a:t>: (400, 128, 128,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(1600,) / (400,) -&gt; 1600 Untuk Training, 400 Untuk Validasi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ResNet50 (pretrained ImageNet, frozen) untuk binary classification </a:t>
            </a:r>
            <a:r>
              <a:rPr lang="en" sz="1600"/>
              <a:t>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parameters: ±23,600,000 </a:t>
            </a:r>
            <a:r>
              <a:rPr lang="en" sz="1600"/>
              <a:t>(±90 MB jika semua trainable)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highlight: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GlobalAveragePooling2D → ubah feature map 2D ke 1D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Dropout(0.2)</a:t>
            </a:r>
            <a:r>
              <a:rPr lang="en" sz="1600"/>
              <a:t> → cegah overfitting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</a:t>
            </a:r>
            <a:r>
              <a:rPr lang="en" sz="1600"/>
              <a:t>: Dense(1, sigmoid) → prediksi Male/Female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Epochs: 10, Batch size: 8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Training Results: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61.35%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59.75%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0.6517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501" y="1995375"/>
            <a:ext cx="2738600" cy="24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0.651</a:t>
            </a:r>
            <a:r>
              <a:rPr lang="en" sz="1600"/>
              <a:t>7, </a:t>
            </a:r>
            <a:r>
              <a:rPr b="1" lang="en" sz="1600"/>
              <a:t>Accuracy</a:t>
            </a:r>
            <a:r>
              <a:rPr lang="en" sz="1600"/>
              <a:t>: 0.5975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600"/>
              <a:t>Insight singkat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Model berat, kurang cocok untuk Colab Free / uji coba cepat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Macro F1-score rendah → performa imbalanced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00"/>
              <a:t>Bisa ditingkatkan dengan fine-tuning beberapa layer ResNet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00" y="1853850"/>
            <a:ext cx="2652600" cy="290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 Dataset</a:t>
            </a:r>
            <a:r>
              <a:rPr lang="en" sz="1600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50k CelebA 64x64</a:t>
            </a:r>
            <a:r>
              <a:rPr b="1"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2.000 images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1.600, shape</a:t>
            </a:r>
            <a:r>
              <a:rPr lang="en" sz="1600"/>
              <a:t>: (1600, 128, 128, 3) -&gt; 8000 Data -&gt; ResNet expect min 224x224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400, shape</a:t>
            </a:r>
            <a:r>
              <a:rPr lang="en" sz="1600"/>
              <a:t>: (400, 128, 128,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(1600,) / (400,) -&gt; 1600 Untuk Training, 400 Untuk Validasi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AlexNet-like model untuk binary classification </a:t>
            </a:r>
            <a:r>
              <a:rPr lang="en" sz="1600"/>
              <a:t>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</a:t>
            </a:r>
            <a:r>
              <a:rPr lang="en" sz="1600"/>
              <a:t>: 6,109,441 (~23.31 MB)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Conv2D + MaxPooling + BatchNorm </a:t>
            </a:r>
            <a:r>
              <a:rPr lang="en" sz="1600"/>
              <a:t>-&gt; ekstraksi fitur &amp; reduksi resolusi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Flatten + Dense + Dropout </a:t>
            </a:r>
            <a:r>
              <a:rPr lang="en" sz="1600"/>
              <a:t>-&gt; ubah feature map 2D ke 1D, klasifikasi, cegah overfitting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 Dense(1, sigmoid) -&gt; </a:t>
            </a:r>
            <a:r>
              <a:rPr lang="en" sz="1600"/>
              <a:t>prediksi Male/Female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Epochs</a:t>
            </a:r>
            <a:r>
              <a:rPr lang="en" sz="1600">
                <a:solidFill>
                  <a:srgbClr val="000000"/>
                </a:solidFill>
              </a:rPr>
              <a:t>: 10, Batch size: 32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Training Results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73.44%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58.50%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0.6813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501" y="1995375"/>
            <a:ext cx="2738600" cy="2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597" y="1768350"/>
            <a:ext cx="3242400" cy="28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Metrics: Loss</a:t>
            </a:r>
            <a:r>
              <a:rPr lang="en" sz="1600"/>
              <a:t>:</a:t>
            </a:r>
            <a:r>
              <a:rPr b="1" lang="en" sz="1600"/>
              <a:t> </a:t>
            </a:r>
            <a:r>
              <a:rPr lang="en" sz="1600"/>
              <a:t>0.6813, </a:t>
            </a:r>
            <a:r>
              <a:rPr b="1" lang="en" sz="1600"/>
              <a:t>Accuracy</a:t>
            </a:r>
            <a:r>
              <a:rPr lang="en" sz="1600"/>
              <a:t>: 0.5850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 singkat: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AlexNet cukup berat → </a:t>
            </a:r>
            <a:r>
              <a:rPr lang="en" sz="1600"/>
              <a:t>~6 juta parameter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accuracy rendah → </a:t>
            </a:r>
            <a:r>
              <a:rPr lang="en" sz="1600"/>
              <a:t>kemungkinan overfitting &amp; dataset kecil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Macro F1-score rendah → </a:t>
            </a:r>
            <a:r>
              <a:rPr lang="en" sz="1600"/>
              <a:t>performa imbalanced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Bisa ditingkatkan </a:t>
            </a:r>
            <a:r>
              <a:rPr lang="en" sz="1600"/>
              <a:t>dengan fine-tuning, data augmentation, atau batch size lebih kecil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48" y="1853850"/>
            <a:ext cx="2785094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Algorithm?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Algorithm (Menurut Kelompok Kami)</a:t>
            </a:r>
            <a:endParaRPr/>
          </a:p>
        </p:txBody>
      </p:sp>
      <p:sp>
        <p:nvSpPr>
          <p:cNvPr id="300" name="Google Shape;300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VGG-like – Validasi paling tinggi, cepat konvergen, stabil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GoogLeNet – Stabil tapi akurasi rendah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ResNet ringan – Cocok uji coba cepat, performa masih bisa ditingkatkan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AlexNet-like – Berat untuk dataset kecil, akurasi rendah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50k CelebA 64x64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10.000 images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8.000, shape</a:t>
            </a:r>
            <a:r>
              <a:rPr lang="en" sz="1600"/>
              <a:t>: (8000, 64, 64, 3) -&gt; 8000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2.000, shape</a:t>
            </a:r>
            <a:r>
              <a:rPr lang="en" sz="1600"/>
              <a:t>: (2000, 64, 64,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(8000,) / (2000,) -&gt; 8000 Untuk Training, 2000 Untuk Validasi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VGG-like architecture untuk binary classification</a:t>
            </a:r>
            <a:r>
              <a:rPr lang="en" sz="1600"/>
              <a:t> 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</a:t>
            </a:r>
            <a:r>
              <a:rPr lang="en" sz="1600"/>
              <a:t>: 4,629,921 (17.66 MB) -&gt; Perkiraan memori RAM yang digunakan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Conv2D + MaxPooling</a:t>
            </a:r>
            <a:r>
              <a:rPr lang="en" sz="1600"/>
              <a:t> -&gt; Ekstraksi fitur gambar &amp; reduksi resolusi.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Flatten + Dense + Dropout</a:t>
            </a:r>
            <a:r>
              <a:rPr lang="en" sz="1600"/>
              <a:t> -&gt; Ubah fitur 2D ke 1D, proses klasifikasi, cegah overfitting.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 Dense(1, sigmoid)</a:t>
            </a:r>
            <a:r>
              <a:rPr lang="en" sz="1600"/>
              <a:t> -&gt; Prediksi probabilitas Male/Female.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Epochs: 10, Batch size: 32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Training Results: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96.61</a:t>
            </a:r>
            <a:r>
              <a:rPr lang="en" sz="1600">
                <a:solidFill>
                  <a:srgbClr val="000000"/>
                </a:solidFill>
              </a:rPr>
              <a:t>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93.75%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0.160</a:t>
            </a:r>
            <a:r>
              <a:rPr lang="en" sz="1600">
                <a:solidFill>
                  <a:srgbClr val="000000"/>
                </a:solidFill>
              </a:rPr>
              <a:t>5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00" y="2138651"/>
            <a:ext cx="4572000" cy="2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0.1605, </a:t>
            </a:r>
            <a:r>
              <a:rPr b="1" lang="en" sz="1600"/>
              <a:t>Accuracy</a:t>
            </a:r>
            <a:r>
              <a:rPr lang="en" sz="1600"/>
              <a:t>: 0.9375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VGG ini cukup baik untuk klasifikasi Male/Female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Training cepat konvergen (akurasi stabil &gt;90%)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