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ollektif Bold" charset="1" panose="020B0604020101010102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4131544" y="7969488"/>
            <a:ext cx="5132702" cy="5185216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4444220" y="8329798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4802690" y="8681112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346212" y="2834697"/>
            <a:ext cx="11315247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MULTI-AGENT Q-LEARNING GRID GAME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45397" y="6809551"/>
            <a:ext cx="7197206" cy="103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Satvik Garg(B23EE1094) &amp; Atharva Honparkhe(B23EE1006)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9525" y="63583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3809" y="63869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0" y="74707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0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1083809" y="85545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083809" y="9623721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3321750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321750" y="74993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4405559" y="85831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37941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321750" y="9666932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400000">
            <a:off x="0" y="9638357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5400000">
            <a:off x="15470622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554431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true" rot="0">
            <a:off x="17638239" y="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400000">
            <a:off x="14386813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470622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554431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5400000">
            <a:off x="17638239" y="10838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5400000">
            <a:off x="17638239" y="216761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0">
            <a:off x="15470622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16554431" y="4433486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67669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 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05559" y="5107679"/>
            <a:ext cx="10719600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Objective is to achieve an optimal policy for players to reach goals while avoiding kill-zones and walls.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Simulates a grid-based environment where two players navigate from start to goal positions.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Features Q-learning with e-greedy action selection and rewards.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67669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CHALLENGES AND KEY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05559" y="5107679"/>
            <a:ext cx="1071960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Challenges:</a:t>
            </a:r>
          </a:p>
          <a:p>
            <a:pPr algn="l"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Navigating dynamic killzones, avoiding walls, reaching terminal state efficiently.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Key Features:</a:t>
            </a:r>
          </a:p>
          <a:p>
            <a:pPr algn="l"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Dual-player setup.</a:t>
            </a:r>
          </a:p>
          <a:p>
            <a:pPr algn="l"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Killzones penalize players, incentivizing safe paths.</a:t>
            </a:r>
          </a:p>
          <a:p>
            <a:pPr algn="l" marL="1209042" indent="-403014" lvl="2">
              <a:lnSpc>
                <a:spcPts val="3360"/>
              </a:lnSpc>
              <a:buFont typeface="Arial"/>
              <a:buChar char="⚬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GUI</a:t>
            </a: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for visual analysis.</a:t>
            </a:r>
          </a:p>
          <a:p>
            <a:pPr algn="l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74404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ENVIRONMENT SETUP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85345" y="5038229"/>
            <a:ext cx="10719600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Placed killzones in fixed positions on the grid, which give a negative reward to the agent if encountered.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Placed walls in fixed locations, which act as terminal states and do not allow the agent to pass through them.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Player 1 and Player 2 positions initialized randomly on the map</a:t>
            </a: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74404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EPSILON GREEDY STRATEGY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6821" y="5038229"/>
            <a:ext cx="10719600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Balances exploration vs. exploitation.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Players choose actions randomly (with probability ε) or based on maximum Q-values (with probability 1-ε).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Epsilon decays over episodes to encourage exploitation.</a:t>
            </a:r>
          </a:p>
          <a:p>
            <a:pPr algn="l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710979" y="2374404"/>
            <a:ext cx="1286604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Q-LEARNING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60044" y="4181776"/>
            <a:ext cx="10719600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Q-learning is used to find an optimal path in a dynamic environment.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Q-Function: Stores value of taking each action in each state.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Learning Rate (α) and Discount Factor (γ) influence Q-value updates.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Formula: Q(s, a) = Q(s, a) + α * (reward + γ * max(Q(s', a')) - Q(s, a))</a:t>
            </a:r>
          </a:p>
          <a:p>
            <a:pPr algn="l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634588" y="1655606"/>
            <a:ext cx="12866041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FUTURE ENHANCEMENTS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81030" y="4642015"/>
            <a:ext cx="10719600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Variable grid sizes.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Increased complexity of interactions between players.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Dynamic obstacles.</a:t>
            </a:r>
          </a:p>
          <a:p>
            <a:pPr algn="l">
              <a:lnSpc>
                <a:spcPts val="3360"/>
              </a:lnSpc>
            </a:pPr>
          </a:p>
          <a:p>
            <a:pPr algn="l" marL="604521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Increasing number of players and goal positions.</a:t>
            </a:r>
          </a:p>
          <a:p>
            <a:pPr algn="l">
              <a:lnSpc>
                <a:spcPts val="336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0400" cy="317500"/>
            </a:xfrm>
            <a:custGeom>
              <a:avLst/>
              <a:gdLst/>
              <a:ahLst/>
              <a:cxnLst/>
              <a:rect r="r" b="b" t="t" l="l"/>
              <a:pathLst>
                <a:path h="317500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53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cap="flat" w="28575">
            <a:solidFill>
              <a:srgbClr val="8CA9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33915" y="4189410"/>
            <a:ext cx="10620170" cy="165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b="true" sz="12399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04191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4191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7204191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120382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036573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120382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5036573" y="21125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5400000">
            <a:off x="12770705" y="-5510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2770705" y="102870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525" y="7044155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83809" y="7072730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156539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0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83809" y="9240348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3321750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1750" y="8185114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4405559" y="9268923"/>
            <a:ext cx="1083809" cy="1083809"/>
          </a:xfrm>
          <a:custGeom>
            <a:avLst/>
            <a:gdLst/>
            <a:ahLst/>
            <a:cxnLst/>
            <a:rect r="r" b="b" t="t" l="l"/>
            <a:pathLst>
              <a:path h="1083809" w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name="Group 21" id="21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24" id="24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name="Group 34" id="34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60400" cy="317500"/>
              </a:xfrm>
              <a:custGeom>
                <a:avLst/>
                <a:gdLst/>
                <a:ahLst/>
                <a:cxnLst/>
                <a:rect r="r" b="b" t="t" l="l"/>
                <a:pathLst>
                  <a:path h="317500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53"/>
                  </a:lnSpc>
                </a:pP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9" id="39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0" id="40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5" id="45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cap="flat" w="38100">
              <a:solidFill>
                <a:srgbClr val="8CA9A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DAGWYOGJbI0</dc:identifier>
  <dcterms:modified xsi:type="dcterms:W3CDTF">2011-08-01T06:04:30Z</dcterms:modified>
  <cp:revision>1</cp:revision>
  <dc:title>DC Presentation</dc:title>
</cp:coreProperties>
</file>