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dabda6eec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dabda6eec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dabda6ee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dabda6ee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abda6ee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abda6ee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dabda6eec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dabda6eec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abda6eec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abda6eec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dabda6eec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dabda6eec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dabda6eec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dabda6ee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dabda6ee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dabda6ee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abda6eec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abda6eec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dabda6eec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dabda6ee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dabda6ee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dabda6ee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dabda6eec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dabda6ee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abda6ee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dabda6ee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abda6ee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abda6ee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dabda6ee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dabda6ee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dabda6ee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dabda6ee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abda6eec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abda6ee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abda6eec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abda6eec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dabda6eec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dabda6eec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rgbClr val="A2C4C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3663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00000"/>
                </a:solidFill>
              </a:rPr>
              <a:t>Browser Automation with Python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3941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Miguel A. Tannous G.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Software Developer | Drums</a:t>
            </a:r>
            <a:endParaRPr b="1" sz="18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438" y="1889325"/>
            <a:ext cx="1675125" cy="16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695" y="913750"/>
            <a:ext cx="975600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5532050" y="4045050"/>
            <a:ext cx="2859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miguel.tannous@reponic.org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@reponic_drums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7150" y="4166450"/>
            <a:ext cx="344899" cy="2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050" y="4484117"/>
            <a:ext cx="319100" cy="32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Webdriver</a:t>
            </a:r>
            <a:r>
              <a:rPr lang="en"/>
              <a:t>:</a:t>
            </a:r>
            <a:endParaRPr/>
          </a:p>
        </p:txBody>
      </p:sp>
      <p:sp>
        <p:nvSpPr>
          <p:cNvPr id="342" name="Google Shape;342;p22"/>
          <p:cNvSpPr txBox="1"/>
          <p:nvPr/>
        </p:nvSpPr>
        <p:spPr>
          <a:xfrm>
            <a:off x="1392225" y="1380625"/>
            <a:ext cx="69420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Browsers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Chrome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Firefox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Safari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Opera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setHttpProxy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 Argument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User Agent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addExtension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 Function (Part 2):</a:t>
            </a:r>
            <a:endParaRPr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00" y="1344875"/>
            <a:ext cx="8351450" cy="35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and Closing</a:t>
            </a:r>
            <a:r>
              <a:rPr lang="en"/>
              <a:t>:</a:t>
            </a:r>
            <a:endParaRPr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875" y="2131625"/>
            <a:ext cx="3850250" cy="2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Webdriver Locating Elements:</a:t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>
            <a:off x="1392225" y="1380625"/>
            <a:ext cx="69420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(Single Element) find_element_by_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xpath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link_text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partial_link_text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tag_name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class_name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</a:t>
            </a:r>
            <a:r>
              <a:rPr lang="en" sz="1800"/>
              <a:t>ss_selector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Webdriver Locating Elements:</a:t>
            </a:r>
            <a:endParaRPr/>
          </a:p>
        </p:txBody>
      </p:sp>
      <p:sp>
        <p:nvSpPr>
          <p:cNvPr id="366" name="Google Shape;366;p26"/>
          <p:cNvSpPr txBox="1"/>
          <p:nvPr/>
        </p:nvSpPr>
        <p:spPr>
          <a:xfrm>
            <a:off x="1392225" y="1380625"/>
            <a:ext cx="69420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(Multiple Elements, These will return a list) find_elements_by_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xpath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</a:t>
            </a:r>
            <a:r>
              <a:rPr lang="en" sz="1800"/>
              <a:t>ink_text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partial_link_text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tag_name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class_name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css_selector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 with the elements</a:t>
            </a:r>
            <a:r>
              <a:rPr lang="en"/>
              <a:t>: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1392225" y="1380625"/>
            <a:ext cx="69420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Filling in forms.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Drag and drop.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Moving between windows and frames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Handle Popup dialogs.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Navigation: History and Location.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Cookies (Add and Get).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(Part 1)</a:t>
            </a:r>
            <a:r>
              <a:rPr lang="en"/>
              <a:t>:</a:t>
            </a:r>
            <a:endParaRPr/>
          </a:p>
        </p:txBody>
      </p:sp>
      <p:pic>
        <p:nvPicPr>
          <p:cNvPr id="378" name="Google Shape;3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875" y="2131625"/>
            <a:ext cx="3850250" cy="20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00" y="1380625"/>
            <a:ext cx="8534599" cy="33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(Part 2):</a:t>
            </a:r>
            <a:endParaRPr/>
          </a:p>
        </p:txBody>
      </p:sp>
      <p:pic>
        <p:nvPicPr>
          <p:cNvPr id="385" name="Google Shape;3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00" y="1345075"/>
            <a:ext cx="7275401" cy="36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and Liking (Part 1)</a:t>
            </a:r>
            <a:r>
              <a:rPr lang="en"/>
              <a:t>:</a:t>
            </a:r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50" y="1133525"/>
            <a:ext cx="6313375" cy="39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and Liking (Part 2):</a:t>
            </a:r>
            <a:endParaRPr/>
          </a:p>
        </p:txBody>
      </p:sp>
      <p:pic>
        <p:nvPicPr>
          <p:cNvPr id="397" name="Google Shape;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50" y="1486975"/>
            <a:ext cx="7940900" cy="34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 Development.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 Development.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Social Media Marketing.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Graphic Design.</a:t>
            </a:r>
            <a:endParaRPr sz="240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25" y="216325"/>
            <a:ext cx="3702575" cy="13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5994325" y="4165075"/>
            <a:ext cx="2407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@reponic_tech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https://www.reponic.org/</a:t>
            </a:r>
            <a:endParaRPr/>
          </a:p>
        </p:txBody>
      </p:sp>
      <p:pic>
        <p:nvPicPr>
          <p:cNvPr id="291" name="Google Shape;2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225" y="4619400"/>
            <a:ext cx="319100" cy="3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5225" y="4165067"/>
            <a:ext cx="319100" cy="32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thing</a:t>
            </a:r>
            <a:r>
              <a:rPr lang="en"/>
              <a:t>:</a:t>
            </a:r>
            <a:endParaRPr/>
          </a:p>
        </p:txBody>
      </p:sp>
      <p:pic>
        <p:nvPicPr>
          <p:cNvPr id="403" name="Google Shape;4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438" y="2611975"/>
            <a:ext cx="2719125" cy="8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Easy and Fun.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 Time.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time effort.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use: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Selenium.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Tkinter.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Browser.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(Automating Browsers)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763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web apps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Automating tasks.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Tkinter.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Dynamically rendered content</a:t>
            </a:r>
            <a:endParaRPr sz="2400"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460" y="366102"/>
            <a:ext cx="1368665" cy="12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200" y="4305100"/>
            <a:ext cx="2908561" cy="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Imports:</a:t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75" y="1970375"/>
            <a:ext cx="6638850" cy="21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 elements</a:t>
            </a:r>
            <a:r>
              <a:rPr lang="en"/>
              <a:t>:</a:t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1392225" y="1380625"/>
            <a:ext cx="69420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Window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 Variable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Insert (Function)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Index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 Text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Button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Window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Command (Function)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 Function (Part 1)</a:t>
            </a:r>
            <a:r>
              <a:rPr lang="en"/>
              <a:t>: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50" y="1363575"/>
            <a:ext cx="8297301" cy="36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 elements:</a:t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1392225" y="1380625"/>
            <a:ext cx="69420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Grid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Row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Column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Columnspan (Take the width of a certain # of columns)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Pack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Window that was defined before.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Side (LEFT, RIGHT, BOTTOM, TOP)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