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753600" cy="7315200"/>
  <p:notesSz cx="6858000" cy="9144000"/>
  <p:embeddedFontLst>
    <p:embeddedFont>
      <p:font typeface="Archivo Black" charset="1" panose="020B0A03020202020B04"/>
      <p:regular r:id="rId17"/>
    </p:embeddedFont>
    <p:embeddedFont>
      <p:font typeface="Montserrat" charset="1" panose="00000500000000000000"/>
      <p:regular r:id="rId18"/>
    </p:embeddedFont>
    <p:embeddedFont>
      <p:font typeface="Montserrat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14" Target="../media/image33.png" Type="http://schemas.openxmlformats.org/officeDocument/2006/relationships/image"/><Relationship Id="rId15" Target="../media/image34.svg" Type="http://schemas.openxmlformats.org/officeDocument/2006/relationships/image"/><Relationship Id="rId16" Target="../media/image35.png" Type="http://schemas.openxmlformats.org/officeDocument/2006/relationships/image"/><Relationship Id="rId17" Target="../media/image36.svg" Type="http://schemas.openxmlformats.org/officeDocument/2006/relationships/image"/><Relationship Id="rId18" Target="../media/image37.png" Type="http://schemas.openxmlformats.org/officeDocument/2006/relationships/image"/><Relationship Id="rId19" Target="../media/image38.png" Type="http://schemas.openxmlformats.org/officeDocument/2006/relationships/image"/><Relationship Id="rId2" Target="../media/image15.png" Type="http://schemas.openxmlformats.org/officeDocument/2006/relationships/image"/><Relationship Id="rId20" Target="../media/image39.svg" Type="http://schemas.openxmlformats.org/officeDocument/2006/relationships/image"/><Relationship Id="rId3" Target="../media/image1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4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022080" y="2669615"/>
            <a:ext cx="1975970" cy="19759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5585620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0" y="0"/>
                </a:moveTo>
                <a:lnTo>
                  <a:pt x="9753600" y="0"/>
                </a:lnTo>
                <a:lnTo>
                  <a:pt x="9753600" y="3144560"/>
                </a:lnTo>
                <a:lnTo>
                  <a:pt x="0" y="3144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377552" y="-1179509"/>
            <a:ext cx="2755104" cy="27551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31520" y="5224634"/>
            <a:ext cx="1025814" cy="1025814"/>
          </a:xfrm>
          <a:custGeom>
            <a:avLst/>
            <a:gdLst/>
            <a:ahLst/>
            <a:cxnLst/>
            <a:rect r="r" b="b" t="t" l="l"/>
            <a:pathLst>
              <a:path h="1025814" w="1025814">
                <a:moveTo>
                  <a:pt x="0" y="0"/>
                </a:moveTo>
                <a:lnTo>
                  <a:pt x="1025814" y="0"/>
                </a:lnTo>
                <a:lnTo>
                  <a:pt x="1025814" y="1025814"/>
                </a:lnTo>
                <a:lnTo>
                  <a:pt x="0" y="10258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51923" y="1727995"/>
            <a:ext cx="7049753" cy="197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40"/>
              </a:lnSpc>
            </a:pPr>
            <a:r>
              <a:rPr lang="en-US" sz="56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INVETORY MANAGEMENT SYSTEM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57334" y="4684555"/>
            <a:ext cx="6829143" cy="28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60"/>
              </a:lnSpc>
            </a:pPr>
            <a:r>
              <a:rPr lang="en-US" sz="24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Prepared by Mushimiyumukiza Blaise 26229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11278" y="1084649"/>
            <a:ext cx="5212474" cy="220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20"/>
              </a:lnSpc>
            </a:pPr>
            <a:r>
              <a:rPr lang="en-US" b="true" sz="18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DATABASE MANAGEMENT WITH PL/SQL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7512401" y="-521129"/>
            <a:ext cx="1074077" cy="1074077"/>
          </a:xfrm>
          <a:custGeom>
            <a:avLst/>
            <a:gdLst/>
            <a:ahLst/>
            <a:cxnLst/>
            <a:rect r="r" b="b" t="t" l="l"/>
            <a:pathLst>
              <a:path h="1074077" w="1074077">
                <a:moveTo>
                  <a:pt x="0" y="0"/>
                </a:moveTo>
                <a:lnTo>
                  <a:pt x="1074076" y="0"/>
                </a:lnTo>
                <a:lnTo>
                  <a:pt x="1074076" y="1074076"/>
                </a:lnTo>
                <a:lnTo>
                  <a:pt x="0" y="10740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5400000">
            <a:off x="-5262243" y="3304520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9753600" y="0"/>
                </a:moveTo>
                <a:lnTo>
                  <a:pt x="0" y="0"/>
                </a:lnTo>
                <a:lnTo>
                  <a:pt x="0" y="3144560"/>
                </a:lnTo>
                <a:lnTo>
                  <a:pt x="9753600" y="3144560"/>
                </a:lnTo>
                <a:lnTo>
                  <a:pt x="97536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96899" y="4342090"/>
            <a:ext cx="1887045" cy="1707455"/>
            <a:chOff x="0" y="0"/>
            <a:chExt cx="973459" cy="8808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73459" cy="880815"/>
            </a:xfrm>
            <a:custGeom>
              <a:avLst/>
              <a:gdLst/>
              <a:ahLst/>
              <a:cxnLst/>
              <a:rect r="r" b="b" t="t" l="l"/>
              <a:pathLst>
                <a:path h="880815" w="973459">
                  <a:moveTo>
                    <a:pt x="147696" y="0"/>
                  </a:moveTo>
                  <a:lnTo>
                    <a:pt x="825763" y="0"/>
                  </a:lnTo>
                  <a:cubicBezTo>
                    <a:pt x="907333" y="0"/>
                    <a:pt x="973459" y="66126"/>
                    <a:pt x="973459" y="147696"/>
                  </a:cubicBezTo>
                  <a:lnTo>
                    <a:pt x="973459" y="733119"/>
                  </a:lnTo>
                  <a:cubicBezTo>
                    <a:pt x="973459" y="772290"/>
                    <a:pt x="957898" y="809857"/>
                    <a:pt x="930200" y="837556"/>
                  </a:cubicBezTo>
                  <a:cubicBezTo>
                    <a:pt x="902501" y="865254"/>
                    <a:pt x="864934" y="880815"/>
                    <a:pt x="825763" y="880815"/>
                  </a:cubicBezTo>
                  <a:lnTo>
                    <a:pt x="147696" y="880815"/>
                  </a:lnTo>
                  <a:cubicBezTo>
                    <a:pt x="66126" y="880815"/>
                    <a:pt x="0" y="814689"/>
                    <a:pt x="0" y="733119"/>
                  </a:cubicBezTo>
                  <a:lnTo>
                    <a:pt x="0" y="147696"/>
                  </a:lnTo>
                  <a:cubicBezTo>
                    <a:pt x="0" y="66126"/>
                    <a:pt x="66126" y="0"/>
                    <a:pt x="147696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47625"/>
              <a:ext cx="973459" cy="8331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57825" y="3959493"/>
            <a:ext cx="765193" cy="76519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90"/>
                </a:lnSpc>
              </a:pPr>
              <a:r>
                <a:rPr lang="en-US" sz="210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01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101544" y="4342090"/>
            <a:ext cx="1887045" cy="1707455"/>
            <a:chOff x="0" y="0"/>
            <a:chExt cx="973459" cy="88081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73459" cy="880815"/>
            </a:xfrm>
            <a:custGeom>
              <a:avLst/>
              <a:gdLst/>
              <a:ahLst/>
              <a:cxnLst/>
              <a:rect r="r" b="b" t="t" l="l"/>
              <a:pathLst>
                <a:path h="880815" w="973459">
                  <a:moveTo>
                    <a:pt x="147696" y="0"/>
                  </a:moveTo>
                  <a:lnTo>
                    <a:pt x="825763" y="0"/>
                  </a:lnTo>
                  <a:cubicBezTo>
                    <a:pt x="907333" y="0"/>
                    <a:pt x="973459" y="66126"/>
                    <a:pt x="973459" y="147696"/>
                  </a:cubicBezTo>
                  <a:lnTo>
                    <a:pt x="973459" y="733119"/>
                  </a:lnTo>
                  <a:cubicBezTo>
                    <a:pt x="973459" y="772290"/>
                    <a:pt x="957898" y="809857"/>
                    <a:pt x="930200" y="837556"/>
                  </a:cubicBezTo>
                  <a:cubicBezTo>
                    <a:pt x="902501" y="865254"/>
                    <a:pt x="864934" y="880815"/>
                    <a:pt x="825763" y="880815"/>
                  </a:cubicBezTo>
                  <a:lnTo>
                    <a:pt x="147696" y="880815"/>
                  </a:lnTo>
                  <a:cubicBezTo>
                    <a:pt x="66126" y="880815"/>
                    <a:pt x="0" y="814689"/>
                    <a:pt x="0" y="733119"/>
                  </a:cubicBezTo>
                  <a:lnTo>
                    <a:pt x="0" y="147696"/>
                  </a:lnTo>
                  <a:cubicBezTo>
                    <a:pt x="0" y="66126"/>
                    <a:pt x="66126" y="0"/>
                    <a:pt x="147696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47625"/>
              <a:ext cx="973459" cy="8331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662470" y="3959493"/>
            <a:ext cx="765193" cy="76519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90"/>
                </a:lnSpc>
              </a:pPr>
              <a:r>
                <a:rPr lang="en-US" sz="210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02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true" rot="5400000">
            <a:off x="5281293" y="866120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0" y="3144560"/>
                </a:moveTo>
                <a:lnTo>
                  <a:pt x="9753600" y="3144560"/>
                </a:lnTo>
                <a:lnTo>
                  <a:pt x="9753600" y="0"/>
                </a:lnTo>
                <a:lnTo>
                  <a:pt x="0" y="0"/>
                </a:lnTo>
                <a:lnTo>
                  <a:pt x="0" y="31445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5106188" y="4342090"/>
            <a:ext cx="1887045" cy="1707455"/>
            <a:chOff x="0" y="0"/>
            <a:chExt cx="973459" cy="8808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3459" cy="880815"/>
            </a:xfrm>
            <a:custGeom>
              <a:avLst/>
              <a:gdLst/>
              <a:ahLst/>
              <a:cxnLst/>
              <a:rect r="r" b="b" t="t" l="l"/>
              <a:pathLst>
                <a:path h="880815" w="973459">
                  <a:moveTo>
                    <a:pt x="147696" y="0"/>
                  </a:moveTo>
                  <a:lnTo>
                    <a:pt x="825763" y="0"/>
                  </a:lnTo>
                  <a:cubicBezTo>
                    <a:pt x="907333" y="0"/>
                    <a:pt x="973459" y="66126"/>
                    <a:pt x="973459" y="147696"/>
                  </a:cubicBezTo>
                  <a:lnTo>
                    <a:pt x="973459" y="733119"/>
                  </a:lnTo>
                  <a:cubicBezTo>
                    <a:pt x="973459" y="772290"/>
                    <a:pt x="957898" y="809857"/>
                    <a:pt x="930200" y="837556"/>
                  </a:cubicBezTo>
                  <a:cubicBezTo>
                    <a:pt x="902501" y="865254"/>
                    <a:pt x="864934" y="880815"/>
                    <a:pt x="825763" y="880815"/>
                  </a:cubicBezTo>
                  <a:lnTo>
                    <a:pt x="147696" y="880815"/>
                  </a:lnTo>
                  <a:cubicBezTo>
                    <a:pt x="66126" y="880815"/>
                    <a:pt x="0" y="814689"/>
                    <a:pt x="0" y="733119"/>
                  </a:cubicBezTo>
                  <a:lnTo>
                    <a:pt x="0" y="147696"/>
                  </a:lnTo>
                  <a:cubicBezTo>
                    <a:pt x="0" y="66126"/>
                    <a:pt x="66126" y="0"/>
                    <a:pt x="147696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47625"/>
              <a:ext cx="973459" cy="8331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667114" y="3959493"/>
            <a:ext cx="765193" cy="76519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90"/>
                </a:lnSpc>
              </a:pPr>
              <a:r>
                <a:rPr lang="en-US" sz="210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03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731520" y="731520"/>
            <a:ext cx="794385" cy="794385"/>
          </a:xfrm>
          <a:custGeom>
            <a:avLst/>
            <a:gdLst/>
            <a:ahLst/>
            <a:cxnLst/>
            <a:rect r="r" b="b" t="t" l="l"/>
            <a:pathLst>
              <a:path h="794385" w="794385">
                <a:moveTo>
                  <a:pt x="0" y="0"/>
                </a:moveTo>
                <a:lnTo>
                  <a:pt x="794385" y="0"/>
                </a:lnTo>
                <a:lnTo>
                  <a:pt x="794385" y="794385"/>
                </a:lnTo>
                <a:lnTo>
                  <a:pt x="0" y="7943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6368793" y="6690760"/>
            <a:ext cx="1248880" cy="1248880"/>
          </a:xfrm>
          <a:custGeom>
            <a:avLst/>
            <a:gdLst/>
            <a:ahLst/>
            <a:cxnLst/>
            <a:rect r="r" b="b" t="t" l="l"/>
            <a:pathLst>
              <a:path h="1248880" w="1248880">
                <a:moveTo>
                  <a:pt x="0" y="0"/>
                </a:moveTo>
                <a:lnTo>
                  <a:pt x="1248880" y="0"/>
                </a:lnTo>
                <a:lnTo>
                  <a:pt x="1248880" y="1248880"/>
                </a:lnTo>
                <a:lnTo>
                  <a:pt x="0" y="12488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700114" y="836295"/>
            <a:ext cx="6353372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42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AUDITING &amp; SECURITY</a:t>
            </a:r>
          </a:p>
          <a:p>
            <a:pPr algn="ctr" marL="0" indent="0" lvl="0">
              <a:lnSpc>
                <a:spcPts val="3780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3523655" y="2650758"/>
            <a:ext cx="2706290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9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Audits Include: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36530" y="5053428"/>
            <a:ext cx="1407784" cy="880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92"/>
              </a:lnSpc>
            </a:pPr>
            <a:r>
              <a:rPr lang="en-US" sz="128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Restri</a:t>
            </a:r>
            <a:r>
              <a:rPr lang="en-US" sz="128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ct DML during weekdays and holidays</a:t>
            </a:r>
          </a:p>
          <a:p>
            <a:pPr algn="ctr">
              <a:lnSpc>
                <a:spcPts val="1792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3341174" y="5053428"/>
            <a:ext cx="1407784" cy="433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92"/>
              </a:lnSpc>
            </a:pPr>
            <a:r>
              <a:rPr lang="en-US" sz="128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Tra</a:t>
            </a:r>
            <a:r>
              <a:rPr lang="en-US" sz="128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ck operations in AUDIT_LOGS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345819" y="5053428"/>
            <a:ext cx="1407784" cy="65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92"/>
              </a:lnSpc>
            </a:pPr>
            <a:r>
              <a:rPr lang="en-US" sz="128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</a:t>
            </a:r>
            <a:r>
              <a:rPr lang="en-US" sz="128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oliday table and audit package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7107533" y="4342090"/>
            <a:ext cx="1887045" cy="1707455"/>
            <a:chOff x="0" y="0"/>
            <a:chExt cx="973459" cy="88081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73459" cy="880815"/>
            </a:xfrm>
            <a:custGeom>
              <a:avLst/>
              <a:gdLst/>
              <a:ahLst/>
              <a:cxnLst/>
              <a:rect r="r" b="b" t="t" l="l"/>
              <a:pathLst>
                <a:path h="880815" w="973459">
                  <a:moveTo>
                    <a:pt x="147696" y="0"/>
                  </a:moveTo>
                  <a:lnTo>
                    <a:pt x="825763" y="0"/>
                  </a:lnTo>
                  <a:cubicBezTo>
                    <a:pt x="907333" y="0"/>
                    <a:pt x="973459" y="66126"/>
                    <a:pt x="973459" y="147696"/>
                  </a:cubicBezTo>
                  <a:lnTo>
                    <a:pt x="973459" y="733119"/>
                  </a:lnTo>
                  <a:cubicBezTo>
                    <a:pt x="973459" y="772290"/>
                    <a:pt x="957898" y="809857"/>
                    <a:pt x="930200" y="837556"/>
                  </a:cubicBezTo>
                  <a:cubicBezTo>
                    <a:pt x="902501" y="865254"/>
                    <a:pt x="864934" y="880815"/>
                    <a:pt x="825763" y="880815"/>
                  </a:cubicBezTo>
                  <a:lnTo>
                    <a:pt x="147696" y="880815"/>
                  </a:lnTo>
                  <a:cubicBezTo>
                    <a:pt x="66126" y="880815"/>
                    <a:pt x="0" y="814689"/>
                    <a:pt x="0" y="733119"/>
                  </a:cubicBezTo>
                  <a:lnTo>
                    <a:pt x="0" y="147696"/>
                  </a:lnTo>
                  <a:cubicBezTo>
                    <a:pt x="0" y="66126"/>
                    <a:pt x="66126" y="0"/>
                    <a:pt x="147696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47625"/>
              <a:ext cx="973459" cy="8331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668459" y="3959493"/>
            <a:ext cx="765193" cy="765193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90"/>
                </a:lnSpc>
              </a:pPr>
              <a:r>
                <a:rPr lang="en-US" sz="210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04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7347164" y="5053428"/>
            <a:ext cx="1407784" cy="65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92"/>
              </a:lnSpc>
            </a:pPr>
            <a:r>
              <a:rPr lang="en-US" sz="128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Align</a:t>
            </a:r>
            <a:r>
              <a:rPr lang="en-US" sz="128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 with compliance standards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468518" y="3215144"/>
            <a:ext cx="9753600" cy="3144561"/>
          </a:xfrm>
          <a:custGeom>
            <a:avLst/>
            <a:gdLst/>
            <a:ahLst/>
            <a:cxnLst/>
            <a:rect r="r" b="b" t="t" l="l"/>
            <a:pathLst>
              <a:path h="3144561" w="9753600">
                <a:moveTo>
                  <a:pt x="0" y="0"/>
                </a:moveTo>
                <a:lnTo>
                  <a:pt x="9753600" y="0"/>
                </a:lnTo>
                <a:lnTo>
                  <a:pt x="9753600" y="3144561"/>
                </a:lnTo>
                <a:lnTo>
                  <a:pt x="0" y="3144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93295" y="4701235"/>
            <a:ext cx="1848606" cy="1848606"/>
          </a:xfrm>
          <a:custGeom>
            <a:avLst/>
            <a:gdLst/>
            <a:ahLst/>
            <a:cxnLst/>
            <a:rect r="r" b="b" t="t" l="l"/>
            <a:pathLst>
              <a:path h="1848606" w="1848606">
                <a:moveTo>
                  <a:pt x="0" y="0"/>
                </a:moveTo>
                <a:lnTo>
                  <a:pt x="1848606" y="0"/>
                </a:lnTo>
                <a:lnTo>
                  <a:pt x="1848606" y="1848606"/>
                </a:lnTo>
                <a:lnTo>
                  <a:pt x="0" y="18486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6214" y="4527888"/>
            <a:ext cx="483390" cy="483390"/>
          </a:xfrm>
          <a:custGeom>
            <a:avLst/>
            <a:gdLst/>
            <a:ahLst/>
            <a:cxnLst/>
            <a:rect r="r" b="b" t="t" l="l"/>
            <a:pathLst>
              <a:path h="483390" w="483390">
                <a:moveTo>
                  <a:pt x="0" y="0"/>
                </a:moveTo>
                <a:lnTo>
                  <a:pt x="483390" y="0"/>
                </a:lnTo>
                <a:lnTo>
                  <a:pt x="483390" y="483390"/>
                </a:lnTo>
                <a:lnTo>
                  <a:pt x="0" y="4833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36214" y="5077953"/>
            <a:ext cx="483390" cy="483390"/>
          </a:xfrm>
          <a:custGeom>
            <a:avLst/>
            <a:gdLst/>
            <a:ahLst/>
            <a:cxnLst/>
            <a:rect r="r" b="b" t="t" l="l"/>
            <a:pathLst>
              <a:path h="483390" w="483390">
                <a:moveTo>
                  <a:pt x="0" y="0"/>
                </a:moveTo>
                <a:lnTo>
                  <a:pt x="483390" y="0"/>
                </a:lnTo>
                <a:lnTo>
                  <a:pt x="483390" y="483390"/>
                </a:lnTo>
                <a:lnTo>
                  <a:pt x="0" y="48339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6214" y="5625538"/>
            <a:ext cx="483390" cy="483390"/>
          </a:xfrm>
          <a:custGeom>
            <a:avLst/>
            <a:gdLst/>
            <a:ahLst/>
            <a:cxnLst/>
            <a:rect r="r" b="b" t="t" l="l"/>
            <a:pathLst>
              <a:path h="483390" w="483390">
                <a:moveTo>
                  <a:pt x="0" y="0"/>
                </a:moveTo>
                <a:lnTo>
                  <a:pt x="483390" y="0"/>
                </a:lnTo>
                <a:lnTo>
                  <a:pt x="483390" y="483390"/>
                </a:lnTo>
                <a:lnTo>
                  <a:pt x="0" y="48339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36214" y="1444397"/>
            <a:ext cx="4823433" cy="2097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19"/>
              </a:lnSpc>
            </a:pPr>
            <a:r>
              <a:rPr lang="en-US" sz="8799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64266" y="4677190"/>
            <a:ext cx="3792475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9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+250789785870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64266" y="5227255"/>
            <a:ext cx="4630675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9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mushimiyumukizab@gmail.com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64266" y="5774840"/>
            <a:ext cx="3792475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9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KK 44 St, Kicukiro,Nyanza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4037015" y="2745311"/>
            <a:ext cx="4536893" cy="453689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02547" y="3151668"/>
            <a:ext cx="1461327" cy="146132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567461"/>
            <a:ext cx="8290560" cy="2450788"/>
            <a:chOff x="0" y="0"/>
            <a:chExt cx="3070578" cy="9076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70578" cy="907699"/>
            </a:xfrm>
            <a:custGeom>
              <a:avLst/>
              <a:gdLst/>
              <a:ahLst/>
              <a:cxnLst/>
              <a:rect r="r" b="b" t="t" l="l"/>
              <a:pathLst>
                <a:path h="907699" w="3070578">
                  <a:moveTo>
                    <a:pt x="33618" y="0"/>
                  </a:moveTo>
                  <a:lnTo>
                    <a:pt x="3036960" y="0"/>
                  </a:lnTo>
                  <a:cubicBezTo>
                    <a:pt x="3045876" y="0"/>
                    <a:pt x="3054427" y="3542"/>
                    <a:pt x="3060731" y="9846"/>
                  </a:cubicBezTo>
                  <a:cubicBezTo>
                    <a:pt x="3067036" y="16151"/>
                    <a:pt x="3070578" y="24702"/>
                    <a:pt x="3070578" y="33618"/>
                  </a:cubicBezTo>
                  <a:lnTo>
                    <a:pt x="3070578" y="874082"/>
                  </a:lnTo>
                  <a:cubicBezTo>
                    <a:pt x="3070578" y="882998"/>
                    <a:pt x="3067036" y="891548"/>
                    <a:pt x="3060731" y="897853"/>
                  </a:cubicBezTo>
                  <a:cubicBezTo>
                    <a:pt x="3054427" y="904158"/>
                    <a:pt x="3045876" y="907699"/>
                    <a:pt x="3036960" y="907699"/>
                  </a:cubicBezTo>
                  <a:lnTo>
                    <a:pt x="33618" y="907699"/>
                  </a:lnTo>
                  <a:cubicBezTo>
                    <a:pt x="24702" y="907699"/>
                    <a:pt x="16151" y="904158"/>
                    <a:pt x="9846" y="897853"/>
                  </a:cubicBezTo>
                  <a:cubicBezTo>
                    <a:pt x="3542" y="891548"/>
                    <a:pt x="0" y="882998"/>
                    <a:pt x="0" y="874082"/>
                  </a:cubicBezTo>
                  <a:lnTo>
                    <a:pt x="0" y="33618"/>
                  </a:lnTo>
                  <a:cubicBezTo>
                    <a:pt x="0" y="24702"/>
                    <a:pt x="3542" y="16151"/>
                    <a:pt x="9846" y="9846"/>
                  </a:cubicBezTo>
                  <a:cubicBezTo>
                    <a:pt x="16151" y="3542"/>
                    <a:pt x="24702" y="0"/>
                    <a:pt x="33618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3070578" cy="860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97577" y="3833788"/>
            <a:ext cx="876822" cy="87682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7577" y="2875100"/>
            <a:ext cx="876822" cy="87682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912307" y="3833788"/>
            <a:ext cx="876822" cy="87682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912307" y="2875100"/>
            <a:ext cx="876822" cy="87682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9178859" y="2886075"/>
            <a:ext cx="906780" cy="906780"/>
          </a:xfrm>
          <a:custGeom>
            <a:avLst/>
            <a:gdLst/>
            <a:ahLst/>
            <a:cxnLst/>
            <a:rect r="r" b="b" t="t" l="l"/>
            <a:pathLst>
              <a:path h="906780" w="906780">
                <a:moveTo>
                  <a:pt x="0" y="0"/>
                </a:moveTo>
                <a:lnTo>
                  <a:pt x="906781" y="0"/>
                </a:lnTo>
                <a:lnTo>
                  <a:pt x="906781" y="906780"/>
                </a:lnTo>
                <a:lnTo>
                  <a:pt x="0" y="906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-1623060" y="731520"/>
            <a:ext cx="2354580" cy="235458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396691" y="3099677"/>
            <a:ext cx="599180" cy="427668"/>
          </a:xfrm>
          <a:custGeom>
            <a:avLst/>
            <a:gdLst/>
            <a:ahLst/>
            <a:cxnLst/>
            <a:rect r="r" b="b" t="t" l="l"/>
            <a:pathLst>
              <a:path h="427668" w="599180">
                <a:moveTo>
                  <a:pt x="0" y="0"/>
                </a:moveTo>
                <a:lnTo>
                  <a:pt x="599180" y="0"/>
                </a:lnTo>
                <a:lnTo>
                  <a:pt x="599180" y="427668"/>
                </a:lnTo>
                <a:lnTo>
                  <a:pt x="0" y="4276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080414" y="3132190"/>
            <a:ext cx="540607" cy="472785"/>
          </a:xfrm>
          <a:custGeom>
            <a:avLst/>
            <a:gdLst/>
            <a:ahLst/>
            <a:cxnLst/>
            <a:rect r="r" b="b" t="t" l="l"/>
            <a:pathLst>
              <a:path h="472785" w="540607">
                <a:moveTo>
                  <a:pt x="0" y="0"/>
                </a:moveTo>
                <a:lnTo>
                  <a:pt x="540607" y="0"/>
                </a:lnTo>
                <a:lnTo>
                  <a:pt x="540607" y="472786"/>
                </a:lnTo>
                <a:lnTo>
                  <a:pt x="0" y="4727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02210" y="4077395"/>
            <a:ext cx="667555" cy="389609"/>
          </a:xfrm>
          <a:custGeom>
            <a:avLst/>
            <a:gdLst/>
            <a:ahLst/>
            <a:cxnLst/>
            <a:rect r="r" b="b" t="t" l="l"/>
            <a:pathLst>
              <a:path h="389609" w="667555">
                <a:moveTo>
                  <a:pt x="0" y="0"/>
                </a:moveTo>
                <a:lnTo>
                  <a:pt x="667555" y="0"/>
                </a:lnTo>
                <a:lnTo>
                  <a:pt x="667555" y="389609"/>
                </a:lnTo>
                <a:lnTo>
                  <a:pt x="0" y="3896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5080414" y="3995593"/>
            <a:ext cx="554735" cy="553213"/>
          </a:xfrm>
          <a:custGeom>
            <a:avLst/>
            <a:gdLst/>
            <a:ahLst/>
            <a:cxnLst/>
            <a:rect r="r" b="b" t="t" l="l"/>
            <a:pathLst>
              <a:path h="553213" w="554735">
                <a:moveTo>
                  <a:pt x="0" y="0"/>
                </a:moveTo>
                <a:lnTo>
                  <a:pt x="554735" y="0"/>
                </a:lnTo>
                <a:lnTo>
                  <a:pt x="554735" y="553213"/>
                </a:lnTo>
                <a:lnTo>
                  <a:pt x="0" y="5532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197577" y="1083945"/>
            <a:ext cx="6761231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80"/>
              </a:lnSpc>
            </a:pPr>
            <a:r>
              <a:rPr lang="en-US" sz="42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STATEMENT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97577" y="1975485"/>
            <a:ext cx="5415671" cy="489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9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Current issues  because of using manual Inventory and order processing: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232041" y="2983946"/>
            <a:ext cx="2546915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Stockouts and overstocking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009108" y="2983946"/>
            <a:ext cx="2546915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Customer dissatisfaction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009108" y="4099797"/>
            <a:ext cx="254691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Poor management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232041" y="4099797"/>
            <a:ext cx="254691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Delayed shipments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40898" y="5769994"/>
            <a:ext cx="683448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2B4CC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</a:t>
            </a:r>
            <a:r>
              <a:rPr lang="en-US" b="true" sz="1800">
                <a:solidFill>
                  <a:srgbClr val="2B4CC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OLUTION: </a:t>
            </a: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CENTRALISED ORACLE PL/SQL-BASED SYSTEM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941580" y="1249734"/>
            <a:ext cx="4169090" cy="834210"/>
          </a:xfrm>
          <a:custGeom>
            <a:avLst/>
            <a:gdLst/>
            <a:ahLst/>
            <a:cxnLst/>
            <a:rect r="r" b="b" t="t" l="l"/>
            <a:pathLst>
              <a:path h="834210" w="4169090">
                <a:moveTo>
                  <a:pt x="0" y="0"/>
                </a:moveTo>
                <a:lnTo>
                  <a:pt x="4169090" y="0"/>
                </a:lnTo>
                <a:lnTo>
                  <a:pt x="4169090" y="834210"/>
                </a:lnTo>
                <a:lnTo>
                  <a:pt x="0" y="834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t="0" r="-67935" b="-27695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53607" y="6962442"/>
            <a:ext cx="10844387" cy="703368"/>
            <a:chOff x="0" y="0"/>
            <a:chExt cx="4016440" cy="2605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16440" cy="260507"/>
            </a:xfrm>
            <a:custGeom>
              <a:avLst/>
              <a:gdLst/>
              <a:ahLst/>
              <a:cxnLst/>
              <a:rect r="r" b="b" t="t" l="l"/>
              <a:pathLst>
                <a:path h="260507" w="4016440">
                  <a:moveTo>
                    <a:pt x="25701" y="0"/>
                  </a:moveTo>
                  <a:lnTo>
                    <a:pt x="3990739" y="0"/>
                  </a:lnTo>
                  <a:cubicBezTo>
                    <a:pt x="3997555" y="0"/>
                    <a:pt x="4004092" y="2708"/>
                    <a:pt x="4008912" y="7528"/>
                  </a:cubicBezTo>
                  <a:cubicBezTo>
                    <a:pt x="4013732" y="12347"/>
                    <a:pt x="4016440" y="18885"/>
                    <a:pt x="4016440" y="25701"/>
                  </a:cubicBezTo>
                  <a:lnTo>
                    <a:pt x="4016440" y="234806"/>
                  </a:lnTo>
                  <a:cubicBezTo>
                    <a:pt x="4016440" y="241622"/>
                    <a:pt x="4013732" y="248159"/>
                    <a:pt x="4008912" y="252979"/>
                  </a:cubicBezTo>
                  <a:cubicBezTo>
                    <a:pt x="4004092" y="257799"/>
                    <a:pt x="3997555" y="260507"/>
                    <a:pt x="3990739" y="260507"/>
                  </a:cubicBezTo>
                  <a:lnTo>
                    <a:pt x="25701" y="260507"/>
                  </a:lnTo>
                  <a:cubicBezTo>
                    <a:pt x="11507" y="260507"/>
                    <a:pt x="0" y="249000"/>
                    <a:pt x="0" y="234806"/>
                  </a:cubicBezTo>
                  <a:lnTo>
                    <a:pt x="0" y="25701"/>
                  </a:lnTo>
                  <a:cubicBezTo>
                    <a:pt x="0" y="18885"/>
                    <a:pt x="2708" y="12347"/>
                    <a:pt x="7528" y="7528"/>
                  </a:cubicBezTo>
                  <a:cubicBezTo>
                    <a:pt x="12347" y="2708"/>
                    <a:pt x="18885" y="0"/>
                    <a:pt x="25701" y="0"/>
                  </a:cubicBezTo>
                  <a:close/>
                </a:path>
              </a:pathLst>
            </a:custGeom>
            <a:solidFill>
              <a:srgbClr val="1F368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47625"/>
              <a:ext cx="4016440" cy="2128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56234" y="3653635"/>
            <a:ext cx="8290560" cy="2489919"/>
            <a:chOff x="0" y="0"/>
            <a:chExt cx="3070578" cy="9221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0578" cy="922192"/>
            </a:xfrm>
            <a:custGeom>
              <a:avLst/>
              <a:gdLst/>
              <a:ahLst/>
              <a:cxnLst/>
              <a:rect r="r" b="b" t="t" l="l"/>
              <a:pathLst>
                <a:path h="922192" w="3070578">
                  <a:moveTo>
                    <a:pt x="33618" y="0"/>
                  </a:moveTo>
                  <a:lnTo>
                    <a:pt x="3036960" y="0"/>
                  </a:lnTo>
                  <a:cubicBezTo>
                    <a:pt x="3045876" y="0"/>
                    <a:pt x="3054427" y="3542"/>
                    <a:pt x="3060731" y="9846"/>
                  </a:cubicBezTo>
                  <a:cubicBezTo>
                    <a:pt x="3067036" y="16151"/>
                    <a:pt x="3070578" y="24702"/>
                    <a:pt x="3070578" y="33618"/>
                  </a:cubicBezTo>
                  <a:lnTo>
                    <a:pt x="3070578" y="888575"/>
                  </a:lnTo>
                  <a:cubicBezTo>
                    <a:pt x="3070578" y="897491"/>
                    <a:pt x="3067036" y="906041"/>
                    <a:pt x="3060731" y="912346"/>
                  </a:cubicBezTo>
                  <a:cubicBezTo>
                    <a:pt x="3054427" y="918651"/>
                    <a:pt x="3045876" y="922192"/>
                    <a:pt x="3036960" y="922192"/>
                  </a:cubicBezTo>
                  <a:lnTo>
                    <a:pt x="33618" y="922192"/>
                  </a:lnTo>
                  <a:cubicBezTo>
                    <a:pt x="24702" y="922192"/>
                    <a:pt x="16151" y="918651"/>
                    <a:pt x="9846" y="912346"/>
                  </a:cubicBezTo>
                  <a:cubicBezTo>
                    <a:pt x="3542" y="906041"/>
                    <a:pt x="0" y="897491"/>
                    <a:pt x="0" y="888575"/>
                  </a:cubicBezTo>
                  <a:lnTo>
                    <a:pt x="0" y="33618"/>
                  </a:lnTo>
                  <a:cubicBezTo>
                    <a:pt x="0" y="24702"/>
                    <a:pt x="3542" y="16151"/>
                    <a:pt x="9846" y="9846"/>
                  </a:cubicBezTo>
                  <a:cubicBezTo>
                    <a:pt x="16151" y="3542"/>
                    <a:pt x="24702" y="0"/>
                    <a:pt x="33618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47625"/>
              <a:ext cx="3070578" cy="874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62956" y="3448050"/>
            <a:ext cx="4093491" cy="626959"/>
            <a:chOff x="0" y="0"/>
            <a:chExt cx="1516108" cy="23220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16108" cy="232207"/>
            </a:xfrm>
            <a:custGeom>
              <a:avLst/>
              <a:gdLst/>
              <a:ahLst/>
              <a:cxnLst/>
              <a:rect r="r" b="b" t="t" l="l"/>
              <a:pathLst>
                <a:path h="232207" w="1516108">
                  <a:moveTo>
                    <a:pt x="68086" y="0"/>
                  </a:moveTo>
                  <a:lnTo>
                    <a:pt x="1448022" y="0"/>
                  </a:lnTo>
                  <a:cubicBezTo>
                    <a:pt x="1466079" y="0"/>
                    <a:pt x="1483397" y="7173"/>
                    <a:pt x="1496166" y="19942"/>
                  </a:cubicBezTo>
                  <a:cubicBezTo>
                    <a:pt x="1508934" y="32710"/>
                    <a:pt x="1516108" y="50028"/>
                    <a:pt x="1516108" y="68086"/>
                  </a:cubicBezTo>
                  <a:lnTo>
                    <a:pt x="1516108" y="164121"/>
                  </a:lnTo>
                  <a:cubicBezTo>
                    <a:pt x="1516108" y="182179"/>
                    <a:pt x="1508934" y="199497"/>
                    <a:pt x="1496166" y="212265"/>
                  </a:cubicBezTo>
                  <a:cubicBezTo>
                    <a:pt x="1483397" y="225034"/>
                    <a:pt x="1466079" y="232207"/>
                    <a:pt x="1448022" y="232207"/>
                  </a:cubicBezTo>
                  <a:lnTo>
                    <a:pt x="68086" y="232207"/>
                  </a:lnTo>
                  <a:cubicBezTo>
                    <a:pt x="50028" y="232207"/>
                    <a:pt x="32710" y="225034"/>
                    <a:pt x="19942" y="212265"/>
                  </a:cubicBezTo>
                  <a:cubicBezTo>
                    <a:pt x="7173" y="199497"/>
                    <a:pt x="0" y="182179"/>
                    <a:pt x="0" y="164121"/>
                  </a:cubicBezTo>
                  <a:lnTo>
                    <a:pt x="0" y="68086"/>
                  </a:lnTo>
                  <a:cubicBezTo>
                    <a:pt x="0" y="50028"/>
                    <a:pt x="7173" y="32710"/>
                    <a:pt x="19942" y="19942"/>
                  </a:cubicBezTo>
                  <a:cubicBezTo>
                    <a:pt x="32710" y="7173"/>
                    <a:pt x="50028" y="0"/>
                    <a:pt x="68086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47625"/>
              <a:ext cx="1516108" cy="184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62956" y="4331982"/>
            <a:ext cx="497193" cy="49719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39"/>
                </a:lnSpc>
              </a:pPr>
              <a:r>
                <a:rPr lang="en-US" sz="1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62956" y="4898595"/>
            <a:ext cx="497193" cy="49719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39"/>
                </a:lnSpc>
              </a:pPr>
              <a:r>
                <a:rPr lang="en-US" sz="1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859254" y="4331982"/>
            <a:ext cx="497193" cy="49719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39"/>
                </a:lnSpc>
              </a:pPr>
              <a:r>
                <a:rPr lang="en-US" sz="1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4859254" y="4898595"/>
            <a:ext cx="497193" cy="49719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39"/>
                </a:lnSpc>
              </a:pPr>
              <a:r>
                <a:rPr lang="en-US" sz="1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262956" y="836295"/>
            <a:ext cx="6468105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80"/>
              </a:lnSpc>
            </a:pPr>
            <a:r>
              <a:rPr lang="en-US" sz="42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SYSTEM CONTEXT &amp; TARGET USERS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933843" y="4383411"/>
            <a:ext cx="2753961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Warehouse Managers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33843" y="4950024"/>
            <a:ext cx="2753961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Sales Teams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5527897" y="4383411"/>
            <a:ext cx="3101418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Suppliers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527897" y="4950024"/>
            <a:ext cx="3101418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Business Analysts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20134" y="3669137"/>
            <a:ext cx="3581380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9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Key users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8115300" y="740199"/>
            <a:ext cx="906780" cy="906780"/>
          </a:xfrm>
          <a:custGeom>
            <a:avLst/>
            <a:gdLst/>
            <a:ahLst/>
            <a:cxnLst/>
            <a:rect r="r" b="b" t="t" l="l"/>
            <a:pathLst>
              <a:path h="906780" w="906780">
                <a:moveTo>
                  <a:pt x="0" y="0"/>
                </a:moveTo>
                <a:lnTo>
                  <a:pt x="906780" y="0"/>
                </a:lnTo>
                <a:lnTo>
                  <a:pt x="906780" y="906781"/>
                </a:lnTo>
                <a:lnTo>
                  <a:pt x="0" y="9067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932721" y="5561529"/>
            <a:ext cx="2753961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Customers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262956" y="5485335"/>
            <a:ext cx="497193" cy="497193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39"/>
                </a:lnSpc>
              </a:pPr>
              <a:r>
                <a:rPr lang="en-US" sz="1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5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338221" y="2147086"/>
            <a:ext cx="8059591" cy="396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8"/>
              </a:lnSpc>
              <a:spcBef>
                <a:spcPct val="0"/>
              </a:spcBef>
            </a:pPr>
            <a:r>
              <a:rPr lang="en-US" b="true" sz="2405">
                <a:solidFill>
                  <a:srgbClr val="2B4CC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Used</a:t>
            </a:r>
            <a:r>
              <a:rPr lang="en-US" b="true" sz="2405">
                <a:solidFill>
                  <a:srgbClr val="2B4CC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in:</a:t>
            </a:r>
            <a:r>
              <a:rPr lang="en-US" sz="240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Retail businesses (online/offline)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843968"/>
            <a:ext cx="8290560" cy="2632783"/>
            <a:chOff x="0" y="0"/>
            <a:chExt cx="3070578" cy="97510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70578" cy="975105"/>
            </a:xfrm>
            <a:custGeom>
              <a:avLst/>
              <a:gdLst/>
              <a:ahLst/>
              <a:cxnLst/>
              <a:rect r="r" b="b" t="t" l="l"/>
              <a:pathLst>
                <a:path h="975105" w="3070578">
                  <a:moveTo>
                    <a:pt x="33618" y="0"/>
                  </a:moveTo>
                  <a:lnTo>
                    <a:pt x="3036960" y="0"/>
                  </a:lnTo>
                  <a:cubicBezTo>
                    <a:pt x="3045876" y="0"/>
                    <a:pt x="3054427" y="3542"/>
                    <a:pt x="3060731" y="9846"/>
                  </a:cubicBezTo>
                  <a:cubicBezTo>
                    <a:pt x="3067036" y="16151"/>
                    <a:pt x="3070578" y="24702"/>
                    <a:pt x="3070578" y="33618"/>
                  </a:cubicBezTo>
                  <a:lnTo>
                    <a:pt x="3070578" y="941487"/>
                  </a:lnTo>
                  <a:cubicBezTo>
                    <a:pt x="3070578" y="950403"/>
                    <a:pt x="3067036" y="958954"/>
                    <a:pt x="3060731" y="965258"/>
                  </a:cubicBezTo>
                  <a:cubicBezTo>
                    <a:pt x="3054427" y="971563"/>
                    <a:pt x="3045876" y="975105"/>
                    <a:pt x="3036960" y="975105"/>
                  </a:cubicBezTo>
                  <a:lnTo>
                    <a:pt x="33618" y="975105"/>
                  </a:lnTo>
                  <a:cubicBezTo>
                    <a:pt x="24702" y="975105"/>
                    <a:pt x="16151" y="971563"/>
                    <a:pt x="9846" y="965258"/>
                  </a:cubicBezTo>
                  <a:cubicBezTo>
                    <a:pt x="3542" y="958954"/>
                    <a:pt x="0" y="950403"/>
                    <a:pt x="0" y="941487"/>
                  </a:cubicBezTo>
                  <a:lnTo>
                    <a:pt x="0" y="33618"/>
                  </a:lnTo>
                  <a:cubicBezTo>
                    <a:pt x="0" y="24702"/>
                    <a:pt x="3542" y="16151"/>
                    <a:pt x="9846" y="9846"/>
                  </a:cubicBezTo>
                  <a:cubicBezTo>
                    <a:pt x="16151" y="3542"/>
                    <a:pt x="24702" y="0"/>
                    <a:pt x="33618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3070578" cy="927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97577" y="4110296"/>
            <a:ext cx="876822" cy="87682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97577" y="3151607"/>
            <a:ext cx="876822" cy="87682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912307" y="4110296"/>
            <a:ext cx="876822" cy="87682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912307" y="3151607"/>
            <a:ext cx="876822" cy="876822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-512907" y="1487343"/>
            <a:ext cx="1025814" cy="1025814"/>
          </a:xfrm>
          <a:custGeom>
            <a:avLst/>
            <a:gdLst/>
            <a:ahLst/>
            <a:cxnLst/>
            <a:rect r="r" b="b" t="t" l="l"/>
            <a:pathLst>
              <a:path h="1025814" w="1025814">
                <a:moveTo>
                  <a:pt x="0" y="0"/>
                </a:moveTo>
                <a:lnTo>
                  <a:pt x="1025814" y="0"/>
                </a:lnTo>
                <a:lnTo>
                  <a:pt x="1025814" y="1025814"/>
                </a:lnTo>
                <a:lnTo>
                  <a:pt x="0" y="10258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6852376" y="5747660"/>
            <a:ext cx="1085820" cy="108582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384331" y="3351399"/>
            <a:ext cx="503313" cy="437318"/>
          </a:xfrm>
          <a:custGeom>
            <a:avLst/>
            <a:gdLst/>
            <a:ahLst/>
            <a:cxnLst/>
            <a:rect r="r" b="b" t="t" l="l"/>
            <a:pathLst>
              <a:path h="437318" w="503313">
                <a:moveTo>
                  <a:pt x="0" y="0"/>
                </a:moveTo>
                <a:lnTo>
                  <a:pt x="503313" y="0"/>
                </a:lnTo>
                <a:lnTo>
                  <a:pt x="503313" y="437318"/>
                </a:lnTo>
                <a:lnTo>
                  <a:pt x="0" y="4373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17329" y="4340264"/>
            <a:ext cx="437318" cy="437318"/>
          </a:xfrm>
          <a:custGeom>
            <a:avLst/>
            <a:gdLst/>
            <a:ahLst/>
            <a:cxnLst/>
            <a:rect r="r" b="b" t="t" l="l"/>
            <a:pathLst>
              <a:path h="437318" w="437318">
                <a:moveTo>
                  <a:pt x="0" y="0"/>
                </a:moveTo>
                <a:lnTo>
                  <a:pt x="437318" y="0"/>
                </a:lnTo>
                <a:lnTo>
                  <a:pt x="437318" y="437318"/>
                </a:lnTo>
                <a:lnTo>
                  <a:pt x="0" y="4373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129240" y="3351399"/>
            <a:ext cx="442955" cy="437318"/>
          </a:xfrm>
          <a:custGeom>
            <a:avLst/>
            <a:gdLst/>
            <a:ahLst/>
            <a:cxnLst/>
            <a:rect r="r" b="b" t="t" l="l"/>
            <a:pathLst>
              <a:path h="437318" w="442955">
                <a:moveTo>
                  <a:pt x="0" y="0"/>
                </a:moveTo>
                <a:lnTo>
                  <a:pt x="442955" y="0"/>
                </a:lnTo>
                <a:lnTo>
                  <a:pt x="442955" y="437318"/>
                </a:lnTo>
                <a:lnTo>
                  <a:pt x="0" y="4373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5148756" y="4330048"/>
            <a:ext cx="403923" cy="437318"/>
          </a:xfrm>
          <a:custGeom>
            <a:avLst/>
            <a:gdLst/>
            <a:ahLst/>
            <a:cxnLst/>
            <a:rect r="r" b="b" t="t" l="l"/>
            <a:pathLst>
              <a:path h="437318" w="403923">
                <a:moveTo>
                  <a:pt x="0" y="0"/>
                </a:moveTo>
                <a:lnTo>
                  <a:pt x="403923" y="0"/>
                </a:lnTo>
                <a:lnTo>
                  <a:pt x="403923" y="437318"/>
                </a:lnTo>
                <a:lnTo>
                  <a:pt x="0" y="4373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961492" y="836295"/>
            <a:ext cx="7830616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42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GOALS</a:t>
            </a:r>
          </a:p>
          <a:p>
            <a:pPr algn="ctr" marL="0" indent="0" lvl="0">
              <a:lnSpc>
                <a:spcPts val="3780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3523655" y="2291617"/>
            <a:ext cx="2706290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9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Key Goals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219895" y="3240493"/>
            <a:ext cx="2473337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Automate inventory and order workflows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009108" y="3260453"/>
            <a:ext cx="2546915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Provide real-time inventory updates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009108" y="4229358"/>
            <a:ext cx="2546915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Support scalable retail operations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250197" y="4229358"/>
            <a:ext cx="2546915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Enhance accuracy and data security</a:t>
            </a:r>
          </a:p>
          <a:p>
            <a:pPr algn="l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7596" y="3101544"/>
            <a:ext cx="1695162" cy="1364964"/>
            <a:chOff x="0" y="0"/>
            <a:chExt cx="973459" cy="7838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3459" cy="783841"/>
            </a:xfrm>
            <a:custGeom>
              <a:avLst/>
              <a:gdLst/>
              <a:ahLst/>
              <a:cxnLst/>
              <a:rect r="r" b="b" t="t" l="l"/>
              <a:pathLst>
                <a:path h="783841" w="973459">
                  <a:moveTo>
                    <a:pt x="164414" y="0"/>
                  </a:moveTo>
                  <a:lnTo>
                    <a:pt x="809045" y="0"/>
                  </a:lnTo>
                  <a:cubicBezTo>
                    <a:pt x="899848" y="0"/>
                    <a:pt x="973459" y="73611"/>
                    <a:pt x="973459" y="164414"/>
                  </a:cubicBezTo>
                  <a:lnTo>
                    <a:pt x="973459" y="619426"/>
                  </a:lnTo>
                  <a:cubicBezTo>
                    <a:pt x="973459" y="710230"/>
                    <a:pt x="899848" y="783841"/>
                    <a:pt x="809045" y="783841"/>
                  </a:cubicBezTo>
                  <a:lnTo>
                    <a:pt x="164414" y="783841"/>
                  </a:lnTo>
                  <a:cubicBezTo>
                    <a:pt x="73611" y="783841"/>
                    <a:pt x="0" y="710230"/>
                    <a:pt x="0" y="619426"/>
                  </a:cubicBezTo>
                  <a:lnTo>
                    <a:pt x="0" y="164414"/>
                  </a:lnTo>
                  <a:cubicBezTo>
                    <a:pt x="0" y="73611"/>
                    <a:pt x="73611" y="0"/>
                    <a:pt x="164414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47625"/>
              <a:ext cx="973459" cy="736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81485" y="2757851"/>
            <a:ext cx="687385" cy="68738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071470" y="5808085"/>
            <a:ext cx="1950610" cy="1950610"/>
          </a:xfrm>
          <a:custGeom>
            <a:avLst/>
            <a:gdLst/>
            <a:ahLst/>
            <a:cxnLst/>
            <a:rect r="r" b="b" t="t" l="l"/>
            <a:pathLst>
              <a:path h="1950610" w="1950610">
                <a:moveTo>
                  <a:pt x="0" y="0"/>
                </a:moveTo>
                <a:lnTo>
                  <a:pt x="1950610" y="0"/>
                </a:lnTo>
                <a:lnTo>
                  <a:pt x="1950610" y="1950610"/>
                </a:lnTo>
                <a:lnTo>
                  <a:pt x="0" y="1950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45299" y="836295"/>
            <a:ext cx="7263001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80"/>
              </a:lnSpc>
            </a:pPr>
            <a:r>
              <a:rPr lang="en-US" sz="42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ENTINTIES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466024" y="3101544"/>
            <a:ext cx="1695162" cy="1364964"/>
            <a:chOff x="0" y="0"/>
            <a:chExt cx="973459" cy="78384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73459" cy="783841"/>
            </a:xfrm>
            <a:custGeom>
              <a:avLst/>
              <a:gdLst/>
              <a:ahLst/>
              <a:cxnLst/>
              <a:rect r="r" b="b" t="t" l="l"/>
              <a:pathLst>
                <a:path h="783841" w="973459">
                  <a:moveTo>
                    <a:pt x="164414" y="0"/>
                  </a:moveTo>
                  <a:lnTo>
                    <a:pt x="809045" y="0"/>
                  </a:lnTo>
                  <a:cubicBezTo>
                    <a:pt x="899848" y="0"/>
                    <a:pt x="973459" y="73611"/>
                    <a:pt x="973459" y="164414"/>
                  </a:cubicBezTo>
                  <a:lnTo>
                    <a:pt x="973459" y="619426"/>
                  </a:lnTo>
                  <a:cubicBezTo>
                    <a:pt x="973459" y="710230"/>
                    <a:pt x="899848" y="783841"/>
                    <a:pt x="809045" y="783841"/>
                  </a:cubicBezTo>
                  <a:lnTo>
                    <a:pt x="164414" y="783841"/>
                  </a:lnTo>
                  <a:cubicBezTo>
                    <a:pt x="73611" y="783841"/>
                    <a:pt x="0" y="710230"/>
                    <a:pt x="0" y="619426"/>
                  </a:cubicBezTo>
                  <a:lnTo>
                    <a:pt x="0" y="164414"/>
                  </a:lnTo>
                  <a:cubicBezTo>
                    <a:pt x="0" y="73611"/>
                    <a:pt x="73611" y="0"/>
                    <a:pt x="164414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47625"/>
              <a:ext cx="973459" cy="736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969913" y="2757851"/>
            <a:ext cx="687385" cy="68738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83237" y="4895925"/>
            <a:ext cx="1695162" cy="1364964"/>
            <a:chOff x="0" y="0"/>
            <a:chExt cx="973459" cy="78384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3459" cy="783841"/>
            </a:xfrm>
            <a:custGeom>
              <a:avLst/>
              <a:gdLst/>
              <a:ahLst/>
              <a:cxnLst/>
              <a:rect r="r" b="b" t="t" l="l"/>
              <a:pathLst>
                <a:path h="783841" w="973459">
                  <a:moveTo>
                    <a:pt x="164414" y="0"/>
                  </a:moveTo>
                  <a:lnTo>
                    <a:pt x="809045" y="0"/>
                  </a:lnTo>
                  <a:cubicBezTo>
                    <a:pt x="899848" y="0"/>
                    <a:pt x="973459" y="73611"/>
                    <a:pt x="973459" y="164414"/>
                  </a:cubicBezTo>
                  <a:lnTo>
                    <a:pt x="973459" y="619426"/>
                  </a:lnTo>
                  <a:cubicBezTo>
                    <a:pt x="973459" y="710230"/>
                    <a:pt x="899848" y="783841"/>
                    <a:pt x="809045" y="783841"/>
                  </a:cubicBezTo>
                  <a:lnTo>
                    <a:pt x="164414" y="783841"/>
                  </a:lnTo>
                  <a:cubicBezTo>
                    <a:pt x="73611" y="783841"/>
                    <a:pt x="0" y="710230"/>
                    <a:pt x="0" y="619426"/>
                  </a:cubicBezTo>
                  <a:lnTo>
                    <a:pt x="0" y="164414"/>
                  </a:lnTo>
                  <a:cubicBezTo>
                    <a:pt x="0" y="73611"/>
                    <a:pt x="73611" y="0"/>
                    <a:pt x="164414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47625"/>
              <a:ext cx="973459" cy="736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87125" y="4552233"/>
            <a:ext cx="687385" cy="68738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-501207" y="6895791"/>
            <a:ext cx="10844387" cy="922419"/>
            <a:chOff x="0" y="0"/>
            <a:chExt cx="4016440" cy="34163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016440" cy="341637"/>
            </a:xfrm>
            <a:custGeom>
              <a:avLst/>
              <a:gdLst/>
              <a:ahLst/>
              <a:cxnLst/>
              <a:rect r="r" b="b" t="t" l="l"/>
              <a:pathLst>
                <a:path h="341637" w="4016440">
                  <a:moveTo>
                    <a:pt x="25701" y="0"/>
                  </a:moveTo>
                  <a:lnTo>
                    <a:pt x="3990739" y="0"/>
                  </a:lnTo>
                  <a:cubicBezTo>
                    <a:pt x="3997555" y="0"/>
                    <a:pt x="4004092" y="2708"/>
                    <a:pt x="4008912" y="7528"/>
                  </a:cubicBezTo>
                  <a:cubicBezTo>
                    <a:pt x="4013732" y="12347"/>
                    <a:pt x="4016440" y="18885"/>
                    <a:pt x="4016440" y="25701"/>
                  </a:cubicBezTo>
                  <a:lnTo>
                    <a:pt x="4016440" y="315936"/>
                  </a:lnTo>
                  <a:cubicBezTo>
                    <a:pt x="4016440" y="322752"/>
                    <a:pt x="4013732" y="329289"/>
                    <a:pt x="4008912" y="334109"/>
                  </a:cubicBezTo>
                  <a:cubicBezTo>
                    <a:pt x="4004092" y="338929"/>
                    <a:pt x="3997555" y="341637"/>
                    <a:pt x="3990739" y="341637"/>
                  </a:cubicBezTo>
                  <a:lnTo>
                    <a:pt x="25701" y="341637"/>
                  </a:lnTo>
                  <a:cubicBezTo>
                    <a:pt x="18885" y="341637"/>
                    <a:pt x="12347" y="338929"/>
                    <a:pt x="7528" y="334109"/>
                  </a:cubicBezTo>
                  <a:cubicBezTo>
                    <a:pt x="2708" y="329289"/>
                    <a:pt x="0" y="322752"/>
                    <a:pt x="0" y="315936"/>
                  </a:cubicBezTo>
                  <a:lnTo>
                    <a:pt x="0" y="25701"/>
                  </a:lnTo>
                  <a:cubicBezTo>
                    <a:pt x="0" y="18885"/>
                    <a:pt x="2708" y="12347"/>
                    <a:pt x="7528" y="7528"/>
                  </a:cubicBezTo>
                  <a:cubicBezTo>
                    <a:pt x="12347" y="2708"/>
                    <a:pt x="18885" y="0"/>
                    <a:pt x="25701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47625"/>
              <a:ext cx="4016440" cy="2940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-490107" y="-447626"/>
            <a:ext cx="1735406" cy="1735406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-446746" y="3326950"/>
            <a:ext cx="570459" cy="570459"/>
          </a:xfrm>
          <a:custGeom>
            <a:avLst/>
            <a:gdLst/>
            <a:ahLst/>
            <a:cxnLst/>
            <a:rect r="r" b="b" t="t" l="l"/>
            <a:pathLst>
              <a:path h="570459" w="570459">
                <a:moveTo>
                  <a:pt x="0" y="0"/>
                </a:moveTo>
                <a:lnTo>
                  <a:pt x="570459" y="0"/>
                </a:lnTo>
                <a:lnTo>
                  <a:pt x="570459" y="570459"/>
                </a:lnTo>
                <a:lnTo>
                  <a:pt x="0" y="5704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/>
          <p:nvPr/>
        </p:nvGrpSpPr>
        <p:grpSpPr>
          <a:xfrm rot="0">
            <a:off x="9022080" y="1083896"/>
            <a:ext cx="1735406" cy="1735406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3136720" y="2930126"/>
            <a:ext cx="353770" cy="342836"/>
          </a:xfrm>
          <a:custGeom>
            <a:avLst/>
            <a:gdLst/>
            <a:ahLst/>
            <a:cxnLst/>
            <a:rect r="r" b="b" t="t" l="l"/>
            <a:pathLst>
              <a:path h="342836" w="353770">
                <a:moveTo>
                  <a:pt x="0" y="0"/>
                </a:moveTo>
                <a:lnTo>
                  <a:pt x="353770" y="0"/>
                </a:lnTo>
                <a:lnTo>
                  <a:pt x="353770" y="342835"/>
                </a:lnTo>
                <a:lnTo>
                  <a:pt x="0" y="3428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2466024" y="4895925"/>
            <a:ext cx="1695162" cy="1364964"/>
            <a:chOff x="0" y="0"/>
            <a:chExt cx="973459" cy="78384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73459" cy="783841"/>
            </a:xfrm>
            <a:custGeom>
              <a:avLst/>
              <a:gdLst/>
              <a:ahLst/>
              <a:cxnLst/>
              <a:rect r="r" b="b" t="t" l="l"/>
              <a:pathLst>
                <a:path h="783841" w="973459">
                  <a:moveTo>
                    <a:pt x="164414" y="0"/>
                  </a:moveTo>
                  <a:lnTo>
                    <a:pt x="809045" y="0"/>
                  </a:lnTo>
                  <a:cubicBezTo>
                    <a:pt x="899848" y="0"/>
                    <a:pt x="973459" y="73611"/>
                    <a:pt x="973459" y="164414"/>
                  </a:cubicBezTo>
                  <a:lnTo>
                    <a:pt x="973459" y="619426"/>
                  </a:lnTo>
                  <a:cubicBezTo>
                    <a:pt x="973459" y="710230"/>
                    <a:pt x="899848" y="783841"/>
                    <a:pt x="809045" y="783841"/>
                  </a:cubicBezTo>
                  <a:lnTo>
                    <a:pt x="164414" y="783841"/>
                  </a:lnTo>
                  <a:cubicBezTo>
                    <a:pt x="73611" y="783841"/>
                    <a:pt x="0" y="710230"/>
                    <a:pt x="0" y="619426"/>
                  </a:cubicBezTo>
                  <a:lnTo>
                    <a:pt x="0" y="164414"/>
                  </a:lnTo>
                  <a:cubicBezTo>
                    <a:pt x="0" y="73611"/>
                    <a:pt x="73611" y="0"/>
                    <a:pt x="164414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47625"/>
              <a:ext cx="973459" cy="736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969913" y="4552233"/>
            <a:ext cx="687385" cy="687385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6474092" y="3122381"/>
            <a:ext cx="1695162" cy="1364964"/>
            <a:chOff x="0" y="0"/>
            <a:chExt cx="973459" cy="783841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73459" cy="783841"/>
            </a:xfrm>
            <a:custGeom>
              <a:avLst/>
              <a:gdLst/>
              <a:ahLst/>
              <a:cxnLst/>
              <a:rect r="r" b="b" t="t" l="l"/>
              <a:pathLst>
                <a:path h="783841" w="973459">
                  <a:moveTo>
                    <a:pt x="164414" y="0"/>
                  </a:moveTo>
                  <a:lnTo>
                    <a:pt x="809045" y="0"/>
                  </a:lnTo>
                  <a:cubicBezTo>
                    <a:pt x="899848" y="0"/>
                    <a:pt x="973459" y="73611"/>
                    <a:pt x="973459" y="164414"/>
                  </a:cubicBezTo>
                  <a:lnTo>
                    <a:pt x="973459" y="619426"/>
                  </a:lnTo>
                  <a:cubicBezTo>
                    <a:pt x="973459" y="710230"/>
                    <a:pt x="899848" y="783841"/>
                    <a:pt x="809045" y="783841"/>
                  </a:cubicBezTo>
                  <a:lnTo>
                    <a:pt x="164414" y="783841"/>
                  </a:lnTo>
                  <a:cubicBezTo>
                    <a:pt x="73611" y="783841"/>
                    <a:pt x="0" y="710230"/>
                    <a:pt x="0" y="619426"/>
                  </a:cubicBezTo>
                  <a:lnTo>
                    <a:pt x="0" y="164414"/>
                  </a:lnTo>
                  <a:cubicBezTo>
                    <a:pt x="0" y="73611"/>
                    <a:pt x="73611" y="0"/>
                    <a:pt x="164414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47625"/>
              <a:ext cx="973459" cy="736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6977980" y="2778689"/>
            <a:ext cx="687385" cy="687385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7158079" y="2958787"/>
            <a:ext cx="327188" cy="327188"/>
          </a:xfrm>
          <a:custGeom>
            <a:avLst/>
            <a:gdLst/>
            <a:ahLst/>
            <a:cxnLst/>
            <a:rect r="r" b="b" t="t" l="l"/>
            <a:pathLst>
              <a:path h="327188" w="327188">
                <a:moveTo>
                  <a:pt x="0" y="0"/>
                </a:moveTo>
                <a:lnTo>
                  <a:pt x="327188" y="0"/>
                </a:lnTo>
                <a:lnTo>
                  <a:pt x="327188" y="327188"/>
                </a:lnTo>
                <a:lnTo>
                  <a:pt x="0" y="3271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0">
            <a:off x="4446936" y="4916763"/>
            <a:ext cx="1695162" cy="1364964"/>
            <a:chOff x="0" y="0"/>
            <a:chExt cx="973459" cy="783841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973459" cy="783841"/>
            </a:xfrm>
            <a:custGeom>
              <a:avLst/>
              <a:gdLst/>
              <a:ahLst/>
              <a:cxnLst/>
              <a:rect r="r" b="b" t="t" l="l"/>
              <a:pathLst>
                <a:path h="783841" w="973459">
                  <a:moveTo>
                    <a:pt x="164414" y="0"/>
                  </a:moveTo>
                  <a:lnTo>
                    <a:pt x="809045" y="0"/>
                  </a:lnTo>
                  <a:cubicBezTo>
                    <a:pt x="899848" y="0"/>
                    <a:pt x="973459" y="73611"/>
                    <a:pt x="973459" y="164414"/>
                  </a:cubicBezTo>
                  <a:lnTo>
                    <a:pt x="973459" y="619426"/>
                  </a:lnTo>
                  <a:cubicBezTo>
                    <a:pt x="973459" y="710230"/>
                    <a:pt x="899848" y="783841"/>
                    <a:pt x="809045" y="783841"/>
                  </a:cubicBezTo>
                  <a:lnTo>
                    <a:pt x="164414" y="783841"/>
                  </a:lnTo>
                  <a:cubicBezTo>
                    <a:pt x="73611" y="783841"/>
                    <a:pt x="0" y="710230"/>
                    <a:pt x="0" y="619426"/>
                  </a:cubicBezTo>
                  <a:lnTo>
                    <a:pt x="0" y="164414"/>
                  </a:lnTo>
                  <a:cubicBezTo>
                    <a:pt x="0" y="73611"/>
                    <a:pt x="73611" y="0"/>
                    <a:pt x="164414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47625"/>
              <a:ext cx="973459" cy="736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4950824" y="4573070"/>
            <a:ext cx="687385" cy="687385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6474092" y="4937600"/>
            <a:ext cx="1695162" cy="1364964"/>
            <a:chOff x="0" y="0"/>
            <a:chExt cx="973459" cy="783841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973459" cy="783841"/>
            </a:xfrm>
            <a:custGeom>
              <a:avLst/>
              <a:gdLst/>
              <a:ahLst/>
              <a:cxnLst/>
              <a:rect r="r" b="b" t="t" l="l"/>
              <a:pathLst>
                <a:path h="783841" w="973459">
                  <a:moveTo>
                    <a:pt x="164414" y="0"/>
                  </a:moveTo>
                  <a:lnTo>
                    <a:pt x="809045" y="0"/>
                  </a:lnTo>
                  <a:cubicBezTo>
                    <a:pt x="899848" y="0"/>
                    <a:pt x="973459" y="73611"/>
                    <a:pt x="973459" y="164414"/>
                  </a:cubicBezTo>
                  <a:lnTo>
                    <a:pt x="973459" y="619426"/>
                  </a:lnTo>
                  <a:cubicBezTo>
                    <a:pt x="973459" y="710230"/>
                    <a:pt x="899848" y="783841"/>
                    <a:pt x="809045" y="783841"/>
                  </a:cubicBezTo>
                  <a:lnTo>
                    <a:pt x="164414" y="783841"/>
                  </a:lnTo>
                  <a:cubicBezTo>
                    <a:pt x="73611" y="783841"/>
                    <a:pt x="0" y="710230"/>
                    <a:pt x="0" y="619426"/>
                  </a:cubicBezTo>
                  <a:lnTo>
                    <a:pt x="0" y="164414"/>
                  </a:lnTo>
                  <a:cubicBezTo>
                    <a:pt x="0" y="73611"/>
                    <a:pt x="73611" y="0"/>
                    <a:pt x="164414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47625"/>
              <a:ext cx="973459" cy="736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6977980" y="4593908"/>
            <a:ext cx="687385" cy="687385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4446936" y="3122381"/>
            <a:ext cx="1695162" cy="1364964"/>
            <a:chOff x="0" y="0"/>
            <a:chExt cx="973459" cy="783841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973459" cy="783841"/>
            </a:xfrm>
            <a:custGeom>
              <a:avLst/>
              <a:gdLst/>
              <a:ahLst/>
              <a:cxnLst/>
              <a:rect r="r" b="b" t="t" l="l"/>
              <a:pathLst>
                <a:path h="783841" w="973459">
                  <a:moveTo>
                    <a:pt x="164414" y="0"/>
                  </a:moveTo>
                  <a:lnTo>
                    <a:pt x="809045" y="0"/>
                  </a:lnTo>
                  <a:cubicBezTo>
                    <a:pt x="899848" y="0"/>
                    <a:pt x="973459" y="73611"/>
                    <a:pt x="973459" y="164414"/>
                  </a:cubicBezTo>
                  <a:lnTo>
                    <a:pt x="973459" y="619426"/>
                  </a:lnTo>
                  <a:cubicBezTo>
                    <a:pt x="973459" y="710230"/>
                    <a:pt x="899848" y="783841"/>
                    <a:pt x="809045" y="783841"/>
                  </a:cubicBezTo>
                  <a:lnTo>
                    <a:pt x="164414" y="783841"/>
                  </a:lnTo>
                  <a:cubicBezTo>
                    <a:pt x="73611" y="783841"/>
                    <a:pt x="0" y="710230"/>
                    <a:pt x="0" y="619426"/>
                  </a:cubicBezTo>
                  <a:lnTo>
                    <a:pt x="0" y="164414"/>
                  </a:lnTo>
                  <a:cubicBezTo>
                    <a:pt x="0" y="73611"/>
                    <a:pt x="73611" y="0"/>
                    <a:pt x="164414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47625"/>
              <a:ext cx="973459" cy="736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4950824" y="2778689"/>
            <a:ext cx="687385" cy="687385"/>
            <a:chOff x="0" y="0"/>
            <a:chExt cx="812800" cy="81280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64" id="64"/>
          <p:cNvSpPr/>
          <p:nvPr/>
        </p:nvSpPr>
        <p:spPr>
          <a:xfrm flipH="false" flipV="false" rot="0">
            <a:off x="1070454" y="2930126"/>
            <a:ext cx="376396" cy="421625"/>
          </a:xfrm>
          <a:custGeom>
            <a:avLst/>
            <a:gdLst/>
            <a:ahLst/>
            <a:cxnLst/>
            <a:rect r="r" b="b" t="t" l="l"/>
            <a:pathLst>
              <a:path h="421625" w="376396">
                <a:moveTo>
                  <a:pt x="0" y="0"/>
                </a:moveTo>
                <a:lnTo>
                  <a:pt x="376395" y="0"/>
                </a:lnTo>
                <a:lnTo>
                  <a:pt x="376395" y="421625"/>
                </a:lnTo>
                <a:lnTo>
                  <a:pt x="0" y="4216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0">
            <a:off x="1119325" y="4732331"/>
            <a:ext cx="508499" cy="388309"/>
          </a:xfrm>
          <a:custGeom>
            <a:avLst/>
            <a:gdLst/>
            <a:ahLst/>
            <a:cxnLst/>
            <a:rect r="r" b="b" t="t" l="l"/>
            <a:pathLst>
              <a:path h="388309" w="508499">
                <a:moveTo>
                  <a:pt x="0" y="0"/>
                </a:moveTo>
                <a:lnTo>
                  <a:pt x="508499" y="0"/>
                </a:lnTo>
                <a:lnTo>
                  <a:pt x="508499" y="388309"/>
                </a:lnTo>
                <a:lnTo>
                  <a:pt x="0" y="38830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0">
            <a:off x="3104992" y="4697125"/>
            <a:ext cx="415351" cy="458721"/>
          </a:xfrm>
          <a:custGeom>
            <a:avLst/>
            <a:gdLst/>
            <a:ahLst/>
            <a:cxnLst/>
            <a:rect r="r" b="b" t="t" l="l"/>
            <a:pathLst>
              <a:path h="458721" w="415351">
                <a:moveTo>
                  <a:pt x="0" y="0"/>
                </a:moveTo>
                <a:lnTo>
                  <a:pt x="415351" y="0"/>
                </a:lnTo>
                <a:lnTo>
                  <a:pt x="415351" y="458721"/>
                </a:lnTo>
                <a:lnTo>
                  <a:pt x="0" y="45872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0">
            <a:off x="5142500" y="4774007"/>
            <a:ext cx="424286" cy="423515"/>
          </a:xfrm>
          <a:custGeom>
            <a:avLst/>
            <a:gdLst/>
            <a:ahLst/>
            <a:cxnLst/>
            <a:rect r="r" b="b" t="t" l="l"/>
            <a:pathLst>
              <a:path h="423515" w="424286">
                <a:moveTo>
                  <a:pt x="0" y="0"/>
                </a:moveTo>
                <a:lnTo>
                  <a:pt x="424286" y="0"/>
                </a:lnTo>
                <a:lnTo>
                  <a:pt x="424286" y="423514"/>
                </a:lnTo>
                <a:lnTo>
                  <a:pt x="0" y="42351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0">
            <a:off x="7130027" y="4732331"/>
            <a:ext cx="355240" cy="498582"/>
          </a:xfrm>
          <a:custGeom>
            <a:avLst/>
            <a:gdLst/>
            <a:ahLst/>
            <a:cxnLst/>
            <a:rect r="r" b="b" t="t" l="l"/>
            <a:pathLst>
              <a:path h="498582" w="355240">
                <a:moveTo>
                  <a:pt x="0" y="0"/>
                </a:moveTo>
                <a:lnTo>
                  <a:pt x="355240" y="0"/>
                </a:lnTo>
                <a:lnTo>
                  <a:pt x="355240" y="498582"/>
                </a:lnTo>
                <a:lnTo>
                  <a:pt x="0" y="49858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0">
            <a:off x="5054904" y="2921948"/>
            <a:ext cx="479226" cy="351013"/>
          </a:xfrm>
          <a:custGeom>
            <a:avLst/>
            <a:gdLst/>
            <a:ahLst/>
            <a:cxnLst/>
            <a:rect r="r" b="b" t="t" l="l"/>
            <a:pathLst>
              <a:path h="351013" w="479226">
                <a:moveTo>
                  <a:pt x="0" y="0"/>
                </a:moveTo>
                <a:lnTo>
                  <a:pt x="479225" y="0"/>
                </a:lnTo>
                <a:lnTo>
                  <a:pt x="479225" y="351013"/>
                </a:lnTo>
                <a:lnTo>
                  <a:pt x="0" y="35101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0" id="70"/>
          <p:cNvSpPr txBox="true"/>
          <p:nvPr/>
        </p:nvSpPr>
        <p:spPr>
          <a:xfrm rot="0">
            <a:off x="661471" y="3493290"/>
            <a:ext cx="1073977" cy="241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8"/>
              </a:lnSpc>
            </a:pPr>
            <a:r>
              <a:rPr lang="en-US" sz="134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Customers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509897" y="3825878"/>
            <a:ext cx="1430561" cy="200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"/>
              </a:lnSpc>
            </a:pPr>
            <a:r>
              <a:rPr lang="en-US" sz="11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Buyers or clients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2753650" y="3493290"/>
            <a:ext cx="1119910" cy="241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8"/>
              </a:lnSpc>
            </a:pPr>
            <a:r>
              <a:rPr lang="en-US" sz="134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Products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2598325" y="3825878"/>
            <a:ext cx="1430561" cy="200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"/>
              </a:lnSpc>
            </a:pPr>
            <a:r>
              <a:rPr lang="en-US" sz="11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Sellable goods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733997" y="5287672"/>
            <a:ext cx="1206461" cy="241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8"/>
              </a:lnSpc>
            </a:pPr>
            <a:r>
              <a:rPr lang="en-US" sz="134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Warehouses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615537" y="5620260"/>
            <a:ext cx="1430561" cy="200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"/>
              </a:lnSpc>
            </a:pPr>
            <a:r>
              <a:rPr lang="en-US" sz="11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Storage locations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2908976" y="5287672"/>
            <a:ext cx="809259" cy="241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8"/>
              </a:lnSpc>
            </a:pPr>
            <a:r>
              <a:rPr lang="en-US" sz="134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Orders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2598325" y="5620260"/>
            <a:ext cx="1430561" cy="200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"/>
              </a:lnSpc>
            </a:pPr>
            <a:r>
              <a:rPr lang="en-US" sz="11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Purchase requests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6917043" y="3514128"/>
            <a:ext cx="809259" cy="241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8"/>
              </a:lnSpc>
            </a:pPr>
            <a:r>
              <a:rPr lang="en-US" sz="134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Invetory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6606392" y="3846716"/>
            <a:ext cx="1430561" cy="200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"/>
              </a:lnSpc>
            </a:pPr>
            <a:r>
              <a:rPr lang="en-US" sz="11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Stocked items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4679122" y="5378729"/>
            <a:ext cx="1277033" cy="241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8"/>
              </a:lnSpc>
            </a:pPr>
            <a:r>
              <a:rPr lang="en-US" sz="134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order items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4579236" y="5641097"/>
            <a:ext cx="1430561" cy="200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"/>
              </a:lnSpc>
            </a:pPr>
            <a:r>
              <a:rPr lang="en-US" sz="11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Ordered products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6761718" y="5308510"/>
            <a:ext cx="1119910" cy="241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8"/>
              </a:lnSpc>
            </a:pPr>
            <a:r>
              <a:rPr lang="en-US" sz="134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Shipments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6606392" y="5661935"/>
            <a:ext cx="1430561" cy="200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"/>
              </a:lnSpc>
            </a:pPr>
            <a:r>
              <a:rPr lang="en-US" sz="11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Delivery batches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4889887" y="3514128"/>
            <a:ext cx="929511" cy="241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8"/>
              </a:lnSpc>
            </a:pPr>
            <a:r>
              <a:rPr lang="en-US" sz="134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Suppliers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998730" y="4671689"/>
            <a:ext cx="4169090" cy="834210"/>
          </a:xfrm>
          <a:custGeom>
            <a:avLst/>
            <a:gdLst/>
            <a:ahLst/>
            <a:cxnLst/>
            <a:rect r="r" b="b" t="t" l="l"/>
            <a:pathLst>
              <a:path h="834210" w="4169090">
                <a:moveTo>
                  <a:pt x="0" y="0"/>
                </a:moveTo>
                <a:lnTo>
                  <a:pt x="4169090" y="0"/>
                </a:lnTo>
                <a:lnTo>
                  <a:pt x="4169090" y="834210"/>
                </a:lnTo>
                <a:lnTo>
                  <a:pt x="0" y="834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t="0" r="-67935" b="-27695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2642" y="1479200"/>
            <a:ext cx="8901946" cy="5559048"/>
          </a:xfrm>
          <a:custGeom>
            <a:avLst/>
            <a:gdLst/>
            <a:ahLst/>
            <a:cxnLst/>
            <a:rect r="r" b="b" t="t" l="l"/>
            <a:pathLst>
              <a:path h="5559048" w="8901946">
                <a:moveTo>
                  <a:pt x="0" y="0"/>
                </a:moveTo>
                <a:lnTo>
                  <a:pt x="8901946" y="0"/>
                </a:lnTo>
                <a:lnTo>
                  <a:pt x="8901946" y="5559048"/>
                </a:lnTo>
                <a:lnTo>
                  <a:pt x="0" y="5559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54441" y="731520"/>
            <a:ext cx="1108881" cy="1108881"/>
          </a:xfrm>
          <a:custGeom>
            <a:avLst/>
            <a:gdLst/>
            <a:ahLst/>
            <a:cxnLst/>
            <a:rect r="r" b="b" t="t" l="l"/>
            <a:pathLst>
              <a:path h="1108881" w="1108881">
                <a:moveTo>
                  <a:pt x="0" y="0"/>
                </a:moveTo>
                <a:lnTo>
                  <a:pt x="1108882" y="0"/>
                </a:lnTo>
                <a:lnTo>
                  <a:pt x="1108882" y="1108881"/>
                </a:lnTo>
                <a:lnTo>
                  <a:pt x="0" y="11088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7300925" y="660424"/>
            <a:ext cx="4303392" cy="861083"/>
          </a:xfrm>
          <a:custGeom>
            <a:avLst/>
            <a:gdLst/>
            <a:ahLst/>
            <a:cxnLst/>
            <a:rect r="r" b="b" t="t" l="l"/>
            <a:pathLst>
              <a:path h="861083" w="4303392">
                <a:moveTo>
                  <a:pt x="4303393" y="861083"/>
                </a:moveTo>
                <a:lnTo>
                  <a:pt x="0" y="861083"/>
                </a:lnTo>
                <a:lnTo>
                  <a:pt x="0" y="0"/>
                </a:lnTo>
                <a:lnTo>
                  <a:pt x="4303393" y="0"/>
                </a:lnTo>
                <a:lnTo>
                  <a:pt x="4303393" y="86108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t="0" r="-67935" b="-27695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16181" y="6349966"/>
            <a:ext cx="823373" cy="823373"/>
          </a:xfrm>
          <a:custGeom>
            <a:avLst/>
            <a:gdLst/>
            <a:ahLst/>
            <a:cxnLst/>
            <a:rect r="r" b="b" t="t" l="l"/>
            <a:pathLst>
              <a:path h="823373" w="823373">
                <a:moveTo>
                  <a:pt x="0" y="0"/>
                </a:moveTo>
                <a:lnTo>
                  <a:pt x="823374" y="0"/>
                </a:lnTo>
                <a:lnTo>
                  <a:pt x="823374" y="823373"/>
                </a:lnTo>
                <a:lnTo>
                  <a:pt x="0" y="8233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37419" y="618967"/>
            <a:ext cx="7678763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42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MIS PROCESS MODELING (BPMN)</a:t>
            </a:r>
          </a:p>
          <a:p>
            <a:pPr algn="ctr" marL="0" indent="0" lvl="0"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979680" y="1835665"/>
            <a:ext cx="4169090" cy="834210"/>
          </a:xfrm>
          <a:custGeom>
            <a:avLst/>
            <a:gdLst/>
            <a:ahLst/>
            <a:cxnLst/>
            <a:rect r="r" b="b" t="t" l="l"/>
            <a:pathLst>
              <a:path h="834210" w="4169090">
                <a:moveTo>
                  <a:pt x="0" y="0"/>
                </a:moveTo>
                <a:lnTo>
                  <a:pt x="4169090" y="0"/>
                </a:lnTo>
                <a:lnTo>
                  <a:pt x="4169090" y="834210"/>
                </a:lnTo>
                <a:lnTo>
                  <a:pt x="0" y="834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t="0" r="-67935" b="-27695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631981" y="-658579"/>
            <a:ext cx="2780198" cy="2780198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631981" y="1242969"/>
            <a:ext cx="1009800" cy="1009800"/>
          </a:xfrm>
          <a:custGeom>
            <a:avLst/>
            <a:gdLst/>
            <a:ahLst/>
            <a:cxnLst/>
            <a:rect r="r" b="b" t="t" l="l"/>
            <a:pathLst>
              <a:path h="1009800" w="1009800">
                <a:moveTo>
                  <a:pt x="0" y="0"/>
                </a:moveTo>
                <a:lnTo>
                  <a:pt x="1009800" y="0"/>
                </a:lnTo>
                <a:lnTo>
                  <a:pt x="1009800" y="1009801"/>
                </a:lnTo>
                <a:lnTo>
                  <a:pt x="0" y="1009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0737" y="1242969"/>
            <a:ext cx="4849418" cy="5981496"/>
          </a:xfrm>
          <a:custGeom>
            <a:avLst/>
            <a:gdLst/>
            <a:ahLst/>
            <a:cxnLst/>
            <a:rect r="r" b="b" t="t" l="l"/>
            <a:pathLst>
              <a:path h="5981496" w="4849418">
                <a:moveTo>
                  <a:pt x="0" y="0"/>
                </a:moveTo>
                <a:lnTo>
                  <a:pt x="4849418" y="0"/>
                </a:lnTo>
                <a:lnTo>
                  <a:pt x="4849418" y="5981497"/>
                </a:lnTo>
                <a:lnTo>
                  <a:pt x="0" y="59814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65" t="-21857" r="-765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1970" y="273000"/>
            <a:ext cx="7430684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80"/>
              </a:lnSpc>
            </a:pPr>
            <a:r>
              <a:rPr lang="en-US" sz="42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LOGICAL DATA MODEL HIGHLIGHTS</a:t>
            </a:r>
          </a:p>
          <a:p>
            <a:pPr algn="l" marL="0" indent="0" lvl="0"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979680" y="1835665"/>
            <a:ext cx="4169090" cy="834210"/>
          </a:xfrm>
          <a:custGeom>
            <a:avLst/>
            <a:gdLst/>
            <a:ahLst/>
            <a:cxnLst/>
            <a:rect r="r" b="b" t="t" l="l"/>
            <a:pathLst>
              <a:path h="834210" w="4169090">
                <a:moveTo>
                  <a:pt x="0" y="0"/>
                </a:moveTo>
                <a:lnTo>
                  <a:pt x="4169090" y="0"/>
                </a:lnTo>
                <a:lnTo>
                  <a:pt x="4169090" y="834210"/>
                </a:lnTo>
                <a:lnTo>
                  <a:pt x="0" y="834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t="0" r="-67935" b="-27695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34693" y="3172646"/>
            <a:ext cx="4284213" cy="959538"/>
            <a:chOff x="0" y="0"/>
            <a:chExt cx="1586746" cy="3553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86746" cy="355385"/>
            </a:xfrm>
            <a:custGeom>
              <a:avLst/>
              <a:gdLst/>
              <a:ahLst/>
              <a:cxnLst/>
              <a:rect r="r" b="b" t="t" l="l"/>
              <a:pathLst>
                <a:path h="355385" w="1586746">
                  <a:moveTo>
                    <a:pt x="65055" y="0"/>
                  </a:moveTo>
                  <a:lnTo>
                    <a:pt x="1521691" y="0"/>
                  </a:lnTo>
                  <a:cubicBezTo>
                    <a:pt x="1557620" y="0"/>
                    <a:pt x="1586746" y="29126"/>
                    <a:pt x="1586746" y="65055"/>
                  </a:cubicBezTo>
                  <a:lnTo>
                    <a:pt x="1586746" y="290330"/>
                  </a:lnTo>
                  <a:cubicBezTo>
                    <a:pt x="1586746" y="307583"/>
                    <a:pt x="1579892" y="324130"/>
                    <a:pt x="1567691" y="336330"/>
                  </a:cubicBezTo>
                  <a:cubicBezTo>
                    <a:pt x="1555491" y="348531"/>
                    <a:pt x="1538944" y="355385"/>
                    <a:pt x="1521691" y="355385"/>
                  </a:cubicBezTo>
                  <a:lnTo>
                    <a:pt x="65055" y="355385"/>
                  </a:lnTo>
                  <a:cubicBezTo>
                    <a:pt x="47801" y="355385"/>
                    <a:pt x="31254" y="348531"/>
                    <a:pt x="19054" y="336330"/>
                  </a:cubicBezTo>
                  <a:cubicBezTo>
                    <a:pt x="6854" y="324130"/>
                    <a:pt x="0" y="307583"/>
                    <a:pt x="0" y="290330"/>
                  </a:cubicBezTo>
                  <a:lnTo>
                    <a:pt x="0" y="65055"/>
                  </a:lnTo>
                  <a:cubicBezTo>
                    <a:pt x="0" y="47801"/>
                    <a:pt x="6854" y="31254"/>
                    <a:pt x="19054" y="19054"/>
                  </a:cubicBezTo>
                  <a:cubicBezTo>
                    <a:pt x="31254" y="6854"/>
                    <a:pt x="47801" y="0"/>
                    <a:pt x="65055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47625"/>
              <a:ext cx="1586746" cy="307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113730" y="3403819"/>
            <a:ext cx="497193" cy="49719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39"/>
                </a:lnSpc>
              </a:pPr>
              <a:r>
                <a:rPr lang="en-US" sz="1599">
                  <a:solidFill>
                    <a:srgbClr val="1F368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734693" y="4239155"/>
            <a:ext cx="4284213" cy="959538"/>
            <a:chOff x="0" y="0"/>
            <a:chExt cx="1586746" cy="35538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86746" cy="355385"/>
            </a:xfrm>
            <a:custGeom>
              <a:avLst/>
              <a:gdLst/>
              <a:ahLst/>
              <a:cxnLst/>
              <a:rect r="r" b="b" t="t" l="l"/>
              <a:pathLst>
                <a:path h="355385" w="1586746">
                  <a:moveTo>
                    <a:pt x="65055" y="0"/>
                  </a:moveTo>
                  <a:lnTo>
                    <a:pt x="1521691" y="0"/>
                  </a:lnTo>
                  <a:cubicBezTo>
                    <a:pt x="1557620" y="0"/>
                    <a:pt x="1586746" y="29126"/>
                    <a:pt x="1586746" y="65055"/>
                  </a:cubicBezTo>
                  <a:lnTo>
                    <a:pt x="1586746" y="290330"/>
                  </a:lnTo>
                  <a:cubicBezTo>
                    <a:pt x="1586746" y="307583"/>
                    <a:pt x="1579892" y="324130"/>
                    <a:pt x="1567691" y="336330"/>
                  </a:cubicBezTo>
                  <a:cubicBezTo>
                    <a:pt x="1555491" y="348531"/>
                    <a:pt x="1538944" y="355385"/>
                    <a:pt x="1521691" y="355385"/>
                  </a:cubicBezTo>
                  <a:lnTo>
                    <a:pt x="65055" y="355385"/>
                  </a:lnTo>
                  <a:cubicBezTo>
                    <a:pt x="47801" y="355385"/>
                    <a:pt x="31254" y="348531"/>
                    <a:pt x="19054" y="336330"/>
                  </a:cubicBezTo>
                  <a:cubicBezTo>
                    <a:pt x="6854" y="324130"/>
                    <a:pt x="0" y="307583"/>
                    <a:pt x="0" y="290330"/>
                  </a:cubicBezTo>
                  <a:lnTo>
                    <a:pt x="0" y="65055"/>
                  </a:lnTo>
                  <a:cubicBezTo>
                    <a:pt x="0" y="47801"/>
                    <a:pt x="6854" y="31254"/>
                    <a:pt x="19054" y="19054"/>
                  </a:cubicBezTo>
                  <a:cubicBezTo>
                    <a:pt x="31254" y="6854"/>
                    <a:pt x="47801" y="0"/>
                    <a:pt x="65055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47625"/>
              <a:ext cx="1586746" cy="307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734693" y="5303468"/>
            <a:ext cx="4284213" cy="959538"/>
            <a:chOff x="0" y="0"/>
            <a:chExt cx="1586746" cy="35538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86746" cy="355385"/>
            </a:xfrm>
            <a:custGeom>
              <a:avLst/>
              <a:gdLst/>
              <a:ahLst/>
              <a:cxnLst/>
              <a:rect r="r" b="b" t="t" l="l"/>
              <a:pathLst>
                <a:path h="355385" w="1586746">
                  <a:moveTo>
                    <a:pt x="65055" y="0"/>
                  </a:moveTo>
                  <a:lnTo>
                    <a:pt x="1521691" y="0"/>
                  </a:lnTo>
                  <a:cubicBezTo>
                    <a:pt x="1557620" y="0"/>
                    <a:pt x="1586746" y="29126"/>
                    <a:pt x="1586746" y="65055"/>
                  </a:cubicBezTo>
                  <a:lnTo>
                    <a:pt x="1586746" y="290330"/>
                  </a:lnTo>
                  <a:cubicBezTo>
                    <a:pt x="1586746" y="307583"/>
                    <a:pt x="1579892" y="324130"/>
                    <a:pt x="1567691" y="336330"/>
                  </a:cubicBezTo>
                  <a:cubicBezTo>
                    <a:pt x="1555491" y="348531"/>
                    <a:pt x="1538944" y="355385"/>
                    <a:pt x="1521691" y="355385"/>
                  </a:cubicBezTo>
                  <a:lnTo>
                    <a:pt x="65055" y="355385"/>
                  </a:lnTo>
                  <a:cubicBezTo>
                    <a:pt x="47801" y="355385"/>
                    <a:pt x="31254" y="348531"/>
                    <a:pt x="19054" y="336330"/>
                  </a:cubicBezTo>
                  <a:cubicBezTo>
                    <a:pt x="6854" y="324130"/>
                    <a:pt x="0" y="307583"/>
                    <a:pt x="0" y="290330"/>
                  </a:cubicBezTo>
                  <a:lnTo>
                    <a:pt x="0" y="65055"/>
                  </a:lnTo>
                  <a:cubicBezTo>
                    <a:pt x="0" y="47801"/>
                    <a:pt x="6854" y="31254"/>
                    <a:pt x="19054" y="19054"/>
                  </a:cubicBezTo>
                  <a:cubicBezTo>
                    <a:pt x="31254" y="6854"/>
                    <a:pt x="47801" y="0"/>
                    <a:pt x="65055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47625"/>
              <a:ext cx="1586746" cy="307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113730" y="4470328"/>
            <a:ext cx="497193" cy="497193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39"/>
                </a:lnSpc>
              </a:pPr>
              <a:r>
                <a:rPr lang="en-US" sz="1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113730" y="5534641"/>
            <a:ext cx="497193" cy="49719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39"/>
                </a:lnSpc>
              </a:pPr>
              <a:r>
                <a:rPr lang="en-US" sz="1599">
                  <a:solidFill>
                    <a:srgbClr val="1F3685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852799" y="967289"/>
            <a:ext cx="6048002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42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IMPLEMENTATION &amp; TESTING</a:t>
            </a:r>
          </a:p>
          <a:p>
            <a:pPr algn="l" marL="0" indent="0" lvl="0">
              <a:lnSpc>
                <a:spcPts val="378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3682083" y="3365719"/>
            <a:ext cx="3197891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Created all tables using SQL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3821016" y="4389359"/>
            <a:ext cx="2316715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Inse</a:t>
            </a: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rted realistic test data</a:t>
            </a:r>
          </a:p>
          <a:p>
            <a:pPr algn="l">
              <a:lnSpc>
                <a:spcPts val="252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3821016" y="5453673"/>
            <a:ext cx="2753961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Verified data integrity with sample queries</a:t>
            </a:r>
          </a:p>
          <a:p>
            <a:pPr algn="l">
              <a:lnSpc>
                <a:spcPts val="2520"/>
              </a:lnSpc>
            </a:pPr>
          </a:p>
        </p:txBody>
      </p:sp>
      <p:grpSp>
        <p:nvGrpSpPr>
          <p:cNvPr name="Group 25" id="25"/>
          <p:cNvGrpSpPr/>
          <p:nvPr/>
        </p:nvGrpSpPr>
        <p:grpSpPr>
          <a:xfrm rot="0">
            <a:off x="7631981" y="-658579"/>
            <a:ext cx="2780198" cy="2780198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7631981" y="1242969"/>
            <a:ext cx="1009800" cy="1009800"/>
          </a:xfrm>
          <a:custGeom>
            <a:avLst/>
            <a:gdLst/>
            <a:ahLst/>
            <a:cxnLst/>
            <a:rect r="r" b="b" t="t" l="l"/>
            <a:pathLst>
              <a:path h="1009800" w="1009800">
                <a:moveTo>
                  <a:pt x="0" y="0"/>
                </a:moveTo>
                <a:lnTo>
                  <a:pt x="1009800" y="0"/>
                </a:lnTo>
                <a:lnTo>
                  <a:pt x="1009800" y="1009801"/>
                </a:lnTo>
                <a:lnTo>
                  <a:pt x="0" y="1009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3113730" y="2673536"/>
            <a:ext cx="2562208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890"/>
              </a:lnSpc>
            </a:pPr>
            <a:r>
              <a:rPr lang="en-US" sz="21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Actions Required: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979680" y="1835665"/>
            <a:ext cx="4169090" cy="834210"/>
          </a:xfrm>
          <a:custGeom>
            <a:avLst/>
            <a:gdLst/>
            <a:ahLst/>
            <a:cxnLst/>
            <a:rect r="r" b="b" t="t" l="l"/>
            <a:pathLst>
              <a:path h="834210" w="4169090">
                <a:moveTo>
                  <a:pt x="0" y="0"/>
                </a:moveTo>
                <a:lnTo>
                  <a:pt x="4169090" y="0"/>
                </a:lnTo>
                <a:lnTo>
                  <a:pt x="4169090" y="834210"/>
                </a:lnTo>
                <a:lnTo>
                  <a:pt x="0" y="834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6014" t="0" r="-67935" b="-27695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0556" y="2252770"/>
            <a:ext cx="497193" cy="49719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39"/>
                </a:lnSpc>
              </a:pPr>
              <a:r>
                <a:rPr lang="en-US" sz="1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10556" y="3319279"/>
            <a:ext cx="497193" cy="49719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39"/>
                </a:lnSpc>
              </a:pPr>
              <a:r>
                <a:rPr lang="en-US" sz="1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10556" y="4383592"/>
            <a:ext cx="497193" cy="49719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39"/>
                </a:lnSpc>
              </a:pPr>
              <a:r>
                <a:rPr lang="en-US" sz="1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110556" y="1064050"/>
            <a:ext cx="6889769" cy="1483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4200">
                <a:solidFill>
                  <a:srgbClr val="1F3685"/>
                </a:solidFill>
                <a:latin typeface="Archivo Black"/>
                <a:ea typeface="Archivo Black"/>
                <a:cs typeface="Archivo Black"/>
                <a:sym typeface="Archivo Black"/>
              </a:rPr>
              <a:t>ADVANCED PL/SQL FEATURES</a:t>
            </a:r>
          </a:p>
          <a:p>
            <a:pPr algn="l" marL="0" indent="0" lvl="0">
              <a:lnSpc>
                <a:spcPts val="3780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7631981" y="-658579"/>
            <a:ext cx="2780198" cy="278019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E9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7631981" y="1242969"/>
            <a:ext cx="1009800" cy="1009800"/>
          </a:xfrm>
          <a:custGeom>
            <a:avLst/>
            <a:gdLst/>
            <a:ahLst/>
            <a:cxnLst/>
            <a:rect r="r" b="b" t="t" l="l"/>
            <a:pathLst>
              <a:path h="1009800" w="1009800">
                <a:moveTo>
                  <a:pt x="0" y="0"/>
                </a:moveTo>
                <a:lnTo>
                  <a:pt x="1009800" y="0"/>
                </a:lnTo>
                <a:lnTo>
                  <a:pt x="1009800" y="1009801"/>
                </a:lnTo>
                <a:lnTo>
                  <a:pt x="0" y="1009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110556" y="5404672"/>
            <a:ext cx="497193" cy="49719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CC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23825"/>
              <a:ext cx="660400" cy="612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39"/>
                </a:lnSpc>
              </a:pPr>
              <a:r>
                <a:rPr lang="en-US" sz="15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5120640" y="2801451"/>
            <a:ext cx="3901440" cy="517827"/>
          </a:xfrm>
          <a:custGeom>
            <a:avLst/>
            <a:gdLst/>
            <a:ahLst/>
            <a:cxnLst/>
            <a:rect r="r" b="b" t="t" l="l"/>
            <a:pathLst>
              <a:path h="517827" w="3901440">
                <a:moveTo>
                  <a:pt x="0" y="0"/>
                </a:moveTo>
                <a:lnTo>
                  <a:pt x="3901440" y="0"/>
                </a:lnTo>
                <a:lnTo>
                  <a:pt x="3901440" y="517828"/>
                </a:lnTo>
                <a:lnTo>
                  <a:pt x="0" y="5178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723504" y="3657600"/>
            <a:ext cx="2594520" cy="2601458"/>
          </a:xfrm>
          <a:custGeom>
            <a:avLst/>
            <a:gdLst/>
            <a:ahLst/>
            <a:cxnLst/>
            <a:rect r="r" b="b" t="t" l="l"/>
            <a:pathLst>
              <a:path h="2601458" w="2594520">
                <a:moveTo>
                  <a:pt x="0" y="0"/>
                </a:moveTo>
                <a:lnTo>
                  <a:pt x="2594520" y="0"/>
                </a:lnTo>
                <a:lnTo>
                  <a:pt x="2594520" y="2601458"/>
                </a:lnTo>
                <a:lnTo>
                  <a:pt x="0" y="26014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678909" y="2214670"/>
            <a:ext cx="3197891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B4CC0"/>
                </a:solidFill>
                <a:latin typeface="Montserrat"/>
                <a:ea typeface="Montserrat"/>
                <a:cs typeface="Montserrat"/>
                <a:sym typeface="Montserrat"/>
              </a:rPr>
              <a:t>Procedures for placing orders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17842" y="3238310"/>
            <a:ext cx="2316715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B4CC0"/>
                </a:solidFill>
                <a:latin typeface="Montserrat"/>
                <a:ea typeface="Montserrat"/>
                <a:cs typeface="Montserrat"/>
                <a:sym typeface="Montserrat"/>
              </a:rPr>
              <a:t>Triggers for inventory updates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17842" y="4302623"/>
            <a:ext cx="2753961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B4CC0"/>
                </a:solidFill>
                <a:latin typeface="Montserrat"/>
                <a:ea typeface="Montserrat"/>
                <a:cs typeface="Montserrat"/>
                <a:sym typeface="Montserrat"/>
              </a:rPr>
              <a:t>Packages for modular operations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17842" y="5323703"/>
            <a:ext cx="2753961" cy="935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2B4CC0"/>
                </a:solidFill>
                <a:latin typeface="Montserrat"/>
                <a:ea typeface="Montserrat"/>
                <a:cs typeface="Montserrat"/>
                <a:sym typeface="Montserrat"/>
              </a:rPr>
              <a:t>Window functions for analytics</a:t>
            </a:r>
          </a:p>
          <a:p>
            <a:pPr algn="l">
              <a:lnSpc>
                <a:spcPts val="252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DAGn_mYXoW4</dc:identifier>
  <dcterms:modified xsi:type="dcterms:W3CDTF">2011-08-01T06:04:30Z</dcterms:modified>
  <cp:revision>1</cp:revision>
  <dc:title>Inventory_Order_Management_Presentation.pptx</dc:title>
</cp:coreProperties>
</file>