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4" r:id="rId1"/>
  </p:sldMasterIdLst>
  <p:notesMasterIdLst>
    <p:notesMasterId r:id="rId30"/>
  </p:notesMasterIdLst>
  <p:sldIdLst>
    <p:sldId id="256" r:id="rId2"/>
    <p:sldId id="265" r:id="rId3"/>
    <p:sldId id="264" r:id="rId4"/>
    <p:sldId id="268" r:id="rId5"/>
    <p:sldId id="269" r:id="rId6"/>
    <p:sldId id="270" r:id="rId7"/>
    <p:sldId id="271" r:id="rId8"/>
    <p:sldId id="272" r:id="rId9"/>
    <p:sldId id="274" r:id="rId10"/>
    <p:sldId id="275" r:id="rId11"/>
    <p:sldId id="277" r:id="rId12"/>
    <p:sldId id="278" r:id="rId13"/>
    <p:sldId id="279" r:id="rId14"/>
    <p:sldId id="281" r:id="rId15"/>
    <p:sldId id="280" r:id="rId16"/>
    <p:sldId id="273" r:id="rId17"/>
    <p:sldId id="285" r:id="rId18"/>
    <p:sldId id="297" r:id="rId19"/>
    <p:sldId id="295" r:id="rId20"/>
    <p:sldId id="296" r:id="rId21"/>
    <p:sldId id="290" r:id="rId22"/>
    <p:sldId id="291" r:id="rId23"/>
    <p:sldId id="292" r:id="rId24"/>
    <p:sldId id="293" r:id="rId25"/>
    <p:sldId id="294" r:id="rId26"/>
    <p:sldId id="289" r:id="rId27"/>
    <p:sldId id="286" r:id="rId28"/>
    <p:sldId id="26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E11F0-11BC-4747-BF8E-665DE2617778}" v="2081" dt="2019-06-03T21:43:50.002"/>
    <p1510:client id="{1D3B9513-35D6-1A05-01E8-B3751FE833A9}" v="10" dt="2019-06-04T01:51:25.824"/>
    <p1510:client id="{2E5F17B3-9574-DB30-314C-1E20ED5E2C02}" v="42" dt="2019-06-03T22:16:05.612"/>
    <p1510:client id="{3EA97249-2FCD-FCB1-76DD-3ED2AC716863}" v="379" dt="2019-06-03T19:03:32.301"/>
    <p1510:client id="{680F3FB2-C7C5-2CFD-F20F-FFCF31A36281}" v="51" dt="2019-06-03T19:12:18.833"/>
    <p1510:client id="{6F220569-F5DB-4CF8-8E48-B105A7201073}" v="9" dt="2019-06-04T02:18:08.684"/>
    <p1510:client id="{8317472E-DBEA-A4F4-4570-00BC10763A59}" v="541" dt="2019-06-03T22:10:51.587"/>
    <p1510:client id="{96261D20-D824-855F-4101-F2525A1C7691}" v="1944" dt="2019-06-03T22:08:48.073"/>
    <p1510:client id="{AF295E64-4FD9-EAA8-83F3-B98B1AFA3579}" v="2" dt="2019-06-04T02:36:10.777"/>
    <p1510:client id="{EB1265B1-0860-6498-6C06-A079AECEF409}" v="1982" dt="2019-06-03T17:39:22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jeoma Odoko" userId="S::ijeoma.odoko@edu.sait.ca::0c2836f1-7db0-4b97-8da6-ffd7d4ea5e75" providerId="AD" clId="Web-{6F220569-F5DB-4CF8-8E48-B105A7201073}"/>
    <pc:docChg chg="addSld modSld sldOrd">
      <pc:chgData name="Ijeoma Odoko" userId="S::ijeoma.odoko@edu.sait.ca::0c2836f1-7db0-4b97-8da6-ffd7d4ea5e75" providerId="AD" clId="Web-{6F220569-F5DB-4CF8-8E48-B105A7201073}" dt="2019-06-04T02:18:08.684" v="687" actId="20577"/>
      <pc:docMkLst>
        <pc:docMk/>
      </pc:docMkLst>
      <pc:sldChg chg="modSp">
        <pc:chgData name="Ijeoma Odoko" userId="S::ijeoma.odoko@edu.sait.ca::0c2836f1-7db0-4b97-8da6-ffd7d4ea5e75" providerId="AD" clId="Web-{6F220569-F5DB-4CF8-8E48-B105A7201073}" dt="2019-06-04T01:11:16.044" v="178" actId="20577"/>
        <pc:sldMkLst>
          <pc:docMk/>
          <pc:sldMk cId="3095564614" sldId="273"/>
        </pc:sldMkLst>
        <pc:spChg chg="mod">
          <ac:chgData name="Ijeoma Odoko" userId="S::ijeoma.odoko@edu.sait.ca::0c2836f1-7db0-4b97-8da6-ffd7d4ea5e75" providerId="AD" clId="Web-{6F220569-F5DB-4CF8-8E48-B105A7201073}" dt="2019-06-04T01:11:16.044" v="178" actId="20577"/>
          <ac:spMkLst>
            <pc:docMk/>
            <pc:sldMk cId="3095564614" sldId="273"/>
            <ac:spMk id="3" creationId="{97CCD3C0-8027-4F59-9218-702005DE7D6B}"/>
          </ac:spMkLst>
        </pc:spChg>
      </pc:sldChg>
      <pc:sldChg chg="ord">
        <pc:chgData name="Ijeoma Odoko" userId="S::ijeoma.odoko@edu.sait.ca::0c2836f1-7db0-4b97-8da6-ffd7d4ea5e75" providerId="AD" clId="Web-{6F220569-F5DB-4CF8-8E48-B105A7201073}" dt="2019-06-04T01:26:04.812" v="618"/>
        <pc:sldMkLst>
          <pc:docMk/>
          <pc:sldMk cId="1212609744" sldId="283"/>
        </pc:sldMkLst>
      </pc:sldChg>
      <pc:sldChg chg="modSp">
        <pc:chgData name="Ijeoma Odoko" userId="S::ijeoma.odoko@edu.sait.ca::0c2836f1-7db0-4b97-8da6-ffd7d4ea5e75" providerId="AD" clId="Web-{6F220569-F5DB-4CF8-8E48-B105A7201073}" dt="2019-06-04T01:23:31.065" v="563" actId="20577"/>
        <pc:sldMkLst>
          <pc:docMk/>
          <pc:sldMk cId="2466505004" sldId="285"/>
        </pc:sldMkLst>
        <pc:spChg chg="mod">
          <ac:chgData name="Ijeoma Odoko" userId="S::ijeoma.odoko@edu.sait.ca::0c2836f1-7db0-4b97-8da6-ffd7d4ea5e75" providerId="AD" clId="Web-{6F220569-F5DB-4CF8-8E48-B105A7201073}" dt="2019-06-04T01:23:31.065" v="563" actId="20577"/>
          <ac:spMkLst>
            <pc:docMk/>
            <pc:sldMk cId="2466505004" sldId="285"/>
            <ac:spMk id="3" creationId="{97CCD3C0-8027-4F59-9218-702005DE7D6B}"/>
          </ac:spMkLst>
        </pc:spChg>
      </pc:sldChg>
      <pc:sldChg chg="modSp">
        <pc:chgData name="Ijeoma Odoko" userId="S::ijeoma.odoko@edu.sait.ca::0c2836f1-7db0-4b97-8da6-ffd7d4ea5e75" providerId="AD" clId="Web-{6F220569-F5DB-4CF8-8E48-B105A7201073}" dt="2019-06-04T02:17:50.012" v="675" actId="20577"/>
        <pc:sldMkLst>
          <pc:docMk/>
          <pc:sldMk cId="3545783711" sldId="290"/>
        </pc:sldMkLst>
        <pc:spChg chg="mod">
          <ac:chgData name="Ijeoma Odoko" userId="S::ijeoma.odoko@edu.sait.ca::0c2836f1-7db0-4b97-8da6-ffd7d4ea5e75" providerId="AD" clId="Web-{6F220569-F5DB-4CF8-8E48-B105A7201073}" dt="2019-06-04T02:17:50.012" v="675" actId="20577"/>
          <ac:spMkLst>
            <pc:docMk/>
            <pc:sldMk cId="3545783711" sldId="290"/>
            <ac:spMk id="3" creationId="{AEAB02B5-09DF-462F-AD25-FD8C117B4B62}"/>
          </ac:spMkLst>
        </pc:spChg>
      </pc:sldChg>
      <pc:sldChg chg="modSp">
        <pc:chgData name="Ijeoma Odoko" userId="S::ijeoma.odoko@edu.sait.ca::0c2836f1-7db0-4b97-8da6-ffd7d4ea5e75" providerId="AD" clId="Web-{6F220569-F5DB-4CF8-8E48-B105A7201073}" dt="2019-06-04T02:18:08.684" v="686" actId="20577"/>
        <pc:sldMkLst>
          <pc:docMk/>
          <pc:sldMk cId="48362275" sldId="291"/>
        </pc:sldMkLst>
        <pc:spChg chg="mod">
          <ac:chgData name="Ijeoma Odoko" userId="S::ijeoma.odoko@edu.sait.ca::0c2836f1-7db0-4b97-8da6-ffd7d4ea5e75" providerId="AD" clId="Web-{6F220569-F5DB-4CF8-8E48-B105A7201073}" dt="2019-06-04T02:18:08.684" v="686" actId="20577"/>
          <ac:spMkLst>
            <pc:docMk/>
            <pc:sldMk cId="48362275" sldId="291"/>
            <ac:spMk id="3" creationId="{5C0B62C0-6238-4825-9700-9302C05B75BB}"/>
          </ac:spMkLst>
        </pc:spChg>
      </pc:sldChg>
      <pc:sldChg chg="modSp">
        <pc:chgData name="Ijeoma Odoko" userId="S::ijeoma.odoko@edu.sait.ca::0c2836f1-7db0-4b97-8da6-ffd7d4ea5e75" providerId="AD" clId="Web-{6F220569-F5DB-4CF8-8E48-B105A7201073}" dt="2019-06-04T01:32:52.095" v="667" actId="20577"/>
        <pc:sldMkLst>
          <pc:docMk/>
          <pc:sldMk cId="3672974903" sldId="295"/>
        </pc:sldMkLst>
        <pc:spChg chg="mod">
          <ac:chgData name="Ijeoma Odoko" userId="S::ijeoma.odoko@edu.sait.ca::0c2836f1-7db0-4b97-8da6-ffd7d4ea5e75" providerId="AD" clId="Web-{6F220569-F5DB-4CF8-8E48-B105A7201073}" dt="2019-06-04T01:32:52.095" v="667" actId="20577"/>
          <ac:spMkLst>
            <pc:docMk/>
            <pc:sldMk cId="3672974903" sldId="295"/>
            <ac:spMk id="3" creationId="{A7796B7D-0D26-4059-8663-562394089381}"/>
          </ac:spMkLst>
        </pc:spChg>
      </pc:sldChg>
      <pc:sldChg chg="add replId">
        <pc:chgData name="Ijeoma Odoko" userId="S::ijeoma.odoko@edu.sait.ca::0c2836f1-7db0-4b97-8da6-ffd7d4ea5e75" providerId="AD" clId="Web-{6F220569-F5DB-4CF8-8E48-B105A7201073}" dt="2019-06-04T01:25:59.343" v="617"/>
        <pc:sldMkLst>
          <pc:docMk/>
          <pc:sldMk cId="3365559157" sldId="296"/>
        </pc:sldMkLst>
      </pc:sldChg>
    </pc:docChg>
  </pc:docChgLst>
  <pc:docChgLst>
    <pc:chgData name="Abid Anwar" userId="S::abid.anwar@edu.sait.ca::654d2285-acab-49aa-9705-bbb1b8324bd6" providerId="AD" clId="Web-{680F3FB2-C7C5-2CFD-F20F-FFCF31A36281}"/>
    <pc:docChg chg="modSld">
      <pc:chgData name="Abid Anwar" userId="S::abid.anwar@edu.sait.ca::654d2285-acab-49aa-9705-bbb1b8324bd6" providerId="AD" clId="Web-{680F3FB2-C7C5-2CFD-F20F-FFCF31A36281}" dt="2019-06-03T19:12:18.833" v="82" actId="1076"/>
      <pc:docMkLst>
        <pc:docMk/>
      </pc:docMkLst>
      <pc:sldChg chg="modSp">
        <pc:chgData name="Abid Anwar" userId="S::abid.anwar@edu.sait.ca::654d2285-acab-49aa-9705-bbb1b8324bd6" providerId="AD" clId="Web-{680F3FB2-C7C5-2CFD-F20F-FFCF31A36281}" dt="2019-06-03T19:12:18.833" v="82" actId="1076"/>
        <pc:sldMkLst>
          <pc:docMk/>
          <pc:sldMk cId="1568684463" sldId="272"/>
        </pc:sldMkLst>
        <pc:picChg chg="mod">
          <ac:chgData name="Abid Anwar" userId="S::abid.anwar@edu.sait.ca::654d2285-acab-49aa-9705-bbb1b8324bd6" providerId="AD" clId="Web-{680F3FB2-C7C5-2CFD-F20F-FFCF31A36281}" dt="2019-06-03T19:12:18.833" v="82" actId="1076"/>
          <ac:picMkLst>
            <pc:docMk/>
            <pc:sldMk cId="1568684463" sldId="272"/>
            <ac:picMk id="5" creationId="{C328C90D-74DD-4989-89A3-2978D4D471DF}"/>
          </ac:picMkLst>
        </pc:picChg>
      </pc:sldChg>
      <pc:sldChg chg="modSp">
        <pc:chgData name="Abid Anwar" userId="S::abid.anwar@edu.sait.ca::654d2285-acab-49aa-9705-bbb1b8324bd6" providerId="AD" clId="Web-{680F3FB2-C7C5-2CFD-F20F-FFCF31A36281}" dt="2019-06-03T19:08:21.471" v="78" actId="1076"/>
        <pc:sldMkLst>
          <pc:docMk/>
          <pc:sldMk cId="1835905402" sldId="280"/>
        </pc:sldMkLst>
        <pc:spChg chg="mod">
          <ac:chgData name="Abid Anwar" userId="S::abid.anwar@edu.sait.ca::654d2285-acab-49aa-9705-bbb1b8324bd6" providerId="AD" clId="Web-{680F3FB2-C7C5-2CFD-F20F-FFCF31A36281}" dt="2019-06-03T19:08:18.909" v="76" actId="20577"/>
          <ac:spMkLst>
            <pc:docMk/>
            <pc:sldMk cId="1835905402" sldId="280"/>
            <ac:spMk id="3" creationId="{860555A3-9511-42A1-9365-C89C31723C46}"/>
          </ac:spMkLst>
        </pc:spChg>
        <pc:picChg chg="mod">
          <ac:chgData name="Abid Anwar" userId="S::abid.anwar@edu.sait.ca::654d2285-acab-49aa-9705-bbb1b8324bd6" providerId="AD" clId="Web-{680F3FB2-C7C5-2CFD-F20F-FFCF31A36281}" dt="2019-06-03T19:08:21.471" v="78" actId="1076"/>
          <ac:picMkLst>
            <pc:docMk/>
            <pc:sldMk cId="1835905402" sldId="280"/>
            <ac:picMk id="4" creationId="{D836836C-6427-46DC-B3D3-A89F8187508E}"/>
          </ac:picMkLst>
        </pc:picChg>
      </pc:sldChg>
      <pc:sldChg chg="modSp">
        <pc:chgData name="Abid Anwar" userId="S::abid.anwar@edu.sait.ca::654d2285-acab-49aa-9705-bbb1b8324bd6" providerId="AD" clId="Web-{680F3FB2-C7C5-2CFD-F20F-FFCF31A36281}" dt="2019-06-03T19:08:43.846" v="81" actId="1076"/>
        <pc:sldMkLst>
          <pc:docMk/>
          <pc:sldMk cId="1165789073" sldId="281"/>
        </pc:sldMkLst>
        <pc:spChg chg="mod">
          <ac:chgData name="Abid Anwar" userId="S::abid.anwar@edu.sait.ca::654d2285-acab-49aa-9705-bbb1b8324bd6" providerId="AD" clId="Web-{680F3FB2-C7C5-2CFD-F20F-FFCF31A36281}" dt="2019-06-03T19:08:38.909" v="79" actId="14100"/>
          <ac:spMkLst>
            <pc:docMk/>
            <pc:sldMk cId="1165789073" sldId="281"/>
            <ac:spMk id="3" creationId="{084BBB53-93CC-4AD6-B28F-5D84EC2FA1CF}"/>
          </ac:spMkLst>
        </pc:spChg>
        <pc:picChg chg="mod">
          <ac:chgData name="Abid Anwar" userId="S::abid.anwar@edu.sait.ca::654d2285-acab-49aa-9705-bbb1b8324bd6" providerId="AD" clId="Web-{680F3FB2-C7C5-2CFD-F20F-FFCF31A36281}" dt="2019-06-03T19:08:43.846" v="81" actId="1076"/>
          <ac:picMkLst>
            <pc:docMk/>
            <pc:sldMk cId="1165789073" sldId="281"/>
            <ac:picMk id="4" creationId="{09B1F646-A78F-4D85-A01D-48CC311B86BB}"/>
          </ac:picMkLst>
        </pc:picChg>
      </pc:sldChg>
    </pc:docChg>
  </pc:docChgLst>
  <pc:docChgLst>
    <pc:chgData name="Abid Anwar" userId="S::abid.anwar@edu.sait.ca::654d2285-acab-49aa-9705-bbb1b8324bd6" providerId="AD" clId="Web-{BFC34264-3FE0-F0B5-A3A4-5ED72F506561}"/>
    <pc:docChg chg="modSld">
      <pc:chgData name="Abid Anwar" userId="S::abid.anwar@edu.sait.ca::654d2285-acab-49aa-9705-bbb1b8324bd6" providerId="AD" clId="Web-{BFC34264-3FE0-F0B5-A3A4-5ED72F506561}" dt="2019-06-04T14:39:08.546" v="0"/>
      <pc:docMkLst>
        <pc:docMk/>
      </pc:docMkLst>
      <pc:sldChg chg="delSp">
        <pc:chgData name="Abid Anwar" userId="S::abid.anwar@edu.sait.ca::654d2285-acab-49aa-9705-bbb1b8324bd6" providerId="AD" clId="Web-{BFC34264-3FE0-F0B5-A3A4-5ED72F506561}" dt="2019-06-04T14:39:08.546" v="0"/>
        <pc:sldMkLst>
          <pc:docMk/>
          <pc:sldMk cId="3365559157" sldId="296"/>
        </pc:sldMkLst>
        <pc:spChg chg="del">
          <ac:chgData name="Abid Anwar" userId="S::abid.anwar@edu.sait.ca::654d2285-acab-49aa-9705-bbb1b8324bd6" providerId="AD" clId="Web-{BFC34264-3FE0-F0B5-A3A4-5ED72F506561}" dt="2019-06-04T14:39:08.546" v="0"/>
          <ac:spMkLst>
            <pc:docMk/>
            <pc:sldMk cId="3365559157" sldId="296"/>
            <ac:spMk id="6" creationId="{6095D30F-FEDE-4146-A6BD-7B0903367943}"/>
          </ac:spMkLst>
        </pc:spChg>
      </pc:sldChg>
    </pc:docChg>
  </pc:docChgLst>
  <pc:docChgLst>
    <pc:chgData name="Neha Talwar" userId="S::neha.talwar@edu.sait.ca::3833d714-67d7-44ae-a146-2c71c8536b42" providerId="AD" clId="Web-{1D3B9513-35D6-1A05-01E8-B3751FE833A9}"/>
    <pc:docChg chg="delSld modSld">
      <pc:chgData name="Neha Talwar" userId="S::neha.talwar@edu.sait.ca::3833d714-67d7-44ae-a146-2c71c8536b42" providerId="AD" clId="Web-{1D3B9513-35D6-1A05-01E8-B3751FE833A9}" dt="2019-06-04T01:52:08.871" v="13"/>
      <pc:docMkLst>
        <pc:docMk/>
      </pc:docMkLst>
      <pc:sldChg chg="modSp">
        <pc:chgData name="Neha Talwar" userId="S::neha.talwar@edu.sait.ca::3833d714-67d7-44ae-a146-2c71c8536b42" providerId="AD" clId="Web-{1D3B9513-35D6-1A05-01E8-B3751FE833A9}" dt="2019-06-04T01:50:53.886" v="7" actId="20577"/>
        <pc:sldMkLst>
          <pc:docMk/>
          <pc:sldMk cId="1399160729" sldId="256"/>
        </pc:sldMkLst>
        <pc:spChg chg="mod">
          <ac:chgData name="Neha Talwar" userId="S::neha.talwar@edu.sait.ca::3833d714-67d7-44ae-a146-2c71c8536b42" providerId="AD" clId="Web-{1D3B9513-35D6-1A05-01E8-B3751FE833A9}" dt="2019-06-04T01:50:53.886" v="7" actId="20577"/>
          <ac:spMkLst>
            <pc:docMk/>
            <pc:sldMk cId="1399160729" sldId="256"/>
            <ac:spMk id="2" creationId="{00000000-0000-0000-0000-000000000000}"/>
          </ac:spMkLst>
        </pc:spChg>
      </pc:sldChg>
      <pc:sldChg chg="del">
        <pc:chgData name="Neha Talwar" userId="S::neha.talwar@edu.sait.ca::3833d714-67d7-44ae-a146-2c71c8536b42" providerId="AD" clId="Web-{1D3B9513-35D6-1A05-01E8-B3751FE833A9}" dt="2019-06-04T01:52:08.871" v="13"/>
        <pc:sldMkLst>
          <pc:docMk/>
          <pc:sldMk cId="1212609744" sldId="283"/>
        </pc:sldMkLst>
      </pc:sldChg>
      <pc:sldChg chg="modSp">
        <pc:chgData name="Neha Talwar" userId="S::neha.talwar@edu.sait.ca::3833d714-67d7-44ae-a146-2c71c8536b42" providerId="AD" clId="Web-{1D3B9513-35D6-1A05-01E8-B3751FE833A9}" dt="2019-06-04T01:51:25.824" v="12" actId="20577"/>
        <pc:sldMkLst>
          <pc:docMk/>
          <pc:sldMk cId="725003957" sldId="286"/>
        </pc:sldMkLst>
        <pc:spChg chg="mod">
          <ac:chgData name="Neha Talwar" userId="S::neha.talwar@edu.sait.ca::3833d714-67d7-44ae-a146-2c71c8536b42" providerId="AD" clId="Web-{1D3B9513-35D6-1A05-01E8-B3751FE833A9}" dt="2019-06-04T01:51:25.824" v="12" actId="20577"/>
          <ac:spMkLst>
            <pc:docMk/>
            <pc:sldMk cId="725003957" sldId="286"/>
            <ac:spMk id="3" creationId="{CD97C712-0B73-4EDA-9B56-30BBBC003311}"/>
          </ac:spMkLst>
        </pc:spChg>
      </pc:sldChg>
      <pc:sldChg chg="modSp">
        <pc:chgData name="Neha Talwar" userId="S::neha.talwar@edu.sait.ca::3833d714-67d7-44ae-a146-2c71c8536b42" providerId="AD" clId="Web-{1D3B9513-35D6-1A05-01E8-B3751FE833A9}" dt="2019-06-04T01:50:12.011" v="2" actId="1076"/>
        <pc:sldMkLst>
          <pc:docMk/>
          <pc:sldMk cId="2627799731" sldId="292"/>
        </pc:sldMkLst>
        <pc:spChg chg="mod">
          <ac:chgData name="Neha Talwar" userId="S::neha.talwar@edu.sait.ca::3833d714-67d7-44ae-a146-2c71c8536b42" providerId="AD" clId="Web-{1D3B9513-35D6-1A05-01E8-B3751FE833A9}" dt="2019-06-04T01:50:11.980" v="0" actId="1076"/>
          <ac:spMkLst>
            <pc:docMk/>
            <pc:sldMk cId="2627799731" sldId="292"/>
            <ac:spMk id="2" creationId="{84D325A5-EC54-4659-8DC7-BCB4AC238297}"/>
          </ac:spMkLst>
        </pc:spChg>
        <pc:spChg chg="mod">
          <ac:chgData name="Neha Talwar" userId="S::neha.talwar@edu.sait.ca::3833d714-67d7-44ae-a146-2c71c8536b42" providerId="AD" clId="Web-{1D3B9513-35D6-1A05-01E8-B3751FE833A9}" dt="2019-06-04T01:50:12.011" v="2" actId="1076"/>
          <ac:spMkLst>
            <pc:docMk/>
            <pc:sldMk cId="2627799731" sldId="292"/>
            <ac:spMk id="3" creationId="{2D647446-D6C6-4891-ACF8-BB4CA720C428}"/>
          </ac:spMkLst>
        </pc:spChg>
        <pc:picChg chg="mod">
          <ac:chgData name="Neha Talwar" userId="S::neha.talwar@edu.sait.ca::3833d714-67d7-44ae-a146-2c71c8536b42" providerId="AD" clId="Web-{1D3B9513-35D6-1A05-01E8-B3751FE833A9}" dt="2019-06-04T01:50:11.996" v="1" actId="1076"/>
          <ac:picMkLst>
            <pc:docMk/>
            <pc:sldMk cId="2627799731" sldId="292"/>
            <ac:picMk id="4" creationId="{B406DAB8-C72E-41C0-AA29-05F4B28A94B8}"/>
          </ac:picMkLst>
        </pc:picChg>
      </pc:sldChg>
    </pc:docChg>
  </pc:docChgLst>
  <pc:docChgLst>
    <pc:chgData name="Abid Anwar" userId="S::abid.anwar@edu.sait.ca::654d2285-acab-49aa-9705-bbb1b8324bd6" providerId="AD" clId="Web-{FA1CF24E-5F81-E709-99A5-53F70C1B0A07}"/>
    <pc:docChg chg="modSld">
      <pc:chgData name="Abid Anwar" userId="S::abid.anwar@edu.sait.ca::654d2285-acab-49aa-9705-bbb1b8324bd6" providerId="AD" clId="Web-{FA1CF24E-5F81-E709-99A5-53F70C1B0A07}" dt="2019-06-04T11:01:47.662" v="1"/>
      <pc:docMkLst>
        <pc:docMk/>
      </pc:docMkLst>
      <pc:sldChg chg="modNotes">
        <pc:chgData name="Abid Anwar" userId="S::abid.anwar@edu.sait.ca::654d2285-acab-49aa-9705-bbb1b8324bd6" providerId="AD" clId="Web-{FA1CF24E-5F81-E709-99A5-53F70C1B0A07}" dt="2019-06-04T11:01:47.662" v="1"/>
        <pc:sldMkLst>
          <pc:docMk/>
          <pc:sldMk cId="2399530077" sldId="275"/>
        </pc:sldMkLst>
      </pc:sldChg>
    </pc:docChg>
  </pc:docChgLst>
  <pc:docChgLst>
    <pc:chgData name="Neha Talwar" userId="S::neha.talwar@edu.sait.ca::3833d714-67d7-44ae-a146-2c71c8536b42" providerId="AD" clId="Web-{039E11F0-11BC-4747-BF8E-665DE2617778}"/>
    <pc:docChg chg="addSld delSld modSld sldOrd">
      <pc:chgData name="Neha Talwar" userId="S::neha.talwar@edu.sait.ca::3833d714-67d7-44ae-a146-2c71c8536b42" providerId="AD" clId="Web-{039E11F0-11BC-4747-BF8E-665DE2617778}" dt="2019-06-03T21:49:13.440" v="4551" actId="20577"/>
      <pc:docMkLst>
        <pc:docMk/>
      </pc:docMkLst>
      <pc:sldChg chg="del">
        <pc:chgData name="Neha Talwar" userId="S::neha.talwar@edu.sait.ca::3833d714-67d7-44ae-a146-2c71c8536b42" providerId="AD" clId="Web-{039E11F0-11BC-4747-BF8E-665DE2617778}" dt="2019-06-03T21:02:06.698" v="4022"/>
        <pc:sldMkLst>
          <pc:docMk/>
          <pc:sldMk cId="3815256240" sldId="258"/>
        </pc:sldMkLst>
      </pc:sldChg>
      <pc:sldChg chg="del">
        <pc:chgData name="Neha Talwar" userId="S::neha.talwar@edu.sait.ca::3833d714-67d7-44ae-a146-2c71c8536b42" providerId="AD" clId="Web-{039E11F0-11BC-4747-BF8E-665DE2617778}" dt="2019-06-03T21:02:11.370" v="4026"/>
        <pc:sldMkLst>
          <pc:docMk/>
          <pc:sldMk cId="1018602817" sldId="259"/>
        </pc:sldMkLst>
      </pc:sldChg>
      <pc:sldChg chg="del">
        <pc:chgData name="Neha Talwar" userId="S::neha.talwar@edu.sait.ca::3833d714-67d7-44ae-a146-2c71c8536b42" providerId="AD" clId="Web-{039E11F0-11BC-4747-BF8E-665DE2617778}" dt="2019-06-03T21:02:11.370" v="4025"/>
        <pc:sldMkLst>
          <pc:docMk/>
          <pc:sldMk cId="2639439307" sldId="260"/>
        </pc:sldMkLst>
      </pc:sldChg>
      <pc:sldChg chg="del">
        <pc:chgData name="Neha Talwar" userId="S::neha.talwar@edu.sait.ca::3833d714-67d7-44ae-a146-2c71c8536b42" providerId="AD" clId="Web-{039E11F0-11BC-4747-BF8E-665DE2617778}" dt="2019-06-03T21:02:11.370" v="4024"/>
        <pc:sldMkLst>
          <pc:docMk/>
          <pc:sldMk cId="418478336" sldId="261"/>
        </pc:sldMkLst>
      </pc:sldChg>
      <pc:sldChg chg="del">
        <pc:chgData name="Neha Talwar" userId="S::neha.talwar@edu.sait.ca::3833d714-67d7-44ae-a146-2c71c8536b42" providerId="AD" clId="Web-{039E11F0-11BC-4747-BF8E-665DE2617778}" dt="2019-06-03T21:02:11.370" v="4023"/>
        <pc:sldMkLst>
          <pc:docMk/>
          <pc:sldMk cId="2142008046" sldId="262"/>
        </pc:sldMkLst>
      </pc:sldChg>
      <pc:sldChg chg="del">
        <pc:chgData name="Neha Talwar" userId="S::neha.talwar@edu.sait.ca::3833d714-67d7-44ae-a146-2c71c8536b42" providerId="AD" clId="Web-{039E11F0-11BC-4747-BF8E-665DE2617778}" dt="2019-06-03T21:02:04.964" v="4021"/>
        <pc:sldMkLst>
          <pc:docMk/>
          <pc:sldMk cId="3970935205" sldId="263"/>
        </pc:sldMkLst>
      </pc:sldChg>
      <pc:sldChg chg="modSp new del">
        <pc:chgData name="Neha Talwar" userId="S::neha.talwar@edu.sait.ca::3833d714-67d7-44ae-a146-2c71c8536b42" providerId="AD" clId="Web-{039E11F0-11BC-4747-BF8E-665DE2617778}" dt="2019-06-03T20:45:20.479" v="3919"/>
        <pc:sldMkLst>
          <pc:docMk/>
          <pc:sldMk cId="2610839381" sldId="266"/>
        </pc:sldMkLst>
        <pc:spChg chg="mod">
          <ac:chgData name="Neha Talwar" userId="S::neha.talwar@edu.sait.ca::3833d714-67d7-44ae-a146-2c71c8536b42" providerId="AD" clId="Web-{039E11F0-11BC-4747-BF8E-665DE2617778}" dt="2019-06-03T17:03:02.232" v="707" actId="20577"/>
          <ac:spMkLst>
            <pc:docMk/>
            <pc:sldMk cId="2610839381" sldId="266"/>
            <ac:spMk id="3" creationId="{FB4AB3A0-3F8F-4314-8522-3B9A6BB7CD69}"/>
          </ac:spMkLst>
        </pc:spChg>
      </pc:sldChg>
      <pc:sldChg chg="modSp">
        <pc:chgData name="Neha Talwar" userId="S::neha.talwar@edu.sait.ca::3833d714-67d7-44ae-a146-2c71c8536b42" providerId="AD" clId="Web-{039E11F0-11BC-4747-BF8E-665DE2617778}" dt="2019-06-03T20:36:23.665" v="3916" actId="20577"/>
        <pc:sldMkLst>
          <pc:docMk/>
          <pc:sldMk cId="1568684463" sldId="272"/>
        </pc:sldMkLst>
        <pc:spChg chg="mod">
          <ac:chgData name="Neha Talwar" userId="S::neha.talwar@edu.sait.ca::3833d714-67d7-44ae-a146-2c71c8536b42" providerId="AD" clId="Web-{039E11F0-11BC-4747-BF8E-665DE2617778}" dt="2019-06-03T20:36:23.665" v="3916" actId="20577"/>
          <ac:spMkLst>
            <pc:docMk/>
            <pc:sldMk cId="1568684463" sldId="272"/>
            <ac:spMk id="3" creationId="{9333921C-4FE6-4A37-95FB-B7145157C801}"/>
          </ac:spMkLst>
        </pc:spChg>
      </pc:sldChg>
      <pc:sldChg chg="modSp new add del">
        <pc:chgData name="Neha Talwar" userId="S::neha.talwar@edu.sait.ca::3833d714-67d7-44ae-a146-2c71c8536b42" providerId="AD" clId="Web-{039E11F0-11BC-4747-BF8E-665DE2617778}" dt="2019-06-03T19:37:15.115" v="3708" actId="20577"/>
        <pc:sldMkLst>
          <pc:docMk/>
          <pc:sldMk cId="3095564614" sldId="273"/>
        </pc:sldMkLst>
        <pc:spChg chg="mod">
          <ac:chgData name="Neha Talwar" userId="S::neha.talwar@edu.sait.ca::3833d714-67d7-44ae-a146-2c71c8536b42" providerId="AD" clId="Web-{039E11F0-11BC-4747-BF8E-665DE2617778}" dt="2019-06-03T17:21:55.945" v="923" actId="20577"/>
          <ac:spMkLst>
            <pc:docMk/>
            <pc:sldMk cId="3095564614" sldId="273"/>
            <ac:spMk id="2" creationId="{5D85FED1-ACFC-4AEB-84EC-5A44D43DB791}"/>
          </ac:spMkLst>
        </pc:spChg>
        <pc:spChg chg="mod">
          <ac:chgData name="Neha Talwar" userId="S::neha.talwar@edu.sait.ca::3833d714-67d7-44ae-a146-2c71c8536b42" providerId="AD" clId="Web-{039E11F0-11BC-4747-BF8E-665DE2617778}" dt="2019-06-03T19:37:15.115" v="3708" actId="20577"/>
          <ac:spMkLst>
            <pc:docMk/>
            <pc:sldMk cId="3095564614" sldId="273"/>
            <ac:spMk id="3" creationId="{97CCD3C0-8027-4F59-9218-702005DE7D6B}"/>
          </ac:spMkLst>
        </pc:spChg>
      </pc:sldChg>
      <pc:sldChg chg="modNotes">
        <pc:chgData name="Neha Talwar" userId="S::neha.talwar@edu.sait.ca::3833d714-67d7-44ae-a146-2c71c8536b42" providerId="AD" clId="Web-{039E11F0-11BC-4747-BF8E-665DE2617778}" dt="2019-06-03T21:08:10.215" v="4053"/>
        <pc:sldMkLst>
          <pc:docMk/>
          <pc:sldMk cId="2399530077" sldId="275"/>
        </pc:sldMkLst>
      </pc:sldChg>
      <pc:sldChg chg="modSp new del">
        <pc:chgData name="Neha Talwar" userId="S::neha.talwar@edu.sait.ca::3833d714-67d7-44ae-a146-2c71c8536b42" providerId="AD" clId="Web-{039E11F0-11BC-4747-BF8E-665DE2617778}" dt="2019-06-03T17:31:55.100" v="1045"/>
        <pc:sldMkLst>
          <pc:docMk/>
          <pc:sldMk cId="3780013694" sldId="276"/>
        </pc:sldMkLst>
        <pc:spChg chg="mod">
          <ac:chgData name="Neha Talwar" userId="S::neha.talwar@edu.sait.ca::3833d714-67d7-44ae-a146-2c71c8536b42" providerId="AD" clId="Web-{039E11F0-11BC-4747-BF8E-665DE2617778}" dt="2019-06-03T17:25:29.050" v="1038" actId="20577"/>
          <ac:spMkLst>
            <pc:docMk/>
            <pc:sldMk cId="3780013694" sldId="276"/>
            <ac:spMk id="2" creationId="{76E1E60D-2D8A-46A2-A0BF-864864BBA1D4}"/>
          </ac:spMkLst>
        </pc:spChg>
        <pc:spChg chg="mod">
          <ac:chgData name="Neha Talwar" userId="S::neha.talwar@edu.sait.ca::3833d714-67d7-44ae-a146-2c71c8536b42" providerId="AD" clId="Web-{039E11F0-11BC-4747-BF8E-665DE2617778}" dt="2019-06-03T17:31:26.114" v="1043" actId="20577"/>
          <ac:spMkLst>
            <pc:docMk/>
            <pc:sldMk cId="3780013694" sldId="276"/>
            <ac:spMk id="3" creationId="{50E9279B-B64F-4CDD-83D8-DC8D57C1A629}"/>
          </ac:spMkLst>
        </pc:spChg>
      </pc:sldChg>
      <pc:sldChg chg="modSp">
        <pc:chgData name="Neha Talwar" userId="S::neha.talwar@edu.sait.ca::3833d714-67d7-44ae-a146-2c71c8536b42" providerId="AD" clId="Web-{039E11F0-11BC-4747-BF8E-665DE2617778}" dt="2019-06-03T20:48:34.354" v="4016" actId="1076"/>
        <pc:sldMkLst>
          <pc:docMk/>
          <pc:sldMk cId="1835905402" sldId="280"/>
        </pc:sldMkLst>
        <pc:spChg chg="mod">
          <ac:chgData name="Neha Talwar" userId="S::neha.talwar@edu.sait.ca::3833d714-67d7-44ae-a146-2c71c8536b42" providerId="AD" clId="Web-{039E11F0-11BC-4747-BF8E-665DE2617778}" dt="2019-06-03T20:48:33.260" v="4014" actId="20577"/>
          <ac:spMkLst>
            <pc:docMk/>
            <pc:sldMk cId="1835905402" sldId="280"/>
            <ac:spMk id="3" creationId="{860555A3-9511-42A1-9365-C89C31723C46}"/>
          </ac:spMkLst>
        </pc:spChg>
        <pc:picChg chg="mod">
          <ac:chgData name="Neha Talwar" userId="S::neha.talwar@edu.sait.ca::3833d714-67d7-44ae-a146-2c71c8536b42" providerId="AD" clId="Web-{039E11F0-11BC-4747-BF8E-665DE2617778}" dt="2019-06-03T20:48:34.354" v="4016" actId="1076"/>
          <ac:picMkLst>
            <pc:docMk/>
            <pc:sldMk cId="1835905402" sldId="280"/>
            <ac:picMk id="4" creationId="{D836836C-6427-46DC-B3D3-A89F8187508E}"/>
          </ac:picMkLst>
        </pc:picChg>
      </pc:sldChg>
      <pc:sldChg chg="modSp">
        <pc:chgData name="Neha Talwar" userId="S::neha.talwar@edu.sait.ca::3833d714-67d7-44ae-a146-2c71c8536b42" providerId="AD" clId="Web-{039E11F0-11BC-4747-BF8E-665DE2617778}" dt="2019-06-03T20:47:01.666" v="4011" actId="1076"/>
        <pc:sldMkLst>
          <pc:docMk/>
          <pc:sldMk cId="1165789073" sldId="281"/>
        </pc:sldMkLst>
        <pc:spChg chg="mod">
          <ac:chgData name="Neha Talwar" userId="S::neha.talwar@edu.sait.ca::3833d714-67d7-44ae-a146-2c71c8536b42" providerId="AD" clId="Web-{039E11F0-11BC-4747-BF8E-665DE2617778}" dt="2019-06-03T20:47:01.666" v="4011" actId="1076"/>
          <ac:spMkLst>
            <pc:docMk/>
            <pc:sldMk cId="1165789073" sldId="281"/>
            <ac:spMk id="3" creationId="{084BBB53-93CC-4AD6-B28F-5D84EC2FA1CF}"/>
          </ac:spMkLst>
        </pc:spChg>
      </pc:sldChg>
      <pc:sldChg chg="modSp ord">
        <pc:chgData name="Neha Talwar" userId="S::neha.talwar@edu.sait.ca::3833d714-67d7-44ae-a146-2c71c8536b42" providerId="AD" clId="Web-{039E11F0-11BC-4747-BF8E-665DE2617778}" dt="2019-06-03T20:58:31.901" v="4019" actId="14100"/>
        <pc:sldMkLst>
          <pc:docMk/>
          <pc:sldMk cId="1212609744" sldId="283"/>
        </pc:sldMkLst>
        <pc:picChg chg="mod">
          <ac:chgData name="Neha Talwar" userId="S::neha.talwar@edu.sait.ca::3833d714-67d7-44ae-a146-2c71c8536b42" providerId="AD" clId="Web-{039E11F0-11BC-4747-BF8E-665DE2617778}" dt="2019-06-03T20:58:31.901" v="4019" actId="14100"/>
          <ac:picMkLst>
            <pc:docMk/>
            <pc:sldMk cId="1212609744" sldId="283"/>
            <ac:picMk id="4" creationId="{55C11DFD-3AAE-4B73-BAA9-2F1B17CE6960}"/>
          </ac:picMkLst>
        </pc:picChg>
      </pc:sldChg>
      <pc:sldChg chg="del">
        <pc:chgData name="Neha Talwar" userId="S::neha.talwar@edu.sait.ca::3833d714-67d7-44ae-a146-2c71c8536b42" providerId="AD" clId="Web-{039E11F0-11BC-4747-BF8E-665DE2617778}" dt="2019-06-03T21:01:59.776" v="4020"/>
        <pc:sldMkLst>
          <pc:docMk/>
          <pc:sldMk cId="4059604363" sldId="284"/>
        </pc:sldMkLst>
      </pc:sldChg>
      <pc:sldChg chg="new add del">
        <pc:chgData name="Neha Talwar" userId="S::neha.talwar@edu.sait.ca::3833d714-67d7-44ae-a146-2c71c8536b42" providerId="AD" clId="Web-{039E11F0-11BC-4747-BF8E-665DE2617778}" dt="2019-06-03T19:14:00.003" v="1706"/>
        <pc:sldMkLst>
          <pc:docMk/>
          <pc:sldMk cId="1511034862" sldId="285"/>
        </pc:sldMkLst>
      </pc:sldChg>
      <pc:sldChg chg="modSp add replId">
        <pc:chgData name="Neha Talwar" userId="S::neha.talwar@edu.sait.ca::3833d714-67d7-44ae-a146-2c71c8536b42" providerId="AD" clId="Web-{039E11F0-11BC-4747-BF8E-665DE2617778}" dt="2019-06-03T19:15:21.972" v="3028" actId="20577"/>
        <pc:sldMkLst>
          <pc:docMk/>
          <pc:sldMk cId="2466505004" sldId="285"/>
        </pc:sldMkLst>
        <pc:spChg chg="mod">
          <ac:chgData name="Neha Talwar" userId="S::neha.talwar@edu.sait.ca::3833d714-67d7-44ae-a146-2c71c8536b42" providerId="AD" clId="Web-{039E11F0-11BC-4747-BF8E-665DE2617778}" dt="2019-06-03T19:15:21.972" v="3028" actId="20577"/>
          <ac:spMkLst>
            <pc:docMk/>
            <pc:sldMk cId="2466505004" sldId="285"/>
            <ac:spMk id="3" creationId="{97CCD3C0-8027-4F59-9218-702005DE7D6B}"/>
          </ac:spMkLst>
        </pc:spChg>
      </pc:sldChg>
      <pc:sldChg chg="modSp new">
        <pc:chgData name="Neha Talwar" userId="S::neha.talwar@edu.sait.ca::3833d714-67d7-44ae-a146-2c71c8536b42" providerId="AD" clId="Web-{039E11F0-11BC-4747-BF8E-665DE2617778}" dt="2019-06-03T21:43:50.002" v="4549" actId="20577"/>
        <pc:sldMkLst>
          <pc:docMk/>
          <pc:sldMk cId="725003957" sldId="286"/>
        </pc:sldMkLst>
        <pc:spChg chg="mod">
          <ac:chgData name="Neha Talwar" userId="S::neha.talwar@edu.sait.ca::3833d714-67d7-44ae-a146-2c71c8536b42" providerId="AD" clId="Web-{039E11F0-11BC-4747-BF8E-665DE2617778}" dt="2019-06-03T21:38:18.795" v="4345" actId="20577"/>
          <ac:spMkLst>
            <pc:docMk/>
            <pc:sldMk cId="725003957" sldId="286"/>
            <ac:spMk id="2" creationId="{B7D52731-E207-445F-926A-8E611194C9F6}"/>
          </ac:spMkLst>
        </pc:spChg>
        <pc:spChg chg="mod">
          <ac:chgData name="Neha Talwar" userId="S::neha.talwar@edu.sait.ca::3833d714-67d7-44ae-a146-2c71c8536b42" providerId="AD" clId="Web-{039E11F0-11BC-4747-BF8E-665DE2617778}" dt="2019-06-03T21:43:50.002" v="4549" actId="20577"/>
          <ac:spMkLst>
            <pc:docMk/>
            <pc:sldMk cId="725003957" sldId="286"/>
            <ac:spMk id="3" creationId="{CD97C712-0B73-4EDA-9B56-30BBBC003311}"/>
          </ac:spMkLst>
        </pc:spChg>
      </pc:sldChg>
      <pc:sldChg chg="modSp add ord replId">
        <pc:chgData name="Neha Talwar" userId="S::neha.talwar@edu.sait.ca::3833d714-67d7-44ae-a146-2c71c8536b42" providerId="AD" clId="Web-{039E11F0-11BC-4747-BF8E-665DE2617778}" dt="2019-06-03T19:33:17.958" v="3613" actId="20577"/>
        <pc:sldMkLst>
          <pc:docMk/>
          <pc:sldMk cId="1983967666" sldId="287"/>
        </pc:sldMkLst>
        <pc:spChg chg="mod">
          <ac:chgData name="Neha Talwar" userId="S::neha.talwar@edu.sait.ca::3833d714-67d7-44ae-a146-2c71c8536b42" providerId="AD" clId="Web-{039E11F0-11BC-4747-BF8E-665DE2617778}" dt="2019-06-03T19:33:17.958" v="3613" actId="20577"/>
          <ac:spMkLst>
            <pc:docMk/>
            <pc:sldMk cId="1983967666" sldId="287"/>
            <ac:spMk id="3" creationId="{97CCD3C0-8027-4F59-9218-702005DE7D6B}"/>
          </ac:spMkLst>
        </pc:spChg>
      </pc:sldChg>
      <pc:sldChg chg="del">
        <pc:chgData name="Neha Talwar" userId="S::neha.talwar@edu.sait.ca::3833d714-67d7-44ae-a146-2c71c8536b42" providerId="AD" clId="Web-{039E11F0-11BC-4747-BF8E-665DE2617778}" dt="2019-06-03T20:30:51.321" v="3913"/>
        <pc:sldMkLst>
          <pc:docMk/>
          <pc:sldMk cId="676204271" sldId="288"/>
        </pc:sldMkLst>
      </pc:sldChg>
      <pc:sldChg chg="addSp delSp modSp new ord">
        <pc:chgData name="Neha Talwar" userId="S::neha.talwar@edu.sait.ca::3833d714-67d7-44ae-a146-2c71c8536b42" providerId="AD" clId="Web-{039E11F0-11BC-4747-BF8E-665DE2617778}" dt="2019-06-03T21:19:07.075" v="4180"/>
        <pc:sldMkLst>
          <pc:docMk/>
          <pc:sldMk cId="3025876485" sldId="289"/>
        </pc:sldMkLst>
        <pc:spChg chg="mod">
          <ac:chgData name="Neha Talwar" userId="S::neha.talwar@edu.sait.ca::3833d714-67d7-44ae-a146-2c71c8536b42" providerId="AD" clId="Web-{039E11F0-11BC-4747-BF8E-665DE2617778}" dt="2019-06-03T20:19:51.899" v="3910" actId="20577"/>
          <ac:spMkLst>
            <pc:docMk/>
            <pc:sldMk cId="3025876485" sldId="289"/>
            <ac:spMk id="2" creationId="{4A99BB76-72D3-4963-82F3-BC6418E1843E}"/>
          </ac:spMkLst>
        </pc:spChg>
        <pc:spChg chg="add del mod">
          <ac:chgData name="Neha Talwar" userId="S::neha.talwar@edu.sait.ca::3833d714-67d7-44ae-a146-2c71c8536b42" providerId="AD" clId="Web-{039E11F0-11BC-4747-BF8E-665DE2617778}" dt="2019-06-03T19:56:22.069" v="3807" actId="14100"/>
          <ac:spMkLst>
            <pc:docMk/>
            <pc:sldMk cId="3025876485" sldId="289"/>
            <ac:spMk id="3" creationId="{38455DDE-0F8A-489A-94C5-52210100A641}"/>
          </ac:spMkLst>
        </pc:spChg>
        <pc:picChg chg="add del mod ord">
          <ac:chgData name="Neha Talwar" userId="S::neha.talwar@edu.sait.ca::3833d714-67d7-44ae-a146-2c71c8536b42" providerId="AD" clId="Web-{039E11F0-11BC-4747-BF8E-665DE2617778}" dt="2019-06-03T19:55:34.913" v="3772"/>
          <ac:picMkLst>
            <pc:docMk/>
            <pc:sldMk cId="3025876485" sldId="289"/>
            <ac:picMk id="4" creationId="{BFAF7E6F-7A36-40FB-A0FF-9189373DCFAD}"/>
          </ac:picMkLst>
        </pc:picChg>
        <pc:picChg chg="add mod">
          <ac:chgData name="Neha Talwar" userId="S::neha.talwar@edu.sait.ca::3833d714-67d7-44ae-a146-2c71c8536b42" providerId="AD" clId="Web-{039E11F0-11BC-4747-BF8E-665DE2617778}" dt="2019-06-03T19:56:08.210" v="3801" actId="1076"/>
          <ac:picMkLst>
            <pc:docMk/>
            <pc:sldMk cId="3025876485" sldId="289"/>
            <ac:picMk id="6" creationId="{A37BD102-3BB5-4461-98D0-06F36CFF430C}"/>
          </ac:picMkLst>
        </pc:picChg>
      </pc:sldChg>
      <pc:sldChg chg="addSp delSp modSp new">
        <pc:chgData name="Neha Talwar" userId="S::neha.talwar@edu.sait.ca::3833d714-67d7-44ae-a146-2c71c8536b42" providerId="AD" clId="Web-{039E11F0-11BC-4747-BF8E-665DE2617778}" dt="2019-06-03T21:13:39.341" v="4105" actId="20577"/>
        <pc:sldMkLst>
          <pc:docMk/>
          <pc:sldMk cId="3545783711" sldId="290"/>
        </pc:sldMkLst>
        <pc:spChg chg="mod">
          <ac:chgData name="Neha Talwar" userId="S::neha.talwar@edu.sait.ca::3833d714-67d7-44ae-a146-2c71c8536b42" providerId="AD" clId="Web-{039E11F0-11BC-4747-BF8E-665DE2617778}" dt="2019-06-03T21:13:39.341" v="4105" actId="20577"/>
          <ac:spMkLst>
            <pc:docMk/>
            <pc:sldMk cId="3545783711" sldId="290"/>
            <ac:spMk id="2" creationId="{83F1447B-6315-4D54-87C7-FE803D0B9879}"/>
          </ac:spMkLst>
        </pc:spChg>
        <pc:spChg chg="del">
          <ac:chgData name="Neha Talwar" userId="S::neha.talwar@edu.sait.ca::3833d714-67d7-44ae-a146-2c71c8536b42" providerId="AD" clId="Web-{039E11F0-11BC-4747-BF8E-665DE2617778}" dt="2019-06-03T21:13:18.716" v="4055"/>
          <ac:spMkLst>
            <pc:docMk/>
            <pc:sldMk cId="3545783711" sldId="290"/>
            <ac:spMk id="3" creationId="{2B72B899-5021-4896-98BA-DA431650FBEB}"/>
          </ac:spMkLst>
        </pc:spChg>
        <pc:picChg chg="add mod ord">
          <ac:chgData name="Neha Talwar" userId="S::neha.talwar@edu.sait.ca::3833d714-67d7-44ae-a146-2c71c8536b42" providerId="AD" clId="Web-{039E11F0-11BC-4747-BF8E-665DE2617778}" dt="2019-06-03T21:13:18.716" v="4055"/>
          <ac:picMkLst>
            <pc:docMk/>
            <pc:sldMk cId="3545783711" sldId="290"/>
            <ac:picMk id="4" creationId="{BECF0090-916A-44D0-87C4-E69485528806}"/>
          </ac:picMkLst>
        </pc:picChg>
      </pc:sldChg>
      <pc:sldChg chg="addSp delSp modSp new">
        <pc:chgData name="Neha Talwar" userId="S::neha.talwar@edu.sait.ca::3833d714-67d7-44ae-a146-2c71c8536b42" providerId="AD" clId="Web-{039E11F0-11BC-4747-BF8E-665DE2617778}" dt="2019-06-03T21:14:16.575" v="4132" actId="20577"/>
        <pc:sldMkLst>
          <pc:docMk/>
          <pc:sldMk cId="48362275" sldId="291"/>
        </pc:sldMkLst>
        <pc:spChg chg="mod">
          <ac:chgData name="Neha Talwar" userId="S::neha.talwar@edu.sait.ca::3833d714-67d7-44ae-a146-2c71c8536b42" providerId="AD" clId="Web-{039E11F0-11BC-4747-BF8E-665DE2617778}" dt="2019-06-03T21:14:16.575" v="4132" actId="20577"/>
          <ac:spMkLst>
            <pc:docMk/>
            <pc:sldMk cId="48362275" sldId="291"/>
            <ac:spMk id="2" creationId="{9DB5BB2F-835C-4EE6-964B-877F2BB48110}"/>
          </ac:spMkLst>
        </pc:spChg>
        <pc:spChg chg="del">
          <ac:chgData name="Neha Talwar" userId="S::neha.talwar@edu.sait.ca::3833d714-67d7-44ae-a146-2c71c8536b42" providerId="AD" clId="Web-{039E11F0-11BC-4747-BF8E-665DE2617778}" dt="2019-06-03T21:14:10.091" v="4109"/>
          <ac:spMkLst>
            <pc:docMk/>
            <pc:sldMk cId="48362275" sldId="291"/>
            <ac:spMk id="3" creationId="{303908A7-5E4B-4603-8AF1-A720FC7C8051}"/>
          </ac:spMkLst>
        </pc:spChg>
        <pc:picChg chg="add mod ord">
          <ac:chgData name="Neha Talwar" userId="S::neha.talwar@edu.sait.ca::3833d714-67d7-44ae-a146-2c71c8536b42" providerId="AD" clId="Web-{039E11F0-11BC-4747-BF8E-665DE2617778}" dt="2019-06-03T21:14:10.091" v="4109"/>
          <ac:picMkLst>
            <pc:docMk/>
            <pc:sldMk cId="48362275" sldId="291"/>
            <ac:picMk id="4" creationId="{04371042-C058-443F-A5C9-56CCCE53F689}"/>
          </ac:picMkLst>
        </pc:picChg>
      </pc:sldChg>
      <pc:sldChg chg="addSp delSp modSp new">
        <pc:chgData name="Neha Talwar" userId="S::neha.talwar@edu.sait.ca::3833d714-67d7-44ae-a146-2c71c8536b42" providerId="AD" clId="Web-{039E11F0-11BC-4747-BF8E-665DE2617778}" dt="2019-06-03T21:22:15.591" v="4272" actId="1076"/>
        <pc:sldMkLst>
          <pc:docMk/>
          <pc:sldMk cId="2627799731" sldId="292"/>
        </pc:sldMkLst>
        <pc:spChg chg="mod">
          <ac:chgData name="Neha Talwar" userId="S::neha.talwar@edu.sait.ca::3833d714-67d7-44ae-a146-2c71c8536b42" providerId="AD" clId="Web-{039E11F0-11BC-4747-BF8E-665DE2617778}" dt="2019-06-03T21:21:59.357" v="4269" actId="20577"/>
          <ac:spMkLst>
            <pc:docMk/>
            <pc:sldMk cId="2627799731" sldId="292"/>
            <ac:spMk id="2" creationId="{84D325A5-EC54-4659-8DC7-BCB4AC238297}"/>
          </ac:spMkLst>
        </pc:spChg>
        <pc:spChg chg="del">
          <ac:chgData name="Neha Talwar" userId="S::neha.talwar@edu.sait.ca::3833d714-67d7-44ae-a146-2c71c8536b42" providerId="AD" clId="Web-{039E11F0-11BC-4747-BF8E-665DE2617778}" dt="2019-06-03T21:14:53.497" v="4136"/>
          <ac:spMkLst>
            <pc:docMk/>
            <pc:sldMk cId="2627799731" sldId="292"/>
            <ac:spMk id="3" creationId="{ABDF4FBF-16C8-4FFE-A7A0-834965C7C56F}"/>
          </ac:spMkLst>
        </pc:spChg>
        <pc:picChg chg="add mod ord">
          <ac:chgData name="Neha Talwar" userId="S::neha.talwar@edu.sait.ca::3833d714-67d7-44ae-a146-2c71c8536b42" providerId="AD" clId="Web-{039E11F0-11BC-4747-BF8E-665DE2617778}" dt="2019-06-03T21:22:15.591" v="4272" actId="1076"/>
          <ac:picMkLst>
            <pc:docMk/>
            <pc:sldMk cId="2627799731" sldId="292"/>
            <ac:picMk id="4" creationId="{B406DAB8-C72E-41C0-AA29-05F4B28A94B8}"/>
          </ac:picMkLst>
        </pc:picChg>
      </pc:sldChg>
      <pc:sldChg chg="addSp delSp modSp new ord">
        <pc:chgData name="Neha Talwar" userId="S::neha.talwar@edu.sait.ca::3833d714-67d7-44ae-a146-2c71c8536b42" providerId="AD" clId="Web-{039E11F0-11BC-4747-BF8E-665DE2617778}" dt="2019-06-03T21:20:49.544" v="4231" actId="20577"/>
        <pc:sldMkLst>
          <pc:docMk/>
          <pc:sldMk cId="2789699239" sldId="293"/>
        </pc:sldMkLst>
        <pc:spChg chg="mod">
          <ac:chgData name="Neha Talwar" userId="S::neha.talwar@edu.sait.ca::3833d714-67d7-44ae-a146-2c71c8536b42" providerId="AD" clId="Web-{039E11F0-11BC-4747-BF8E-665DE2617778}" dt="2019-06-03T21:20:49.544" v="4231" actId="20577"/>
          <ac:spMkLst>
            <pc:docMk/>
            <pc:sldMk cId="2789699239" sldId="293"/>
            <ac:spMk id="2" creationId="{5B5B1507-2702-473E-9367-EDF83B820D0F}"/>
          </ac:spMkLst>
        </pc:spChg>
        <pc:spChg chg="del">
          <ac:chgData name="Neha Talwar" userId="S::neha.talwar@edu.sait.ca::3833d714-67d7-44ae-a146-2c71c8536b42" providerId="AD" clId="Web-{039E11F0-11BC-4747-BF8E-665DE2617778}" dt="2019-06-03T21:16:42.857" v="4138"/>
          <ac:spMkLst>
            <pc:docMk/>
            <pc:sldMk cId="2789699239" sldId="293"/>
            <ac:spMk id="3" creationId="{9E7AFDF0-87CA-4887-A223-AD41ACE3F795}"/>
          </ac:spMkLst>
        </pc:spChg>
        <pc:picChg chg="add mod ord">
          <ac:chgData name="Neha Talwar" userId="S::neha.talwar@edu.sait.ca::3833d714-67d7-44ae-a146-2c71c8536b42" providerId="AD" clId="Web-{039E11F0-11BC-4747-BF8E-665DE2617778}" dt="2019-06-03T21:16:42.857" v="4138"/>
          <ac:picMkLst>
            <pc:docMk/>
            <pc:sldMk cId="2789699239" sldId="293"/>
            <ac:picMk id="4" creationId="{1D0FA7A7-A954-4B0A-8DD1-8A6D7362EABC}"/>
          </ac:picMkLst>
        </pc:picChg>
      </pc:sldChg>
      <pc:sldChg chg="addSp delSp modSp new ord">
        <pc:chgData name="Neha Talwar" userId="S::neha.talwar@edu.sait.ca::3833d714-67d7-44ae-a146-2c71c8536b42" providerId="AD" clId="Web-{039E11F0-11BC-4747-BF8E-665DE2617778}" dt="2019-06-03T21:17:56.247" v="4179"/>
        <pc:sldMkLst>
          <pc:docMk/>
          <pc:sldMk cId="819321634" sldId="294"/>
        </pc:sldMkLst>
        <pc:spChg chg="mod">
          <ac:chgData name="Neha Talwar" userId="S::neha.talwar@edu.sait.ca::3833d714-67d7-44ae-a146-2c71c8536b42" providerId="AD" clId="Web-{039E11F0-11BC-4747-BF8E-665DE2617778}" dt="2019-06-03T21:17:43.060" v="4175" actId="20577"/>
          <ac:spMkLst>
            <pc:docMk/>
            <pc:sldMk cId="819321634" sldId="294"/>
            <ac:spMk id="2" creationId="{D9C3EE01-202B-4F49-BBA7-2AB68B2EB304}"/>
          </ac:spMkLst>
        </pc:spChg>
        <pc:spChg chg="del">
          <ac:chgData name="Neha Talwar" userId="S::neha.talwar@edu.sait.ca::3833d714-67d7-44ae-a146-2c71c8536b42" providerId="AD" clId="Web-{039E11F0-11BC-4747-BF8E-665DE2617778}" dt="2019-06-03T21:17:19.607" v="4140"/>
          <ac:spMkLst>
            <pc:docMk/>
            <pc:sldMk cId="819321634" sldId="294"/>
            <ac:spMk id="3" creationId="{D34509CC-DEAA-464B-A5E9-C397BA78B699}"/>
          </ac:spMkLst>
        </pc:spChg>
        <pc:picChg chg="add mod ord">
          <ac:chgData name="Neha Talwar" userId="S::neha.talwar@edu.sait.ca::3833d714-67d7-44ae-a146-2c71c8536b42" providerId="AD" clId="Web-{039E11F0-11BC-4747-BF8E-665DE2617778}" dt="2019-06-03T21:17:19.607" v="4140"/>
          <ac:picMkLst>
            <pc:docMk/>
            <pc:sldMk cId="819321634" sldId="294"/>
            <ac:picMk id="4" creationId="{ADEA54AA-972D-48C0-90B6-2839304BFFE5}"/>
          </ac:picMkLst>
        </pc:picChg>
      </pc:sldChg>
    </pc:docChg>
  </pc:docChgLst>
  <pc:docChgLst>
    <pc:chgData name="Ijeoma Odoko" userId="S::ijeoma.odoko@edu.sait.ca::0c2836f1-7db0-4b97-8da6-ffd7d4ea5e75" providerId="AD" clId="Web-{05495430-5094-2390-4690-79680FFD596C}"/>
    <pc:docChg chg="addSld modSld">
      <pc:chgData name="Ijeoma Odoko" userId="S::ijeoma.odoko@edu.sait.ca::0c2836f1-7db0-4b97-8da6-ffd7d4ea5e75" providerId="AD" clId="Web-{05495430-5094-2390-4690-79680FFD596C}" dt="2019-06-03T18:38:09.691" v="2" actId="20577"/>
      <pc:docMkLst>
        <pc:docMk/>
      </pc:docMkLst>
      <pc:sldChg chg="modSp new">
        <pc:chgData name="Ijeoma Odoko" userId="S::ijeoma.odoko@edu.sait.ca::0c2836f1-7db0-4b97-8da6-ffd7d4ea5e75" providerId="AD" clId="Web-{05495430-5094-2390-4690-79680FFD596C}" dt="2019-06-03T18:38:09.691" v="1" actId="20577"/>
        <pc:sldMkLst>
          <pc:docMk/>
          <pc:sldMk cId="1835905402" sldId="280"/>
        </pc:sldMkLst>
        <pc:spChg chg="mod">
          <ac:chgData name="Ijeoma Odoko" userId="S::ijeoma.odoko@edu.sait.ca::0c2836f1-7db0-4b97-8da6-ffd7d4ea5e75" providerId="AD" clId="Web-{05495430-5094-2390-4690-79680FFD596C}" dt="2019-06-03T18:38:09.691" v="1" actId="20577"/>
          <ac:spMkLst>
            <pc:docMk/>
            <pc:sldMk cId="1835905402" sldId="280"/>
            <ac:spMk id="3" creationId="{860555A3-9511-42A1-9365-C89C31723C46}"/>
          </ac:spMkLst>
        </pc:spChg>
      </pc:sldChg>
    </pc:docChg>
  </pc:docChgLst>
  <pc:docChgLst>
    <pc:chgData name="Jamica Bardney-Visscher" userId="S::jamica.bardney-visscher@edu.sait.ca::a2fb289d-c232-4bda-867b-1b435bf9c64a" providerId="AD" clId="Web-{2E5F17B3-9574-DB30-314C-1E20ED5E2C02}"/>
    <pc:docChg chg="modSld">
      <pc:chgData name="Jamica Bardney-Visscher" userId="S::jamica.bardney-visscher@edu.sait.ca::a2fb289d-c232-4bda-867b-1b435bf9c64a" providerId="AD" clId="Web-{2E5F17B3-9574-DB30-314C-1E20ED5E2C02}" dt="2019-06-03T22:16:05.627" v="85" actId="20577"/>
      <pc:docMkLst>
        <pc:docMk/>
      </pc:docMkLst>
      <pc:sldChg chg="modSp">
        <pc:chgData name="Jamica Bardney-Visscher" userId="S::jamica.bardney-visscher@edu.sait.ca::a2fb289d-c232-4bda-867b-1b435bf9c64a" providerId="AD" clId="Web-{2E5F17B3-9574-DB30-314C-1E20ED5E2C02}" dt="2019-06-03T22:13:21.001" v="44" actId="20577"/>
        <pc:sldMkLst>
          <pc:docMk/>
          <pc:sldMk cId="3095564614" sldId="273"/>
        </pc:sldMkLst>
        <pc:spChg chg="mod">
          <ac:chgData name="Jamica Bardney-Visscher" userId="S::jamica.bardney-visscher@edu.sait.ca::a2fb289d-c232-4bda-867b-1b435bf9c64a" providerId="AD" clId="Web-{2E5F17B3-9574-DB30-314C-1E20ED5E2C02}" dt="2019-06-03T22:13:21.001" v="44" actId="20577"/>
          <ac:spMkLst>
            <pc:docMk/>
            <pc:sldMk cId="3095564614" sldId="273"/>
            <ac:spMk id="3" creationId="{97CCD3C0-8027-4F59-9218-702005DE7D6B}"/>
          </ac:spMkLst>
        </pc:spChg>
      </pc:sldChg>
      <pc:sldChg chg="modSp">
        <pc:chgData name="Jamica Bardney-Visscher" userId="S::jamica.bardney-visscher@edu.sait.ca::a2fb289d-c232-4bda-867b-1b435bf9c64a" providerId="AD" clId="Web-{2E5F17B3-9574-DB30-314C-1E20ED5E2C02}" dt="2019-06-03T22:14:18.970" v="76" actId="20577"/>
        <pc:sldMkLst>
          <pc:docMk/>
          <pc:sldMk cId="2466505004" sldId="285"/>
        </pc:sldMkLst>
        <pc:spChg chg="mod">
          <ac:chgData name="Jamica Bardney-Visscher" userId="S::jamica.bardney-visscher@edu.sait.ca::a2fb289d-c232-4bda-867b-1b435bf9c64a" providerId="AD" clId="Web-{2E5F17B3-9574-DB30-314C-1E20ED5E2C02}" dt="2019-06-03T22:14:18.970" v="76" actId="20577"/>
          <ac:spMkLst>
            <pc:docMk/>
            <pc:sldMk cId="2466505004" sldId="285"/>
            <ac:spMk id="3" creationId="{97CCD3C0-8027-4F59-9218-702005DE7D6B}"/>
          </ac:spMkLst>
        </pc:spChg>
      </pc:sldChg>
      <pc:sldChg chg="modSp">
        <pc:chgData name="Jamica Bardney-Visscher" userId="S::jamica.bardney-visscher@edu.sait.ca::a2fb289d-c232-4bda-867b-1b435bf9c64a" providerId="AD" clId="Web-{2E5F17B3-9574-DB30-314C-1E20ED5E2C02}" dt="2019-06-03T22:16:05.612" v="84" actId="20577"/>
        <pc:sldMkLst>
          <pc:docMk/>
          <pc:sldMk cId="3672974903" sldId="295"/>
        </pc:sldMkLst>
        <pc:spChg chg="mod">
          <ac:chgData name="Jamica Bardney-Visscher" userId="S::jamica.bardney-visscher@edu.sait.ca::a2fb289d-c232-4bda-867b-1b435bf9c64a" providerId="AD" clId="Web-{2E5F17B3-9574-DB30-314C-1E20ED5E2C02}" dt="2019-06-03T22:16:05.612" v="84" actId="20577"/>
          <ac:spMkLst>
            <pc:docMk/>
            <pc:sldMk cId="3672974903" sldId="295"/>
            <ac:spMk id="3" creationId="{A7796B7D-0D26-4059-8663-562394089381}"/>
          </ac:spMkLst>
        </pc:spChg>
      </pc:sldChg>
    </pc:docChg>
  </pc:docChgLst>
  <pc:docChgLst>
    <pc:chgData name="Ijeoma Odoko" userId="S::ijeoma.odoko@edu.sait.ca::0c2836f1-7db0-4b97-8da6-ffd7d4ea5e75" providerId="AD" clId="Web-{57EA957B-4C13-E0BE-0E91-B177CECE2761}"/>
    <pc:docChg chg="addSld delSld sldOrd">
      <pc:chgData name="Ijeoma Odoko" userId="S::ijeoma.odoko@edu.sait.ca::0c2836f1-7db0-4b97-8da6-ffd7d4ea5e75" providerId="AD" clId="Web-{57EA957B-4C13-E0BE-0E91-B177CECE2761}" dt="2019-06-03T18:48:30.039" v="4"/>
      <pc:docMkLst>
        <pc:docMk/>
      </pc:docMkLst>
      <pc:sldChg chg="ord">
        <pc:chgData name="Ijeoma Odoko" userId="S::ijeoma.odoko@edu.sait.ca::0c2836f1-7db0-4b97-8da6-ffd7d4ea5e75" providerId="AD" clId="Web-{57EA957B-4C13-E0BE-0E91-B177CECE2761}" dt="2019-06-03T18:48:30.039" v="4"/>
        <pc:sldMkLst>
          <pc:docMk/>
          <pc:sldMk cId="3970935205" sldId="263"/>
        </pc:sldMkLst>
      </pc:sldChg>
      <pc:sldChg chg="new del">
        <pc:chgData name="Ijeoma Odoko" userId="S::ijeoma.odoko@edu.sait.ca::0c2836f1-7db0-4b97-8da6-ffd7d4ea5e75" providerId="AD" clId="Web-{57EA957B-4C13-E0BE-0E91-B177CECE2761}" dt="2019-06-03T18:48:20.524" v="3"/>
        <pc:sldMkLst>
          <pc:docMk/>
          <pc:sldMk cId="992481843" sldId="282"/>
        </pc:sldMkLst>
      </pc:sldChg>
      <pc:sldChg chg="add">
        <pc:chgData name="Ijeoma Odoko" userId="S::ijeoma.odoko@edu.sait.ca::0c2836f1-7db0-4b97-8da6-ffd7d4ea5e75" providerId="AD" clId="Web-{57EA957B-4C13-E0BE-0E91-B177CECE2761}" dt="2019-06-03T18:48:04.070" v="1"/>
        <pc:sldMkLst>
          <pc:docMk/>
          <pc:sldMk cId="1212609744" sldId="283"/>
        </pc:sldMkLst>
      </pc:sldChg>
      <pc:sldChg chg="add">
        <pc:chgData name="Ijeoma Odoko" userId="S::ijeoma.odoko@edu.sait.ca::0c2836f1-7db0-4b97-8da6-ffd7d4ea5e75" providerId="AD" clId="Web-{57EA957B-4C13-E0BE-0E91-B177CECE2761}" dt="2019-06-03T18:48:04.180" v="2"/>
        <pc:sldMkLst>
          <pc:docMk/>
          <pc:sldMk cId="4059604363" sldId="284"/>
        </pc:sldMkLst>
      </pc:sldChg>
    </pc:docChg>
  </pc:docChgLst>
  <pc:docChgLst>
    <pc:chgData name="Abid Anwar" userId="S::abid.anwar@edu.sait.ca::654d2285-acab-49aa-9705-bbb1b8324bd6" providerId="AD" clId="Web-{AF295E64-4FD9-EAA8-83F3-B98B1AFA3579}"/>
    <pc:docChg chg="modSld">
      <pc:chgData name="Abid Anwar" userId="S::abid.anwar@edu.sait.ca::654d2285-acab-49aa-9705-bbb1b8324bd6" providerId="AD" clId="Web-{AF295E64-4FD9-EAA8-83F3-B98B1AFA3579}" dt="2019-06-04T05:28:45.808" v="23" actId="20577"/>
      <pc:docMkLst>
        <pc:docMk/>
      </pc:docMkLst>
      <pc:sldChg chg="modNotes">
        <pc:chgData name="Abid Anwar" userId="S::abid.anwar@edu.sait.ca::654d2285-acab-49aa-9705-bbb1b8324bd6" providerId="AD" clId="Web-{AF295E64-4FD9-EAA8-83F3-B98B1AFA3579}" dt="2019-06-04T03:07:22.404" v="4"/>
        <pc:sldMkLst>
          <pc:docMk/>
          <pc:sldMk cId="2070295146" sldId="279"/>
        </pc:sldMkLst>
      </pc:sldChg>
      <pc:sldChg chg="modSp">
        <pc:chgData name="Abid Anwar" userId="S::abid.anwar@edu.sait.ca::654d2285-acab-49aa-9705-bbb1b8324bd6" providerId="AD" clId="Web-{AF295E64-4FD9-EAA8-83F3-B98B1AFA3579}" dt="2019-06-04T02:36:10.777" v="2" actId="20577"/>
        <pc:sldMkLst>
          <pc:docMk/>
          <pc:sldMk cId="2789699239" sldId="293"/>
        </pc:sldMkLst>
        <pc:spChg chg="mod">
          <ac:chgData name="Abid Anwar" userId="S::abid.anwar@edu.sait.ca::654d2285-acab-49aa-9705-bbb1b8324bd6" providerId="AD" clId="Web-{AF295E64-4FD9-EAA8-83F3-B98B1AFA3579}" dt="2019-06-04T02:36:10.777" v="2" actId="20577"/>
          <ac:spMkLst>
            <pc:docMk/>
            <pc:sldMk cId="2789699239" sldId="293"/>
            <ac:spMk id="2" creationId="{5B5B1507-2702-473E-9367-EDF83B820D0F}"/>
          </ac:spMkLst>
        </pc:spChg>
      </pc:sldChg>
      <pc:sldChg chg="modSp">
        <pc:chgData name="Abid Anwar" userId="S::abid.anwar@edu.sait.ca::654d2285-acab-49aa-9705-bbb1b8324bd6" providerId="AD" clId="Web-{AF295E64-4FD9-EAA8-83F3-B98B1AFA3579}" dt="2019-06-04T05:28:44.637" v="21" actId="20577"/>
        <pc:sldMkLst>
          <pc:docMk/>
          <pc:sldMk cId="3672974903" sldId="295"/>
        </pc:sldMkLst>
        <pc:spChg chg="mod">
          <ac:chgData name="Abid Anwar" userId="S::abid.anwar@edu.sait.ca::654d2285-acab-49aa-9705-bbb1b8324bd6" providerId="AD" clId="Web-{AF295E64-4FD9-EAA8-83F3-B98B1AFA3579}" dt="2019-06-04T05:28:44.637" v="21" actId="20577"/>
          <ac:spMkLst>
            <pc:docMk/>
            <pc:sldMk cId="3672974903" sldId="295"/>
            <ac:spMk id="3" creationId="{A7796B7D-0D26-4059-8663-562394089381}"/>
          </ac:spMkLst>
        </pc:spChg>
      </pc:sldChg>
    </pc:docChg>
  </pc:docChgLst>
  <pc:docChgLst>
    <pc:chgData name="Neha Talwar" userId="S::neha.talwar@edu.sait.ca::3833d714-67d7-44ae-a146-2c71c8536b42" providerId="AD" clId="Web-{0AD6143C-86DA-7EFE-9DD5-9826A1F1E9AC}"/>
    <pc:docChg chg="modSld">
      <pc:chgData name="Neha Talwar" userId="S::neha.talwar@edu.sait.ca::3833d714-67d7-44ae-a146-2c71c8536b42" providerId="AD" clId="Web-{0AD6143C-86DA-7EFE-9DD5-9826A1F1E9AC}" dt="2019-06-04T04:23:46.185" v="9" actId="20577"/>
      <pc:docMkLst>
        <pc:docMk/>
      </pc:docMkLst>
      <pc:sldChg chg="modSp">
        <pc:chgData name="Neha Talwar" userId="S::neha.talwar@edu.sait.ca::3833d714-67d7-44ae-a146-2c71c8536b42" providerId="AD" clId="Web-{0AD6143C-86DA-7EFE-9DD5-9826A1F1E9AC}" dt="2019-06-04T04:23:46.185" v="9" actId="20577"/>
        <pc:sldMkLst>
          <pc:docMk/>
          <pc:sldMk cId="725003957" sldId="286"/>
        </pc:sldMkLst>
        <pc:spChg chg="mod">
          <ac:chgData name="Neha Talwar" userId="S::neha.talwar@edu.sait.ca::3833d714-67d7-44ae-a146-2c71c8536b42" providerId="AD" clId="Web-{0AD6143C-86DA-7EFE-9DD5-9826A1F1E9AC}" dt="2019-06-04T04:23:46.185" v="9" actId="20577"/>
          <ac:spMkLst>
            <pc:docMk/>
            <pc:sldMk cId="725003957" sldId="286"/>
            <ac:spMk id="3" creationId="{CD97C712-0B73-4EDA-9B56-30BBBC003311}"/>
          </ac:spMkLst>
        </pc:spChg>
      </pc:sldChg>
    </pc:docChg>
  </pc:docChgLst>
  <pc:docChgLst>
    <pc:chgData name="Jamica Bardney-Visscher" userId="S::jamica.bardney-visscher@edu.sait.ca::a2fb289d-c232-4bda-867b-1b435bf9c64a" providerId="AD" clId="Web-{96261D20-D824-855F-4101-F2525A1C7691}"/>
    <pc:docChg chg="addSld delSld modSld sldOrd">
      <pc:chgData name="Jamica Bardney-Visscher" userId="S::jamica.bardney-visscher@edu.sait.ca::a2fb289d-c232-4bda-867b-1b435bf9c64a" providerId="AD" clId="Web-{96261D20-D824-855F-4101-F2525A1C7691}" dt="2019-06-03T22:09:10.621" v="3832" actId="20577"/>
      <pc:docMkLst>
        <pc:docMk/>
      </pc:docMkLst>
      <pc:sldChg chg="del">
        <pc:chgData name="Jamica Bardney-Visscher" userId="S::jamica.bardney-visscher@edu.sait.ca::a2fb289d-c232-4bda-867b-1b435bf9c64a" providerId="AD" clId="Web-{96261D20-D824-855F-4101-F2525A1C7691}" dt="2019-06-03T20:19:02.582" v="2605"/>
        <pc:sldMkLst>
          <pc:docMk/>
          <pc:sldMk cId="1512643046" sldId="257"/>
        </pc:sldMkLst>
      </pc:sldChg>
      <pc:sldChg chg="add del">
        <pc:chgData name="Jamica Bardney-Visscher" userId="S::jamica.bardney-visscher@edu.sait.ca::a2fb289d-c232-4bda-867b-1b435bf9c64a" providerId="AD" clId="Web-{96261D20-D824-855F-4101-F2525A1C7691}" dt="2019-06-03T19:38:43.306" v="2020"/>
        <pc:sldMkLst>
          <pc:docMk/>
          <pc:sldMk cId="2639439307" sldId="260"/>
        </pc:sldMkLst>
      </pc:sldChg>
      <pc:sldChg chg="add del">
        <pc:chgData name="Jamica Bardney-Visscher" userId="S::jamica.bardney-visscher@edu.sait.ca::a2fb289d-c232-4bda-867b-1b435bf9c64a" providerId="AD" clId="Web-{96261D20-D824-855F-4101-F2525A1C7691}" dt="2019-06-03T19:38:40.509" v="2019"/>
        <pc:sldMkLst>
          <pc:docMk/>
          <pc:sldMk cId="418478336" sldId="261"/>
        </pc:sldMkLst>
      </pc:sldChg>
      <pc:sldChg chg="add del">
        <pc:chgData name="Jamica Bardney-Visscher" userId="S::jamica.bardney-visscher@edu.sait.ca::a2fb289d-c232-4bda-867b-1b435bf9c64a" providerId="AD" clId="Web-{96261D20-D824-855F-4101-F2525A1C7691}" dt="2019-06-03T19:38:37.868" v="2018"/>
        <pc:sldMkLst>
          <pc:docMk/>
          <pc:sldMk cId="2142008046" sldId="262"/>
        </pc:sldMkLst>
      </pc:sldChg>
      <pc:sldChg chg="addSp delSp modSp mod setBg setClrOvrMap delDesignElem">
        <pc:chgData name="Jamica Bardney-Visscher" userId="S::jamica.bardney-visscher@edu.sait.ca::a2fb289d-c232-4bda-867b-1b435bf9c64a" providerId="AD" clId="Web-{96261D20-D824-855F-4101-F2525A1C7691}" dt="2019-06-03T20:08:13.470" v="2087" actId="1076"/>
        <pc:sldMkLst>
          <pc:docMk/>
          <pc:sldMk cId="3099478872" sldId="264"/>
        </pc:sldMkLst>
        <pc:spChg chg="mod">
          <ac:chgData name="Jamica Bardney-Visscher" userId="S::jamica.bardney-visscher@edu.sait.ca::a2fb289d-c232-4bda-867b-1b435bf9c64a" providerId="AD" clId="Web-{96261D20-D824-855F-4101-F2525A1C7691}" dt="2019-06-03T20:08:13.470" v="2087" actId="1076"/>
          <ac:spMkLst>
            <pc:docMk/>
            <pc:sldMk cId="3099478872" sldId="264"/>
            <ac:spMk id="2" creationId="{0600DE20-CC95-4CDB-ABEE-8BD5086C7164}"/>
          </ac:spMkLst>
        </pc:spChg>
        <pc:spChg chg="add del mod">
          <ac:chgData name="Jamica Bardney-Visscher" userId="S::jamica.bardney-visscher@edu.sait.ca::a2fb289d-c232-4bda-867b-1b435bf9c64a" providerId="AD" clId="Web-{96261D20-D824-855F-4101-F2525A1C7691}" dt="2019-06-03T20:07:26.923" v="2079"/>
          <ac:spMkLst>
            <pc:docMk/>
            <pc:sldMk cId="3099478872" sldId="264"/>
            <ac:spMk id="4" creationId="{C675DAA9-58E7-4F11-98D0-A9FFE6FABAB4}"/>
          </ac:spMkLst>
        </pc:spChg>
        <pc:spChg chg="mod">
          <ac:chgData name="Jamica Bardney-Visscher" userId="S::jamica.bardney-visscher@edu.sait.ca::a2fb289d-c232-4bda-867b-1b435bf9c64a" providerId="AD" clId="Web-{96261D20-D824-855F-4101-F2525A1C7691}" dt="2019-06-03T20:08:07.142" v="2086" actId="1076"/>
          <ac:spMkLst>
            <pc:docMk/>
            <pc:sldMk cId="3099478872" sldId="264"/>
            <ac:spMk id="10" creationId="{1F8ED0A6-B314-4DFB-8C7D-E47F832A687B}"/>
          </ac:spMkLst>
        </pc:spChg>
        <pc:spChg chg="add">
          <ac:chgData name="Jamica Bardney-Visscher" userId="S::jamica.bardney-visscher@edu.sait.ca::a2fb289d-c232-4bda-867b-1b435bf9c64a" providerId="AD" clId="Web-{96261D20-D824-855F-4101-F2525A1C7691}" dt="2019-06-03T20:04:37.766" v="2073"/>
          <ac:spMkLst>
            <pc:docMk/>
            <pc:sldMk cId="3099478872" sldId="264"/>
            <ac:spMk id="13" creationId="{B2EC7880-C5D9-40A8-A6B0-3198AD07AD1B}"/>
          </ac:spMkLst>
        </pc:spChg>
        <pc:spChg chg="add">
          <ac:chgData name="Jamica Bardney-Visscher" userId="S::jamica.bardney-visscher@edu.sait.ca::a2fb289d-c232-4bda-867b-1b435bf9c64a" providerId="AD" clId="Web-{96261D20-D824-855F-4101-F2525A1C7691}" dt="2019-06-03T20:06:10.032" v="2075"/>
          <ac:spMkLst>
            <pc:docMk/>
            <pc:sldMk cId="3099478872" sldId="264"/>
            <ac:spMk id="14" creationId="{B2EC7880-C5D9-40A8-A6B0-3198AD07AD1B}"/>
          </ac:spMkLst>
        </pc:spChg>
        <pc:spChg chg="add">
          <ac:chgData name="Jamica Bardney-Visscher" userId="S::jamica.bardney-visscher@edu.sait.ca::a2fb289d-c232-4bda-867b-1b435bf9c64a" providerId="AD" clId="Web-{96261D20-D824-855F-4101-F2525A1C7691}" dt="2019-06-03T19:59:22.858" v="2071"/>
          <ac:spMkLst>
            <pc:docMk/>
            <pc:sldMk cId="3099478872" sldId="264"/>
            <ac:spMk id="15" creationId="{44CC594A-A820-450F-B363-C19201FCFEC6}"/>
          </ac:spMkLst>
        </pc:spChg>
        <pc:spChg chg="add">
          <ac:chgData name="Jamica Bardney-Visscher" userId="S::jamica.bardney-visscher@edu.sait.ca::a2fb289d-c232-4bda-867b-1b435bf9c64a" providerId="AD" clId="Web-{96261D20-D824-855F-4101-F2525A1C7691}" dt="2019-06-03T19:59:22.858" v="2071"/>
          <ac:spMkLst>
            <pc:docMk/>
            <pc:sldMk cId="3099478872" sldId="264"/>
            <ac:spMk id="17" creationId="{59FAB3DA-E9ED-4574-ABCC-378BC0FF1BBC}"/>
          </ac:spMkLst>
        </pc:spChg>
        <pc:spChg chg="add">
          <ac:chgData name="Jamica Bardney-Visscher" userId="S::jamica.bardney-visscher@edu.sait.ca::a2fb289d-c232-4bda-867b-1b435bf9c64a" providerId="AD" clId="Web-{96261D20-D824-855F-4101-F2525A1C7691}" dt="2019-06-03T19:59:22.858" v="2071"/>
          <ac:spMkLst>
            <pc:docMk/>
            <pc:sldMk cId="3099478872" sldId="264"/>
            <ac:spMk id="19" creationId="{53B8D6B0-55D6-48DC-86D8-FD95D5F118AB}"/>
          </ac:spMkLst>
        </pc:spChg>
        <pc:picChg chg="add mod ord">
          <ac:chgData name="Jamica Bardney-Visscher" userId="S::jamica.bardney-visscher@edu.sait.ca::a2fb289d-c232-4bda-867b-1b435bf9c64a" providerId="AD" clId="Web-{96261D20-D824-855F-4101-F2525A1C7691}" dt="2019-06-03T20:07:43.532" v="2082" actId="1076"/>
          <ac:picMkLst>
            <pc:docMk/>
            <pc:sldMk cId="3099478872" sldId="264"/>
            <ac:picMk id="5" creationId="{867E2E75-87CD-4C7B-88F2-B8EF73FA4874}"/>
          </ac:picMkLst>
        </pc:picChg>
        <pc:picChg chg="del mod ord">
          <ac:chgData name="Jamica Bardney-Visscher" userId="S::jamica.bardney-visscher@edu.sait.ca::a2fb289d-c232-4bda-867b-1b435bf9c64a" providerId="AD" clId="Web-{96261D20-D824-855F-4101-F2525A1C7691}" dt="2019-06-03T20:07:17.298" v="2078"/>
          <ac:picMkLst>
            <pc:docMk/>
            <pc:sldMk cId="3099478872" sldId="264"/>
            <ac:picMk id="6" creationId="{C5CFB233-1BC4-4511-BCB5-D26BE0DF3227}"/>
          </ac:picMkLst>
        </pc:picChg>
      </pc:sldChg>
      <pc:sldChg chg="modSp">
        <pc:chgData name="Jamica Bardney-Visscher" userId="S::jamica.bardney-visscher@edu.sait.ca::a2fb289d-c232-4bda-867b-1b435bf9c64a" providerId="AD" clId="Web-{96261D20-D824-855F-4101-F2525A1C7691}" dt="2019-06-03T19:53:30.700" v="2062" actId="20577"/>
        <pc:sldMkLst>
          <pc:docMk/>
          <pc:sldMk cId="2951106129" sldId="265"/>
        </pc:sldMkLst>
        <pc:spChg chg="mod">
          <ac:chgData name="Jamica Bardney-Visscher" userId="S::jamica.bardney-visscher@edu.sait.ca::a2fb289d-c232-4bda-867b-1b435bf9c64a" providerId="AD" clId="Web-{96261D20-D824-855F-4101-F2525A1C7691}" dt="2019-06-03T19:53:30.700" v="2062" actId="20577"/>
          <ac:spMkLst>
            <pc:docMk/>
            <pc:sldMk cId="2951106129" sldId="265"/>
            <ac:spMk id="3" creationId="{E87AD645-2294-4264-92F2-3A66C39ADD1A}"/>
          </ac:spMkLst>
        </pc:spChg>
      </pc:sldChg>
      <pc:sldChg chg="modSp ord">
        <pc:chgData name="Jamica Bardney-Visscher" userId="S::jamica.bardney-visscher@edu.sait.ca::a2fb289d-c232-4bda-867b-1b435bf9c64a" providerId="AD" clId="Web-{96261D20-D824-855F-4101-F2525A1C7691}" dt="2019-06-03T19:52:59.231" v="2034" actId="20577"/>
        <pc:sldMkLst>
          <pc:docMk/>
          <pc:sldMk cId="3202256353" sldId="267"/>
        </pc:sldMkLst>
        <pc:spChg chg="mod">
          <ac:chgData name="Jamica Bardney-Visscher" userId="S::jamica.bardney-visscher@edu.sait.ca::a2fb289d-c232-4bda-867b-1b435bf9c64a" providerId="AD" clId="Web-{96261D20-D824-855F-4101-F2525A1C7691}" dt="2019-06-03T19:52:59.231" v="2034" actId="20577"/>
          <ac:spMkLst>
            <pc:docMk/>
            <pc:sldMk cId="3202256353" sldId="267"/>
            <ac:spMk id="3" creationId="{F9AE175D-4F26-40CA-A0E3-EAC7F4C8F1B1}"/>
          </ac:spMkLst>
        </pc:spChg>
      </pc:sldChg>
      <pc:sldChg chg="modSp">
        <pc:chgData name="Jamica Bardney-Visscher" userId="S::jamica.bardney-visscher@edu.sait.ca::a2fb289d-c232-4bda-867b-1b435bf9c64a" providerId="AD" clId="Web-{96261D20-D824-855F-4101-F2525A1C7691}" dt="2019-06-03T19:34:07.758" v="1809" actId="20577"/>
        <pc:sldMkLst>
          <pc:docMk/>
          <pc:sldMk cId="2163780931" sldId="268"/>
        </pc:sldMkLst>
        <pc:spChg chg="mod">
          <ac:chgData name="Jamica Bardney-Visscher" userId="S::jamica.bardney-visscher@edu.sait.ca::a2fb289d-c232-4bda-867b-1b435bf9c64a" providerId="AD" clId="Web-{96261D20-D824-855F-4101-F2525A1C7691}" dt="2019-06-03T19:16:40.941" v="1642" actId="20577"/>
          <ac:spMkLst>
            <pc:docMk/>
            <pc:sldMk cId="2163780931" sldId="268"/>
            <ac:spMk id="2" creationId="{50FD7A0D-AD67-410C-B3AA-A032C4966638}"/>
          </ac:spMkLst>
        </pc:spChg>
        <pc:spChg chg="mod">
          <ac:chgData name="Jamica Bardney-Visscher" userId="S::jamica.bardney-visscher@edu.sait.ca::a2fb289d-c232-4bda-867b-1b435bf9c64a" providerId="AD" clId="Web-{96261D20-D824-855F-4101-F2525A1C7691}" dt="2019-06-03T19:34:07.758" v="1809" actId="20577"/>
          <ac:spMkLst>
            <pc:docMk/>
            <pc:sldMk cId="2163780931" sldId="268"/>
            <ac:spMk id="3" creationId="{E17E88D4-C773-4CD7-94B8-882FE77EEC26}"/>
          </ac:spMkLst>
        </pc:spChg>
      </pc:sldChg>
      <pc:sldChg chg="modSp">
        <pc:chgData name="Jamica Bardney-Visscher" userId="S::jamica.bardney-visscher@edu.sait.ca::a2fb289d-c232-4bda-867b-1b435bf9c64a" providerId="AD" clId="Web-{96261D20-D824-855F-4101-F2525A1C7691}" dt="2019-06-03T19:02:19.875" v="495" actId="1076"/>
        <pc:sldMkLst>
          <pc:docMk/>
          <pc:sldMk cId="576919487" sldId="269"/>
        </pc:sldMkLst>
        <pc:spChg chg="mod">
          <ac:chgData name="Jamica Bardney-Visscher" userId="S::jamica.bardney-visscher@edu.sait.ca::a2fb289d-c232-4bda-867b-1b435bf9c64a" providerId="AD" clId="Web-{96261D20-D824-855F-4101-F2525A1C7691}" dt="2019-06-03T19:02:12.687" v="494" actId="20577"/>
          <ac:spMkLst>
            <pc:docMk/>
            <pc:sldMk cId="576919487" sldId="269"/>
            <ac:spMk id="2" creationId="{3F91D5ED-293D-44A1-B7A7-B6EDD17D7B0C}"/>
          </ac:spMkLst>
        </pc:spChg>
        <pc:spChg chg="mod">
          <ac:chgData name="Jamica Bardney-Visscher" userId="S::jamica.bardney-visscher@edu.sait.ca::a2fb289d-c232-4bda-867b-1b435bf9c64a" providerId="AD" clId="Web-{96261D20-D824-855F-4101-F2525A1C7691}" dt="2019-06-03T19:02:19.875" v="495" actId="1076"/>
          <ac:spMkLst>
            <pc:docMk/>
            <pc:sldMk cId="576919487" sldId="269"/>
            <ac:spMk id="3" creationId="{D99F2C66-C592-40BA-A824-3E055ED108E0}"/>
          </ac:spMkLst>
        </pc:spChg>
      </pc:sldChg>
      <pc:sldChg chg="modSp">
        <pc:chgData name="Jamica Bardney-Visscher" userId="S::jamica.bardney-visscher@edu.sait.ca::a2fb289d-c232-4bda-867b-1b435bf9c64a" providerId="AD" clId="Web-{96261D20-D824-855F-4101-F2525A1C7691}" dt="2019-06-03T19:40:27.150" v="2023"/>
        <pc:sldMkLst>
          <pc:docMk/>
          <pc:sldMk cId="2442466796" sldId="270"/>
        </pc:sldMkLst>
        <pc:spChg chg="mod">
          <ac:chgData name="Jamica Bardney-Visscher" userId="S::jamica.bardney-visscher@edu.sait.ca::a2fb289d-c232-4bda-867b-1b435bf9c64a" providerId="AD" clId="Web-{96261D20-D824-855F-4101-F2525A1C7691}" dt="2019-06-03T19:22:18.974" v="1698" actId="20577"/>
          <ac:spMkLst>
            <pc:docMk/>
            <pc:sldMk cId="2442466796" sldId="270"/>
            <ac:spMk id="2" creationId="{DCE6D595-CB8E-42B5-BE50-9641077635C3}"/>
          </ac:spMkLst>
        </pc:spChg>
        <pc:spChg chg="mod">
          <ac:chgData name="Jamica Bardney-Visscher" userId="S::jamica.bardney-visscher@edu.sait.ca::a2fb289d-c232-4bda-867b-1b435bf9c64a" providerId="AD" clId="Web-{96261D20-D824-855F-4101-F2525A1C7691}" dt="2019-06-03T19:38:52.556" v="2021" actId="14100"/>
          <ac:spMkLst>
            <pc:docMk/>
            <pc:sldMk cId="2442466796" sldId="270"/>
            <ac:spMk id="3" creationId="{3E54EA91-43B9-425C-B7B0-A8F87F541CCA}"/>
          </ac:spMkLst>
        </pc:spChg>
        <pc:picChg chg="mod modCrop">
          <ac:chgData name="Jamica Bardney-Visscher" userId="S::jamica.bardney-visscher@edu.sait.ca::a2fb289d-c232-4bda-867b-1b435bf9c64a" providerId="AD" clId="Web-{96261D20-D824-855F-4101-F2525A1C7691}" dt="2019-06-03T19:40:27.150" v="2023"/>
          <ac:picMkLst>
            <pc:docMk/>
            <pc:sldMk cId="2442466796" sldId="270"/>
            <ac:picMk id="5" creationId="{66FF5592-3E32-4773-8686-D22D60B5E238}"/>
          </ac:picMkLst>
        </pc:picChg>
      </pc:sldChg>
      <pc:sldChg chg="modSp">
        <pc:chgData name="Jamica Bardney-Visscher" userId="S::jamica.bardney-visscher@edu.sait.ca::a2fb289d-c232-4bda-867b-1b435bf9c64a" providerId="AD" clId="Web-{96261D20-D824-855F-4101-F2525A1C7691}" dt="2019-06-03T19:22:23.974" v="1705" actId="20577"/>
        <pc:sldMkLst>
          <pc:docMk/>
          <pc:sldMk cId="1568684463" sldId="272"/>
        </pc:sldMkLst>
        <pc:spChg chg="mod">
          <ac:chgData name="Jamica Bardney-Visscher" userId="S::jamica.bardney-visscher@edu.sait.ca::a2fb289d-c232-4bda-867b-1b435bf9c64a" providerId="AD" clId="Web-{96261D20-D824-855F-4101-F2525A1C7691}" dt="2019-06-03T19:22:23.974" v="1705" actId="20577"/>
          <ac:spMkLst>
            <pc:docMk/>
            <pc:sldMk cId="1568684463" sldId="272"/>
            <ac:spMk id="2" creationId="{F47A2E85-2C23-488F-B468-D17E5021D691}"/>
          </ac:spMkLst>
        </pc:spChg>
        <pc:spChg chg="mod">
          <ac:chgData name="Jamica Bardney-Visscher" userId="S::jamica.bardney-visscher@edu.sait.ca::a2fb289d-c232-4bda-867b-1b435bf9c64a" providerId="AD" clId="Web-{96261D20-D824-855F-4101-F2525A1C7691}" dt="2019-06-03T19:10:48.518" v="1406" actId="20577"/>
          <ac:spMkLst>
            <pc:docMk/>
            <pc:sldMk cId="1568684463" sldId="272"/>
            <ac:spMk id="3" creationId="{9333921C-4FE6-4A37-95FB-B7145157C801}"/>
          </ac:spMkLst>
        </pc:spChg>
      </pc:sldChg>
      <pc:sldChg chg="modSp">
        <pc:chgData name="Jamica Bardney-Visscher" userId="S::jamica.bardney-visscher@edu.sait.ca::a2fb289d-c232-4bda-867b-1b435bf9c64a" providerId="AD" clId="Web-{96261D20-D824-855F-4101-F2525A1C7691}" dt="2019-06-03T19:22:28.661" v="1710" actId="20577"/>
        <pc:sldMkLst>
          <pc:docMk/>
          <pc:sldMk cId="2399530077" sldId="275"/>
        </pc:sldMkLst>
        <pc:spChg chg="mod">
          <ac:chgData name="Jamica Bardney-Visscher" userId="S::jamica.bardney-visscher@edu.sait.ca::a2fb289d-c232-4bda-867b-1b435bf9c64a" providerId="AD" clId="Web-{96261D20-D824-855F-4101-F2525A1C7691}" dt="2019-06-03T19:22:28.661" v="1710" actId="20577"/>
          <ac:spMkLst>
            <pc:docMk/>
            <pc:sldMk cId="2399530077" sldId="275"/>
            <ac:spMk id="2" creationId="{DCE6D595-CB8E-42B5-BE50-9641077635C3}"/>
          </ac:spMkLst>
        </pc:spChg>
        <pc:spChg chg="mod">
          <ac:chgData name="Jamica Bardney-Visscher" userId="S::jamica.bardney-visscher@edu.sait.ca::a2fb289d-c232-4bda-867b-1b435bf9c64a" providerId="AD" clId="Web-{96261D20-D824-855F-4101-F2525A1C7691}" dt="2019-06-03T19:12:49.721" v="1494" actId="20577"/>
          <ac:spMkLst>
            <pc:docMk/>
            <pc:sldMk cId="2399530077" sldId="275"/>
            <ac:spMk id="3" creationId="{3E54EA91-43B9-425C-B7B0-A8F87F541CCA}"/>
          </ac:spMkLst>
        </pc:spChg>
      </pc:sldChg>
      <pc:sldChg chg="modSp">
        <pc:chgData name="Jamica Bardney-Visscher" userId="S::jamica.bardney-visscher@edu.sait.ca::a2fb289d-c232-4bda-867b-1b435bf9c64a" providerId="AD" clId="Web-{96261D20-D824-855F-4101-F2525A1C7691}" dt="2019-06-03T19:22:32.567" v="1717" actId="20577"/>
        <pc:sldMkLst>
          <pc:docMk/>
          <pc:sldMk cId="3389688470" sldId="278"/>
        </pc:sldMkLst>
        <pc:spChg chg="mod">
          <ac:chgData name="Jamica Bardney-Visscher" userId="S::jamica.bardney-visscher@edu.sait.ca::a2fb289d-c232-4bda-867b-1b435bf9c64a" providerId="AD" clId="Web-{96261D20-D824-855F-4101-F2525A1C7691}" dt="2019-06-03T19:22:32.567" v="1717" actId="20577"/>
          <ac:spMkLst>
            <pc:docMk/>
            <pc:sldMk cId="3389688470" sldId="278"/>
            <ac:spMk id="2" creationId="{DCE6D595-CB8E-42B5-BE50-9641077635C3}"/>
          </ac:spMkLst>
        </pc:spChg>
        <pc:spChg chg="mod">
          <ac:chgData name="Jamica Bardney-Visscher" userId="S::jamica.bardney-visscher@edu.sait.ca::a2fb289d-c232-4bda-867b-1b435bf9c64a" providerId="AD" clId="Web-{96261D20-D824-855F-4101-F2525A1C7691}" dt="2019-06-03T19:15:36.113" v="1633" actId="20577"/>
          <ac:spMkLst>
            <pc:docMk/>
            <pc:sldMk cId="3389688470" sldId="278"/>
            <ac:spMk id="3" creationId="{3E54EA91-43B9-425C-B7B0-A8F87F541CCA}"/>
          </ac:spMkLst>
        </pc:spChg>
      </pc:sldChg>
      <pc:sldChg chg="modSp">
        <pc:chgData name="Jamica Bardney-Visscher" userId="S::jamica.bardney-visscher@edu.sait.ca::a2fb289d-c232-4bda-867b-1b435bf9c64a" providerId="AD" clId="Web-{96261D20-D824-855F-4101-F2525A1C7691}" dt="2019-06-03T19:15:02.050" v="1631" actId="20577"/>
        <pc:sldMkLst>
          <pc:docMk/>
          <pc:sldMk cId="2070295146" sldId="279"/>
        </pc:sldMkLst>
        <pc:spChg chg="mod">
          <ac:chgData name="Jamica Bardney-Visscher" userId="S::jamica.bardney-visscher@edu.sait.ca::a2fb289d-c232-4bda-867b-1b435bf9c64a" providerId="AD" clId="Web-{96261D20-D824-855F-4101-F2525A1C7691}" dt="2019-06-03T19:15:02.050" v="1631" actId="20577"/>
          <ac:spMkLst>
            <pc:docMk/>
            <pc:sldMk cId="2070295146" sldId="279"/>
            <ac:spMk id="3" creationId="{00575401-F4DF-4168-A42D-0F7200EB461D}"/>
          </ac:spMkLst>
        </pc:spChg>
      </pc:sldChg>
      <pc:sldChg chg="modSp">
        <pc:chgData name="Jamica Bardney-Visscher" userId="S::jamica.bardney-visscher@edu.sait.ca::a2fb289d-c232-4bda-867b-1b435bf9c64a" providerId="AD" clId="Web-{96261D20-D824-855F-4101-F2525A1C7691}" dt="2019-06-03T20:12:28.158" v="2394" actId="20577"/>
        <pc:sldMkLst>
          <pc:docMk/>
          <pc:sldMk cId="1835905402" sldId="280"/>
        </pc:sldMkLst>
        <pc:spChg chg="mod">
          <ac:chgData name="Jamica Bardney-Visscher" userId="S::jamica.bardney-visscher@edu.sait.ca::a2fb289d-c232-4bda-867b-1b435bf9c64a" providerId="AD" clId="Web-{96261D20-D824-855F-4101-F2525A1C7691}" dt="2019-06-03T20:12:28.158" v="2394" actId="20577"/>
          <ac:spMkLst>
            <pc:docMk/>
            <pc:sldMk cId="1835905402" sldId="280"/>
            <ac:spMk id="3" creationId="{860555A3-9511-42A1-9365-C89C31723C46}"/>
          </ac:spMkLst>
        </pc:spChg>
      </pc:sldChg>
      <pc:sldChg chg="modSp ord">
        <pc:chgData name="Jamica Bardney-Visscher" userId="S::jamica.bardney-visscher@edu.sait.ca::a2fb289d-c232-4bda-867b-1b435bf9c64a" providerId="AD" clId="Web-{96261D20-D824-855F-4101-F2525A1C7691}" dt="2019-06-03T20:17:23.675" v="2603" actId="20577"/>
        <pc:sldMkLst>
          <pc:docMk/>
          <pc:sldMk cId="1165789073" sldId="281"/>
        </pc:sldMkLst>
        <pc:spChg chg="mod">
          <ac:chgData name="Jamica Bardney-Visscher" userId="S::jamica.bardney-visscher@edu.sait.ca::a2fb289d-c232-4bda-867b-1b435bf9c64a" providerId="AD" clId="Web-{96261D20-D824-855F-4101-F2525A1C7691}" dt="2019-06-03T20:17:23.675" v="2603" actId="20577"/>
          <ac:spMkLst>
            <pc:docMk/>
            <pc:sldMk cId="1165789073" sldId="281"/>
            <ac:spMk id="3" creationId="{084BBB53-93CC-4AD6-B28F-5D84EC2FA1CF}"/>
          </ac:spMkLst>
        </pc:spChg>
      </pc:sldChg>
      <pc:sldChg chg="modSp">
        <pc:chgData name="Jamica Bardney-Visscher" userId="S::jamica.bardney-visscher@edu.sait.ca::a2fb289d-c232-4bda-867b-1b435bf9c64a" providerId="AD" clId="Web-{96261D20-D824-855F-4101-F2525A1C7691}" dt="2019-06-03T22:08:48.073" v="3830" actId="20577"/>
        <pc:sldMkLst>
          <pc:docMk/>
          <pc:sldMk cId="725003957" sldId="286"/>
        </pc:sldMkLst>
        <pc:spChg chg="mod">
          <ac:chgData name="Jamica Bardney-Visscher" userId="S::jamica.bardney-visscher@edu.sait.ca::a2fb289d-c232-4bda-867b-1b435bf9c64a" providerId="AD" clId="Web-{96261D20-D824-855F-4101-F2525A1C7691}" dt="2019-06-03T20:13:39.284" v="2409" actId="20577"/>
          <ac:spMkLst>
            <pc:docMk/>
            <pc:sldMk cId="725003957" sldId="286"/>
            <ac:spMk id="2" creationId="{B7D52731-E207-445F-926A-8E611194C9F6}"/>
          </ac:spMkLst>
        </pc:spChg>
        <pc:spChg chg="mod">
          <ac:chgData name="Jamica Bardney-Visscher" userId="S::jamica.bardney-visscher@edu.sait.ca::a2fb289d-c232-4bda-867b-1b435bf9c64a" providerId="AD" clId="Web-{96261D20-D824-855F-4101-F2525A1C7691}" dt="2019-06-03T22:08:48.073" v="3830" actId="20577"/>
          <ac:spMkLst>
            <pc:docMk/>
            <pc:sldMk cId="725003957" sldId="286"/>
            <ac:spMk id="3" creationId="{CD97C712-0B73-4EDA-9B56-30BBBC003311}"/>
          </ac:spMkLst>
        </pc:spChg>
      </pc:sldChg>
      <pc:sldChg chg="addSp delSp modSp new ord">
        <pc:chgData name="Jamica Bardney-Visscher" userId="S::jamica.bardney-visscher@edu.sait.ca::a2fb289d-c232-4bda-867b-1b435bf9c64a" providerId="AD" clId="Web-{96261D20-D824-855F-4101-F2525A1C7691}" dt="2019-06-03T19:29:46.366" v="1755"/>
        <pc:sldMkLst>
          <pc:docMk/>
          <pc:sldMk cId="676204271" sldId="288"/>
        </pc:sldMkLst>
        <pc:spChg chg="mod">
          <ac:chgData name="Jamica Bardney-Visscher" userId="S::jamica.bardney-visscher@edu.sait.ca::a2fb289d-c232-4bda-867b-1b435bf9c64a" providerId="AD" clId="Web-{96261D20-D824-855F-4101-F2525A1C7691}" dt="2019-06-03T19:25:58.897" v="1725" actId="20577"/>
          <ac:spMkLst>
            <pc:docMk/>
            <pc:sldMk cId="676204271" sldId="288"/>
            <ac:spMk id="2" creationId="{69DC7DFA-BDF3-4C01-B83E-5179FCBDB5AE}"/>
          </ac:spMkLst>
        </pc:spChg>
        <pc:spChg chg="del">
          <ac:chgData name="Jamica Bardney-Visscher" userId="S::jamica.bardney-visscher@edu.sait.ca::a2fb289d-c232-4bda-867b-1b435bf9c64a" providerId="AD" clId="Web-{96261D20-D824-855F-4101-F2525A1C7691}" dt="2019-06-03T19:27:27.616" v="1741"/>
          <ac:spMkLst>
            <pc:docMk/>
            <pc:sldMk cId="676204271" sldId="288"/>
            <ac:spMk id="3" creationId="{A184E1B5-62C2-4FB9-B1EB-6503A646E30F}"/>
          </ac:spMkLst>
        </pc:spChg>
        <pc:spChg chg="mod">
          <ac:chgData name="Jamica Bardney-Visscher" userId="S::jamica.bardney-visscher@edu.sait.ca::a2fb289d-c232-4bda-867b-1b435bf9c64a" providerId="AD" clId="Web-{96261D20-D824-855F-4101-F2525A1C7691}" dt="2019-06-03T19:28:27.132" v="1750" actId="1076"/>
          <ac:spMkLst>
            <pc:docMk/>
            <pc:sldMk cId="676204271" sldId="288"/>
            <ac:spMk id="4" creationId="{6604123E-3753-4452-9D9D-F6E481B1A5EE}"/>
          </ac:spMkLst>
        </pc:spChg>
        <pc:spChg chg="mod">
          <ac:chgData name="Jamica Bardney-Visscher" userId="S::jamica.bardney-visscher@edu.sait.ca::a2fb289d-c232-4bda-867b-1b435bf9c64a" providerId="AD" clId="Web-{96261D20-D824-855F-4101-F2525A1C7691}" dt="2019-06-03T19:27:07.897" v="1739" actId="1076"/>
          <ac:spMkLst>
            <pc:docMk/>
            <pc:sldMk cId="676204271" sldId="288"/>
            <ac:spMk id="5" creationId="{3E7901F4-A8FB-4CC0-BD07-A0EE5D93E3A5}"/>
          </ac:spMkLst>
        </pc:spChg>
        <pc:spChg chg="mod">
          <ac:chgData name="Jamica Bardney-Visscher" userId="S::jamica.bardney-visscher@edu.sait.ca::a2fb289d-c232-4bda-867b-1b435bf9c64a" providerId="AD" clId="Web-{96261D20-D824-855F-4101-F2525A1C7691}" dt="2019-06-03T19:27:02.522" v="1738" actId="1076"/>
          <ac:spMkLst>
            <pc:docMk/>
            <pc:sldMk cId="676204271" sldId="288"/>
            <ac:spMk id="6" creationId="{48FDB6DF-C676-47E5-8E9E-CB8D3878D95E}"/>
          </ac:spMkLst>
        </pc:spChg>
        <pc:picChg chg="add mod">
          <ac:chgData name="Jamica Bardney-Visscher" userId="S::jamica.bardney-visscher@edu.sait.ca::a2fb289d-c232-4bda-867b-1b435bf9c64a" providerId="AD" clId="Web-{96261D20-D824-855F-4101-F2525A1C7691}" dt="2019-06-03T19:28:50.991" v="1754" actId="1076"/>
          <ac:picMkLst>
            <pc:docMk/>
            <pc:sldMk cId="676204271" sldId="288"/>
            <ac:picMk id="8" creationId="{CE957F64-ECC6-4419-BA92-970365211D52}"/>
          </ac:picMkLst>
        </pc:picChg>
      </pc:sldChg>
      <pc:sldChg chg="addSp modSp mod modClrScheme chgLayout">
        <pc:chgData name="Jamica Bardney-Visscher" userId="S::jamica.bardney-visscher@edu.sait.ca::a2fb289d-c232-4bda-867b-1b435bf9c64a" providerId="AD" clId="Web-{96261D20-D824-855F-4101-F2525A1C7691}" dt="2019-06-03T21:41:15.114" v="2919" actId="20577"/>
        <pc:sldMkLst>
          <pc:docMk/>
          <pc:sldMk cId="3545783711" sldId="290"/>
        </pc:sldMkLst>
        <pc:spChg chg="mod ord">
          <ac:chgData name="Jamica Bardney-Visscher" userId="S::jamica.bardney-visscher@edu.sait.ca::a2fb289d-c232-4bda-867b-1b435bf9c64a" providerId="AD" clId="Web-{96261D20-D824-855F-4101-F2525A1C7691}" dt="2019-06-03T21:39:46.423" v="2614" actId="20577"/>
          <ac:spMkLst>
            <pc:docMk/>
            <pc:sldMk cId="3545783711" sldId="290"/>
            <ac:spMk id="2" creationId="{83F1447B-6315-4D54-87C7-FE803D0B9879}"/>
          </ac:spMkLst>
        </pc:spChg>
        <pc:spChg chg="add mod ord">
          <ac:chgData name="Jamica Bardney-Visscher" userId="S::jamica.bardney-visscher@edu.sait.ca::a2fb289d-c232-4bda-867b-1b435bf9c64a" providerId="AD" clId="Web-{96261D20-D824-855F-4101-F2525A1C7691}" dt="2019-06-03T21:41:15.114" v="2919" actId="20577"/>
          <ac:spMkLst>
            <pc:docMk/>
            <pc:sldMk cId="3545783711" sldId="290"/>
            <ac:spMk id="3" creationId="{AEAB02B5-09DF-462F-AD25-FD8C117B4B62}"/>
          </ac:spMkLst>
        </pc:spChg>
        <pc:picChg chg="mod ord">
          <ac:chgData name="Jamica Bardney-Visscher" userId="S::jamica.bardney-visscher@edu.sait.ca::a2fb289d-c232-4bda-867b-1b435bf9c64a" providerId="AD" clId="Web-{96261D20-D824-855F-4101-F2525A1C7691}" dt="2019-06-03T21:39:53.783" v="2617" actId="14100"/>
          <ac:picMkLst>
            <pc:docMk/>
            <pc:sldMk cId="3545783711" sldId="290"/>
            <ac:picMk id="4" creationId="{BECF0090-916A-44D0-87C4-E69485528806}"/>
          </ac:picMkLst>
        </pc:picChg>
      </pc:sldChg>
      <pc:sldChg chg="addSp modSp mod modClrScheme chgLayout">
        <pc:chgData name="Jamica Bardney-Visscher" userId="S::jamica.bardney-visscher@edu.sait.ca::a2fb289d-c232-4bda-867b-1b435bf9c64a" providerId="AD" clId="Web-{96261D20-D824-855F-4101-F2525A1C7691}" dt="2019-06-03T21:43:44.495" v="3252" actId="20577"/>
        <pc:sldMkLst>
          <pc:docMk/>
          <pc:sldMk cId="48362275" sldId="291"/>
        </pc:sldMkLst>
        <pc:spChg chg="mod ord">
          <ac:chgData name="Jamica Bardney-Visscher" userId="S::jamica.bardney-visscher@edu.sait.ca::a2fb289d-c232-4bda-867b-1b435bf9c64a" providerId="AD" clId="Web-{96261D20-D824-855F-4101-F2525A1C7691}" dt="2019-06-03T21:42:01.023" v="2931" actId="20577"/>
          <ac:spMkLst>
            <pc:docMk/>
            <pc:sldMk cId="48362275" sldId="291"/>
            <ac:spMk id="2" creationId="{9DB5BB2F-835C-4EE6-964B-877F2BB48110}"/>
          </ac:spMkLst>
        </pc:spChg>
        <pc:spChg chg="add mod ord">
          <ac:chgData name="Jamica Bardney-Visscher" userId="S::jamica.bardney-visscher@edu.sait.ca::a2fb289d-c232-4bda-867b-1b435bf9c64a" providerId="AD" clId="Web-{96261D20-D824-855F-4101-F2525A1C7691}" dt="2019-06-03T21:43:44.495" v="3252" actId="20577"/>
          <ac:spMkLst>
            <pc:docMk/>
            <pc:sldMk cId="48362275" sldId="291"/>
            <ac:spMk id="3" creationId="{5C0B62C0-6238-4825-9700-9302C05B75BB}"/>
          </ac:spMkLst>
        </pc:spChg>
        <pc:picChg chg="mod ord">
          <ac:chgData name="Jamica Bardney-Visscher" userId="S::jamica.bardney-visscher@edu.sait.ca::a2fb289d-c232-4bda-867b-1b435bf9c64a" providerId="AD" clId="Web-{96261D20-D824-855F-4101-F2525A1C7691}" dt="2019-06-03T21:41:35.771" v="2922"/>
          <ac:picMkLst>
            <pc:docMk/>
            <pc:sldMk cId="48362275" sldId="291"/>
            <ac:picMk id="4" creationId="{04371042-C058-443F-A5C9-56CCCE53F689}"/>
          </ac:picMkLst>
        </pc:picChg>
      </pc:sldChg>
      <pc:sldChg chg="addSp modSp mod modClrScheme chgLayout">
        <pc:chgData name="Jamica Bardney-Visscher" userId="S::jamica.bardney-visscher@edu.sait.ca::a2fb289d-c232-4bda-867b-1b435bf9c64a" providerId="AD" clId="Web-{96261D20-D824-855F-4101-F2525A1C7691}" dt="2019-06-03T21:44:55.623" v="3337" actId="20577"/>
        <pc:sldMkLst>
          <pc:docMk/>
          <pc:sldMk cId="2627799731" sldId="292"/>
        </pc:sldMkLst>
        <pc:spChg chg="mod ord">
          <ac:chgData name="Jamica Bardney-Visscher" userId="S::jamica.bardney-visscher@edu.sait.ca::a2fb289d-c232-4bda-867b-1b435bf9c64a" providerId="AD" clId="Web-{96261D20-D824-855F-4101-F2525A1C7691}" dt="2019-06-03T21:44:20.028" v="3257" actId="14100"/>
          <ac:spMkLst>
            <pc:docMk/>
            <pc:sldMk cId="2627799731" sldId="292"/>
            <ac:spMk id="2" creationId="{84D325A5-EC54-4659-8DC7-BCB4AC238297}"/>
          </ac:spMkLst>
        </pc:spChg>
        <pc:spChg chg="add mod ord">
          <ac:chgData name="Jamica Bardney-Visscher" userId="S::jamica.bardney-visscher@edu.sait.ca::a2fb289d-c232-4bda-867b-1b435bf9c64a" providerId="AD" clId="Web-{96261D20-D824-855F-4101-F2525A1C7691}" dt="2019-06-03T21:44:55.623" v="3337" actId="20577"/>
          <ac:spMkLst>
            <pc:docMk/>
            <pc:sldMk cId="2627799731" sldId="292"/>
            <ac:spMk id="3" creationId="{2D647446-D6C6-4891-ACF8-BB4CA720C428}"/>
          </ac:spMkLst>
        </pc:spChg>
        <pc:picChg chg="mod ord">
          <ac:chgData name="Jamica Bardney-Visscher" userId="S::jamica.bardney-visscher@edu.sait.ca::a2fb289d-c232-4bda-867b-1b435bf9c64a" providerId="AD" clId="Web-{96261D20-D824-855F-4101-F2525A1C7691}" dt="2019-06-03T21:44:22.827" v="3258" actId="1076"/>
          <ac:picMkLst>
            <pc:docMk/>
            <pc:sldMk cId="2627799731" sldId="292"/>
            <ac:picMk id="4" creationId="{B406DAB8-C72E-41C0-AA29-05F4B28A94B8}"/>
          </ac:picMkLst>
        </pc:picChg>
      </pc:sldChg>
      <pc:sldChg chg="addSp modSp mod modClrScheme chgLayout">
        <pc:chgData name="Jamica Bardney-Visscher" userId="S::jamica.bardney-visscher@edu.sait.ca::a2fb289d-c232-4bda-867b-1b435bf9c64a" providerId="AD" clId="Web-{96261D20-D824-855F-4101-F2525A1C7691}" dt="2019-06-03T21:46:50.097" v="3403" actId="20577"/>
        <pc:sldMkLst>
          <pc:docMk/>
          <pc:sldMk cId="2789699239" sldId="293"/>
        </pc:sldMkLst>
        <pc:spChg chg="mod ord">
          <ac:chgData name="Jamica Bardney-Visscher" userId="S::jamica.bardney-visscher@edu.sait.ca::a2fb289d-c232-4bda-867b-1b435bf9c64a" providerId="AD" clId="Web-{96261D20-D824-855F-4101-F2525A1C7691}" dt="2019-06-03T21:45:54.489" v="3342" actId="20577"/>
          <ac:spMkLst>
            <pc:docMk/>
            <pc:sldMk cId="2789699239" sldId="293"/>
            <ac:spMk id="2" creationId="{5B5B1507-2702-473E-9367-EDF83B820D0F}"/>
          </ac:spMkLst>
        </pc:spChg>
        <pc:spChg chg="add mod ord">
          <ac:chgData name="Jamica Bardney-Visscher" userId="S::jamica.bardney-visscher@edu.sait.ca::a2fb289d-c232-4bda-867b-1b435bf9c64a" providerId="AD" clId="Web-{96261D20-D824-855F-4101-F2525A1C7691}" dt="2019-06-03T21:46:50.097" v="3403" actId="20577"/>
          <ac:spMkLst>
            <pc:docMk/>
            <pc:sldMk cId="2789699239" sldId="293"/>
            <ac:spMk id="3" creationId="{6548B1FF-1367-45C7-B0A4-9FCBEE8A4342}"/>
          </ac:spMkLst>
        </pc:spChg>
        <pc:picChg chg="mod ord">
          <ac:chgData name="Jamica Bardney-Visscher" userId="S::jamica.bardney-visscher@edu.sait.ca::a2fb289d-c232-4bda-867b-1b435bf9c64a" providerId="AD" clId="Web-{96261D20-D824-855F-4101-F2525A1C7691}" dt="2019-06-03T21:45:38.813" v="3340"/>
          <ac:picMkLst>
            <pc:docMk/>
            <pc:sldMk cId="2789699239" sldId="293"/>
            <ac:picMk id="4" creationId="{1D0FA7A7-A954-4B0A-8DD1-8A6D7362EABC}"/>
          </ac:picMkLst>
        </pc:picChg>
      </pc:sldChg>
      <pc:sldChg chg="addSp modSp mod modClrScheme chgLayout">
        <pc:chgData name="Jamica Bardney-Visscher" userId="S::jamica.bardney-visscher@edu.sait.ca::a2fb289d-c232-4bda-867b-1b435bf9c64a" providerId="AD" clId="Web-{96261D20-D824-855F-4101-F2525A1C7691}" dt="2019-06-03T21:48:36.898" v="3621" actId="20577"/>
        <pc:sldMkLst>
          <pc:docMk/>
          <pc:sldMk cId="819321634" sldId="294"/>
        </pc:sldMkLst>
        <pc:spChg chg="mod ord">
          <ac:chgData name="Jamica Bardney-Visscher" userId="S::jamica.bardney-visscher@edu.sait.ca::a2fb289d-c232-4bda-867b-1b435bf9c64a" providerId="AD" clId="Web-{96261D20-D824-855F-4101-F2525A1C7691}" dt="2019-06-03T21:47:17.426" v="3409" actId="20577"/>
          <ac:spMkLst>
            <pc:docMk/>
            <pc:sldMk cId="819321634" sldId="294"/>
            <ac:spMk id="2" creationId="{D9C3EE01-202B-4F49-BBA7-2AB68B2EB304}"/>
          </ac:spMkLst>
        </pc:spChg>
        <pc:spChg chg="add mod ord">
          <ac:chgData name="Jamica Bardney-Visscher" userId="S::jamica.bardney-visscher@edu.sait.ca::a2fb289d-c232-4bda-867b-1b435bf9c64a" providerId="AD" clId="Web-{96261D20-D824-855F-4101-F2525A1C7691}" dt="2019-06-03T21:48:36.898" v="3621" actId="20577"/>
          <ac:spMkLst>
            <pc:docMk/>
            <pc:sldMk cId="819321634" sldId="294"/>
            <ac:spMk id="3" creationId="{B4AB33CA-D41C-4E44-950E-57D8A228BA96}"/>
          </ac:spMkLst>
        </pc:spChg>
        <pc:picChg chg="mod ord">
          <ac:chgData name="Jamica Bardney-Visscher" userId="S::jamica.bardney-visscher@edu.sait.ca::a2fb289d-c232-4bda-867b-1b435bf9c64a" providerId="AD" clId="Web-{96261D20-D824-855F-4101-F2525A1C7691}" dt="2019-06-03T21:47:08.067" v="3408" actId="1076"/>
          <ac:picMkLst>
            <pc:docMk/>
            <pc:sldMk cId="819321634" sldId="294"/>
            <ac:picMk id="4" creationId="{ADEA54AA-972D-48C0-90B6-2839304BFFE5}"/>
          </ac:picMkLst>
        </pc:picChg>
      </pc:sldChg>
    </pc:docChg>
  </pc:docChgLst>
  <pc:docChgLst>
    <pc:chgData name="Abid Anwar" userId="S::abid.anwar@edu.sait.ca::654d2285-acab-49aa-9705-bbb1b8324bd6" providerId="AD" clId="Web-{3EA97249-2FCD-FCB1-76DD-3ED2AC716863}"/>
    <pc:docChg chg="addSld modSld">
      <pc:chgData name="Abid Anwar" userId="S::abid.anwar@edu.sait.ca::654d2285-acab-49aa-9705-bbb1b8324bd6" providerId="AD" clId="Web-{3EA97249-2FCD-FCB1-76DD-3ED2AC716863}" dt="2019-06-03T19:03:32.301" v="794" actId="20577"/>
      <pc:docMkLst>
        <pc:docMk/>
      </pc:docMkLst>
      <pc:sldChg chg="addSp modSp">
        <pc:chgData name="Abid Anwar" userId="S::abid.anwar@edu.sait.ca::654d2285-acab-49aa-9705-bbb1b8324bd6" providerId="AD" clId="Web-{3EA97249-2FCD-FCB1-76DD-3ED2AC716863}" dt="2019-06-03T19:01:40.954" v="731" actId="1076"/>
        <pc:sldMkLst>
          <pc:docMk/>
          <pc:sldMk cId="1835905402" sldId="280"/>
        </pc:sldMkLst>
        <pc:spChg chg="mod">
          <ac:chgData name="Abid Anwar" userId="S::abid.anwar@edu.sait.ca::654d2285-acab-49aa-9705-bbb1b8324bd6" providerId="AD" clId="Web-{3EA97249-2FCD-FCB1-76DD-3ED2AC716863}" dt="2019-06-03T18:50:24.306" v="403" actId="20577"/>
          <ac:spMkLst>
            <pc:docMk/>
            <pc:sldMk cId="1835905402" sldId="280"/>
            <ac:spMk id="2" creationId="{6558AEBA-E038-42B6-B9A5-5D0F34A6CAB4}"/>
          </ac:spMkLst>
        </pc:spChg>
        <pc:spChg chg="mod">
          <ac:chgData name="Abid Anwar" userId="S::abid.anwar@edu.sait.ca::654d2285-acab-49aa-9705-bbb1b8324bd6" providerId="AD" clId="Web-{3EA97249-2FCD-FCB1-76DD-3ED2AC716863}" dt="2019-06-03T19:01:28.625" v="728" actId="20577"/>
          <ac:spMkLst>
            <pc:docMk/>
            <pc:sldMk cId="1835905402" sldId="280"/>
            <ac:spMk id="3" creationId="{860555A3-9511-42A1-9365-C89C31723C46}"/>
          </ac:spMkLst>
        </pc:spChg>
        <pc:picChg chg="add mod">
          <ac:chgData name="Abid Anwar" userId="S::abid.anwar@edu.sait.ca::654d2285-acab-49aa-9705-bbb1b8324bd6" providerId="AD" clId="Web-{3EA97249-2FCD-FCB1-76DD-3ED2AC716863}" dt="2019-06-03T19:01:40.954" v="731" actId="1076"/>
          <ac:picMkLst>
            <pc:docMk/>
            <pc:sldMk cId="1835905402" sldId="280"/>
            <ac:picMk id="4" creationId="{D836836C-6427-46DC-B3D3-A89F8187508E}"/>
          </ac:picMkLst>
        </pc:picChg>
      </pc:sldChg>
      <pc:sldChg chg="addSp modSp new">
        <pc:chgData name="Abid Anwar" userId="S::abid.anwar@edu.sait.ca::654d2285-acab-49aa-9705-bbb1b8324bd6" providerId="AD" clId="Web-{3EA97249-2FCD-FCB1-76DD-3ED2AC716863}" dt="2019-06-03T19:03:32.301" v="793" actId="20577"/>
        <pc:sldMkLst>
          <pc:docMk/>
          <pc:sldMk cId="1165789073" sldId="281"/>
        </pc:sldMkLst>
        <pc:spChg chg="mod">
          <ac:chgData name="Abid Anwar" userId="S::abid.anwar@edu.sait.ca::654d2285-acab-49aa-9705-bbb1b8324bd6" providerId="AD" clId="Web-{3EA97249-2FCD-FCB1-76DD-3ED2AC716863}" dt="2019-06-03T18:47:27.112" v="320" actId="20577"/>
          <ac:spMkLst>
            <pc:docMk/>
            <pc:sldMk cId="1165789073" sldId="281"/>
            <ac:spMk id="2" creationId="{4C749145-80D3-41F6-BB69-D3DE42442F2C}"/>
          </ac:spMkLst>
        </pc:spChg>
        <pc:spChg chg="mod">
          <ac:chgData name="Abid Anwar" userId="S::abid.anwar@edu.sait.ca::654d2285-acab-49aa-9705-bbb1b8324bd6" providerId="AD" clId="Web-{3EA97249-2FCD-FCB1-76DD-3ED2AC716863}" dt="2019-06-03T19:03:32.301" v="793" actId="20577"/>
          <ac:spMkLst>
            <pc:docMk/>
            <pc:sldMk cId="1165789073" sldId="281"/>
            <ac:spMk id="3" creationId="{084BBB53-93CC-4AD6-B28F-5D84EC2FA1CF}"/>
          </ac:spMkLst>
        </pc:spChg>
        <pc:picChg chg="add mod">
          <ac:chgData name="Abid Anwar" userId="S::abid.anwar@edu.sait.ca::654d2285-acab-49aa-9705-bbb1b8324bd6" providerId="AD" clId="Web-{3EA97249-2FCD-FCB1-76DD-3ED2AC716863}" dt="2019-06-03T18:49:41.680" v="349" actId="1076"/>
          <ac:picMkLst>
            <pc:docMk/>
            <pc:sldMk cId="1165789073" sldId="281"/>
            <ac:picMk id="4" creationId="{09B1F646-A78F-4D85-A01D-48CC311B86BB}"/>
          </ac:picMkLst>
        </pc:picChg>
      </pc:sldChg>
    </pc:docChg>
  </pc:docChgLst>
  <pc:docChgLst>
    <pc:chgData name="Jamica Bardney-Visscher" userId="S::jamica.bardney-visscher@edu.sait.ca::a2fb289d-c232-4bda-867b-1b435bf9c64a" providerId="AD" clId="Web-{EB1265B1-0860-6498-6C06-A079AECEF409}"/>
    <pc:docChg chg="addSld modSld sldOrd">
      <pc:chgData name="Jamica Bardney-Visscher" userId="S::jamica.bardney-visscher@edu.sait.ca::a2fb289d-c232-4bda-867b-1b435bf9c64a" providerId="AD" clId="Web-{EB1265B1-0860-6498-6C06-A079AECEF409}" dt="2019-06-03T17:39:22.814" v="4192" actId="1076"/>
      <pc:docMkLst>
        <pc:docMk/>
      </pc:docMkLst>
      <pc:sldChg chg="modSp">
        <pc:chgData name="Jamica Bardney-Visscher" userId="S::jamica.bardney-visscher@edu.sait.ca::a2fb289d-c232-4bda-867b-1b435bf9c64a" providerId="AD" clId="Web-{EB1265B1-0860-6498-6C06-A079AECEF409}" dt="2019-06-03T16:32:48.959" v="57" actId="20577"/>
        <pc:sldMkLst>
          <pc:docMk/>
          <pc:sldMk cId="1399160729" sldId="256"/>
        </pc:sldMkLst>
        <pc:spChg chg="mod">
          <ac:chgData name="Jamica Bardney-Visscher" userId="S::jamica.bardney-visscher@edu.sait.ca::a2fb289d-c232-4bda-867b-1b435bf9c64a" providerId="AD" clId="Web-{EB1265B1-0860-6498-6C06-A079AECEF409}" dt="2019-06-03T16:32:48.959" v="57" actId="20577"/>
          <ac:spMkLst>
            <pc:docMk/>
            <pc:sldMk cId="1399160729" sldId="256"/>
            <ac:spMk id="3" creationId="{00000000-0000-0000-0000-000000000000}"/>
          </ac:spMkLst>
        </pc:spChg>
      </pc:sldChg>
      <pc:sldChg chg="ord">
        <pc:chgData name="Jamica Bardney-Visscher" userId="S::jamica.bardney-visscher@edu.sait.ca::a2fb289d-c232-4bda-867b-1b435bf9c64a" providerId="AD" clId="Web-{EB1265B1-0860-6498-6C06-A079AECEF409}" dt="2019-06-03T16:36:57.897" v="230"/>
        <pc:sldMkLst>
          <pc:docMk/>
          <pc:sldMk cId="3970935205" sldId="263"/>
        </pc:sldMkLst>
      </pc:sldChg>
      <pc:sldChg chg="addSp delSp modSp new mod setBg setClrOvrMap">
        <pc:chgData name="Jamica Bardney-Visscher" userId="S::jamica.bardney-visscher@edu.sait.ca::a2fb289d-c232-4bda-867b-1b435bf9c64a" providerId="AD" clId="Web-{EB1265B1-0860-6498-6C06-A079AECEF409}" dt="2019-06-03T17:34:32.547" v="4180" actId="20577"/>
        <pc:sldMkLst>
          <pc:docMk/>
          <pc:sldMk cId="3099478872" sldId="264"/>
        </pc:sldMkLst>
        <pc:spChg chg="mod">
          <ac:chgData name="Jamica Bardney-Visscher" userId="S::jamica.bardney-visscher@edu.sait.ca::a2fb289d-c232-4bda-867b-1b435bf9c64a" providerId="AD" clId="Web-{EB1265B1-0860-6498-6C06-A079AECEF409}" dt="2019-06-03T16:39:07.445" v="232"/>
          <ac:spMkLst>
            <pc:docMk/>
            <pc:sldMk cId="3099478872" sldId="264"/>
            <ac:spMk id="2" creationId="{0600DE20-CC95-4CDB-ABEE-8BD5086C7164}"/>
          </ac:spMkLst>
        </pc:spChg>
        <pc:spChg chg="del">
          <ac:chgData name="Jamica Bardney-Visscher" userId="S::jamica.bardney-visscher@edu.sait.ca::a2fb289d-c232-4bda-867b-1b435bf9c64a" providerId="AD" clId="Web-{EB1265B1-0860-6498-6C06-A079AECEF409}" dt="2019-06-03T16:38:58.132" v="231"/>
          <ac:spMkLst>
            <pc:docMk/>
            <pc:sldMk cId="3099478872" sldId="264"/>
            <ac:spMk id="3" creationId="{35573E83-2385-45EE-8192-72787ED1CF9E}"/>
          </ac:spMkLst>
        </pc:spChg>
        <pc:spChg chg="add del">
          <ac:chgData name="Jamica Bardney-Visscher" userId="S::jamica.bardney-visscher@edu.sait.ca::a2fb289d-c232-4bda-867b-1b435bf9c64a" providerId="AD" clId="Web-{EB1265B1-0860-6498-6C06-A079AECEF409}" dt="2019-06-03T16:39:50.476" v="238"/>
          <ac:spMkLst>
            <pc:docMk/>
            <pc:sldMk cId="3099478872" sldId="264"/>
            <ac:spMk id="9" creationId="{CBE9931D-B1C5-4B0E-9EDE-769F16BE9FBC}"/>
          </ac:spMkLst>
        </pc:spChg>
        <pc:spChg chg="add mod">
          <ac:chgData name="Jamica Bardney-Visscher" userId="S::jamica.bardney-visscher@edu.sait.ca::a2fb289d-c232-4bda-867b-1b435bf9c64a" providerId="AD" clId="Web-{EB1265B1-0860-6498-6C06-A079AECEF409}" dt="2019-06-03T17:34:32.547" v="4180" actId="20577"/>
          <ac:spMkLst>
            <pc:docMk/>
            <pc:sldMk cId="3099478872" sldId="264"/>
            <ac:spMk id="10" creationId="{1F8ED0A6-B314-4DFB-8C7D-E47F832A687B}"/>
          </ac:spMkLst>
        </pc:spChg>
        <pc:spChg chg="add">
          <ac:chgData name="Jamica Bardney-Visscher" userId="S::jamica.bardney-visscher@edu.sait.ca::a2fb289d-c232-4bda-867b-1b435bf9c64a" providerId="AD" clId="Web-{EB1265B1-0860-6498-6C06-A079AECEF409}" dt="2019-06-03T16:39:07.445" v="232"/>
          <ac:spMkLst>
            <pc:docMk/>
            <pc:sldMk cId="3099478872" sldId="264"/>
            <ac:spMk id="12" creationId="{B2EC7880-C5D9-40A8-A6B0-3198AD07AD1B}"/>
          </ac:spMkLst>
        </pc:spChg>
        <pc:picChg chg="add del mod ord">
          <ac:chgData name="Jamica Bardney-Visscher" userId="S::jamica.bardney-visscher@edu.sait.ca::a2fb289d-c232-4bda-867b-1b435bf9c64a" providerId="AD" clId="Web-{EB1265B1-0860-6498-6C06-A079AECEF409}" dt="2019-06-03T16:39:07.445" v="232"/>
          <ac:picMkLst>
            <pc:docMk/>
            <pc:sldMk cId="3099478872" sldId="264"/>
            <ac:picMk id="4" creationId="{98F90EF2-5F4B-4A3A-9712-5F4A04F51CD8}"/>
          </ac:picMkLst>
        </pc:picChg>
        <pc:picChg chg="add mod ord">
          <ac:chgData name="Jamica Bardney-Visscher" userId="S::jamica.bardney-visscher@edu.sait.ca::a2fb289d-c232-4bda-867b-1b435bf9c64a" providerId="AD" clId="Web-{EB1265B1-0860-6498-6C06-A079AECEF409}" dt="2019-06-03T16:40:06.538" v="242" actId="1076"/>
          <ac:picMkLst>
            <pc:docMk/>
            <pc:sldMk cId="3099478872" sldId="264"/>
            <ac:picMk id="6" creationId="{C5CFB233-1BC4-4511-BCB5-D26BE0DF3227}"/>
          </ac:picMkLst>
        </pc:picChg>
        <pc:picChg chg="add del mod">
          <ac:chgData name="Jamica Bardney-Visscher" userId="S::jamica.bardney-visscher@edu.sait.ca::a2fb289d-c232-4bda-867b-1b435bf9c64a" providerId="AD" clId="Web-{EB1265B1-0860-6498-6C06-A079AECEF409}" dt="2019-06-03T16:39:52.773" v="239"/>
          <ac:picMkLst>
            <pc:docMk/>
            <pc:sldMk cId="3099478872" sldId="264"/>
            <ac:picMk id="7" creationId="{98F90EF2-5F4B-4A3A-9712-5F4A04F51CD8}"/>
          </ac:picMkLst>
        </pc:picChg>
      </pc:sldChg>
      <pc:sldChg chg="modSp new">
        <pc:chgData name="Jamica Bardney-Visscher" userId="S::jamica.bardney-visscher@edu.sait.ca::a2fb289d-c232-4bda-867b-1b435bf9c64a" providerId="AD" clId="Web-{EB1265B1-0860-6498-6C06-A079AECEF409}" dt="2019-06-03T16:36:50.600" v="227" actId="20577"/>
        <pc:sldMkLst>
          <pc:docMk/>
          <pc:sldMk cId="2951106129" sldId="265"/>
        </pc:sldMkLst>
        <pc:spChg chg="mod">
          <ac:chgData name="Jamica Bardney-Visscher" userId="S::jamica.bardney-visscher@edu.sait.ca::a2fb289d-c232-4bda-867b-1b435bf9c64a" providerId="AD" clId="Web-{EB1265B1-0860-6498-6C06-A079AECEF409}" dt="2019-06-03T16:36:50.600" v="227" actId="20577"/>
          <ac:spMkLst>
            <pc:docMk/>
            <pc:sldMk cId="2951106129" sldId="265"/>
            <ac:spMk id="2" creationId="{8B50AABE-0A5A-458F-8CC9-1E14F4B43478}"/>
          </ac:spMkLst>
        </pc:spChg>
        <pc:spChg chg="mod">
          <ac:chgData name="Jamica Bardney-Visscher" userId="S::jamica.bardney-visscher@edu.sait.ca::a2fb289d-c232-4bda-867b-1b435bf9c64a" providerId="AD" clId="Web-{EB1265B1-0860-6498-6C06-A079AECEF409}" dt="2019-06-03T16:36:43.491" v="219" actId="20577"/>
          <ac:spMkLst>
            <pc:docMk/>
            <pc:sldMk cId="2951106129" sldId="265"/>
            <ac:spMk id="3" creationId="{E87AD645-2294-4264-92F2-3A66C39ADD1A}"/>
          </ac:spMkLst>
        </pc:spChg>
      </pc:sldChg>
      <pc:sldChg chg="modSp new ord">
        <pc:chgData name="Jamica Bardney-Visscher" userId="S::jamica.bardney-visscher@edu.sait.ca::a2fb289d-c232-4bda-867b-1b435bf9c64a" providerId="AD" clId="Web-{EB1265B1-0860-6498-6C06-A079AECEF409}" dt="2019-06-03T16:59:39.245" v="357" actId="20577"/>
        <pc:sldMkLst>
          <pc:docMk/>
          <pc:sldMk cId="3202256353" sldId="267"/>
        </pc:sldMkLst>
        <pc:spChg chg="mod">
          <ac:chgData name="Jamica Bardney-Visscher" userId="S::jamica.bardney-visscher@edu.sait.ca::a2fb289d-c232-4bda-867b-1b435bf9c64a" providerId="AD" clId="Web-{EB1265B1-0860-6498-6C06-A079AECEF409}" dt="2019-06-03T16:59:39.245" v="357" actId="20577"/>
          <ac:spMkLst>
            <pc:docMk/>
            <pc:sldMk cId="3202256353" sldId="267"/>
            <ac:spMk id="2" creationId="{ED17D98F-E0F3-467F-8AE9-1106D7B52A3F}"/>
          </ac:spMkLst>
        </pc:spChg>
      </pc:sldChg>
      <pc:sldChg chg="addSp delSp modSp new">
        <pc:chgData name="Jamica Bardney-Visscher" userId="S::jamica.bardney-visscher@edu.sait.ca::a2fb289d-c232-4bda-867b-1b435bf9c64a" providerId="AD" clId="Web-{EB1265B1-0860-6498-6C06-A079AECEF409}" dt="2019-06-03T17:36:08.485" v="4184" actId="14100"/>
        <pc:sldMkLst>
          <pc:docMk/>
          <pc:sldMk cId="2163780931" sldId="268"/>
        </pc:sldMkLst>
        <pc:spChg chg="mod">
          <ac:chgData name="Jamica Bardney-Visscher" userId="S::jamica.bardney-visscher@edu.sait.ca::a2fb289d-c232-4bda-867b-1b435bf9c64a" providerId="AD" clId="Web-{EB1265B1-0860-6498-6C06-A079AECEF409}" dt="2019-06-03T17:05:47.230" v="772" actId="20577"/>
          <ac:spMkLst>
            <pc:docMk/>
            <pc:sldMk cId="2163780931" sldId="268"/>
            <ac:spMk id="2" creationId="{50FD7A0D-AD67-410C-B3AA-A032C4966638}"/>
          </ac:spMkLst>
        </pc:spChg>
        <pc:spChg chg="mod">
          <ac:chgData name="Jamica Bardney-Visscher" userId="S::jamica.bardney-visscher@edu.sait.ca::a2fb289d-c232-4bda-867b-1b435bf9c64a" providerId="AD" clId="Web-{EB1265B1-0860-6498-6C06-A079AECEF409}" dt="2019-06-03T17:09:28.434" v="1347" actId="20577"/>
          <ac:spMkLst>
            <pc:docMk/>
            <pc:sldMk cId="2163780931" sldId="268"/>
            <ac:spMk id="3" creationId="{E17E88D4-C773-4CD7-94B8-882FE77EEC26}"/>
          </ac:spMkLst>
        </pc:spChg>
        <pc:spChg chg="del">
          <ac:chgData name="Jamica Bardney-Visscher" userId="S::jamica.bardney-visscher@edu.sait.ca::a2fb289d-c232-4bda-867b-1b435bf9c64a" providerId="AD" clId="Web-{EB1265B1-0860-6498-6C06-A079AECEF409}" dt="2019-06-03T17:36:01.282" v="4182"/>
          <ac:spMkLst>
            <pc:docMk/>
            <pc:sldMk cId="2163780931" sldId="268"/>
            <ac:spMk id="4" creationId="{C76207E6-05BC-4BA1-AFD2-52F351684254}"/>
          </ac:spMkLst>
        </pc:spChg>
        <pc:picChg chg="add mod ord">
          <ac:chgData name="Jamica Bardney-Visscher" userId="S::jamica.bardney-visscher@edu.sait.ca::a2fb289d-c232-4bda-867b-1b435bf9c64a" providerId="AD" clId="Web-{EB1265B1-0860-6498-6C06-A079AECEF409}" dt="2019-06-03T17:36:08.485" v="4184" actId="14100"/>
          <ac:picMkLst>
            <pc:docMk/>
            <pc:sldMk cId="2163780931" sldId="268"/>
            <ac:picMk id="5" creationId="{EC8B76FA-F657-453D-A9B7-1E3EB0FBC6DF}"/>
          </ac:picMkLst>
        </pc:picChg>
      </pc:sldChg>
      <pc:sldChg chg="modSp new">
        <pc:chgData name="Jamica Bardney-Visscher" userId="S::jamica.bardney-visscher@edu.sait.ca::a2fb289d-c232-4bda-867b-1b435bf9c64a" providerId="AD" clId="Web-{EB1265B1-0860-6498-6C06-A079AECEF409}" dt="2019-06-03T17:08:10.012" v="1160" actId="20577"/>
        <pc:sldMkLst>
          <pc:docMk/>
          <pc:sldMk cId="576919487" sldId="269"/>
        </pc:sldMkLst>
        <pc:spChg chg="mod">
          <ac:chgData name="Jamica Bardney-Visscher" userId="S::jamica.bardney-visscher@edu.sait.ca::a2fb289d-c232-4bda-867b-1b435bf9c64a" providerId="AD" clId="Web-{EB1265B1-0860-6498-6C06-A079AECEF409}" dt="2019-06-03T17:06:28.262" v="861" actId="20577"/>
          <ac:spMkLst>
            <pc:docMk/>
            <pc:sldMk cId="576919487" sldId="269"/>
            <ac:spMk id="2" creationId="{3F91D5ED-293D-44A1-B7A7-B6EDD17D7B0C}"/>
          </ac:spMkLst>
        </pc:spChg>
        <pc:spChg chg="mod">
          <ac:chgData name="Jamica Bardney-Visscher" userId="S::jamica.bardney-visscher@edu.sait.ca::a2fb289d-c232-4bda-867b-1b435bf9c64a" providerId="AD" clId="Web-{EB1265B1-0860-6498-6C06-A079AECEF409}" dt="2019-06-03T17:08:10.012" v="1160" actId="20577"/>
          <ac:spMkLst>
            <pc:docMk/>
            <pc:sldMk cId="576919487" sldId="269"/>
            <ac:spMk id="3" creationId="{D99F2C66-C592-40BA-A824-3E055ED108E0}"/>
          </ac:spMkLst>
        </pc:spChg>
      </pc:sldChg>
      <pc:sldChg chg="addSp delSp modSp new">
        <pc:chgData name="Jamica Bardney-Visscher" userId="S::jamica.bardney-visscher@edu.sait.ca::a2fb289d-c232-4bda-867b-1b435bf9c64a" providerId="AD" clId="Web-{EB1265B1-0860-6498-6C06-A079AECEF409}" dt="2019-06-03T17:37:14.673" v="4186" actId="1076"/>
        <pc:sldMkLst>
          <pc:docMk/>
          <pc:sldMk cId="2442466796" sldId="270"/>
        </pc:sldMkLst>
        <pc:spChg chg="mod">
          <ac:chgData name="Jamica Bardney-Visscher" userId="S::jamica.bardney-visscher@edu.sait.ca::a2fb289d-c232-4bda-867b-1b435bf9c64a" providerId="AD" clId="Web-{EB1265B1-0860-6498-6C06-A079AECEF409}" dt="2019-06-03T17:10:31.434" v="1424" actId="20577"/>
          <ac:spMkLst>
            <pc:docMk/>
            <pc:sldMk cId="2442466796" sldId="270"/>
            <ac:spMk id="2" creationId="{DCE6D595-CB8E-42B5-BE50-9641077635C3}"/>
          </ac:spMkLst>
        </pc:spChg>
        <pc:spChg chg="mod">
          <ac:chgData name="Jamica Bardney-Visscher" userId="S::jamica.bardney-visscher@edu.sait.ca::a2fb289d-c232-4bda-867b-1b435bf9c64a" providerId="AD" clId="Web-{EB1265B1-0860-6498-6C06-A079AECEF409}" dt="2019-06-03T17:13:33.700" v="1857" actId="20577"/>
          <ac:spMkLst>
            <pc:docMk/>
            <pc:sldMk cId="2442466796" sldId="270"/>
            <ac:spMk id="3" creationId="{3E54EA91-43B9-425C-B7B0-A8F87F541CCA}"/>
          </ac:spMkLst>
        </pc:spChg>
        <pc:spChg chg="del">
          <ac:chgData name="Jamica Bardney-Visscher" userId="S::jamica.bardney-visscher@edu.sait.ca::a2fb289d-c232-4bda-867b-1b435bf9c64a" providerId="AD" clId="Web-{EB1265B1-0860-6498-6C06-A079AECEF409}" dt="2019-06-03T17:37:04.392" v="4185"/>
          <ac:spMkLst>
            <pc:docMk/>
            <pc:sldMk cId="2442466796" sldId="270"/>
            <ac:spMk id="4" creationId="{8478AE4D-ACC5-4BFC-857D-BAE5151FBE1B}"/>
          </ac:spMkLst>
        </pc:spChg>
        <pc:picChg chg="add mod ord">
          <ac:chgData name="Jamica Bardney-Visscher" userId="S::jamica.bardney-visscher@edu.sait.ca::a2fb289d-c232-4bda-867b-1b435bf9c64a" providerId="AD" clId="Web-{EB1265B1-0860-6498-6C06-A079AECEF409}" dt="2019-06-03T17:37:14.673" v="4186" actId="1076"/>
          <ac:picMkLst>
            <pc:docMk/>
            <pc:sldMk cId="2442466796" sldId="270"/>
            <ac:picMk id="5" creationId="{66FF5592-3E32-4773-8686-D22D60B5E238}"/>
          </ac:picMkLst>
        </pc:picChg>
      </pc:sldChg>
      <pc:sldChg chg="modSp new">
        <pc:chgData name="Jamica Bardney-Visscher" userId="S::jamica.bardney-visscher@edu.sait.ca::a2fb289d-c232-4bda-867b-1b435bf9c64a" providerId="AD" clId="Web-{EB1265B1-0860-6498-6C06-A079AECEF409}" dt="2019-06-03T17:15:41.061" v="2180" actId="20577"/>
        <pc:sldMkLst>
          <pc:docMk/>
          <pc:sldMk cId="2426177307" sldId="271"/>
        </pc:sldMkLst>
        <pc:spChg chg="mod">
          <ac:chgData name="Jamica Bardney-Visscher" userId="S::jamica.bardney-visscher@edu.sait.ca::a2fb289d-c232-4bda-867b-1b435bf9c64a" providerId="AD" clId="Web-{EB1265B1-0860-6498-6C06-A079AECEF409}" dt="2019-06-03T17:11:03.903" v="1505" actId="20577"/>
          <ac:spMkLst>
            <pc:docMk/>
            <pc:sldMk cId="2426177307" sldId="271"/>
            <ac:spMk id="2" creationId="{20A81454-A2FD-4861-93EC-0D645B5BCB0F}"/>
          </ac:spMkLst>
        </pc:spChg>
        <pc:spChg chg="mod">
          <ac:chgData name="Jamica Bardney-Visscher" userId="S::jamica.bardney-visscher@edu.sait.ca::a2fb289d-c232-4bda-867b-1b435bf9c64a" providerId="AD" clId="Web-{EB1265B1-0860-6498-6C06-A079AECEF409}" dt="2019-06-03T17:15:41.061" v="2180" actId="20577"/>
          <ac:spMkLst>
            <pc:docMk/>
            <pc:sldMk cId="2426177307" sldId="271"/>
            <ac:spMk id="3" creationId="{00575401-F4DF-4168-A42D-0F7200EB461D}"/>
          </ac:spMkLst>
        </pc:spChg>
      </pc:sldChg>
      <pc:sldChg chg="addSp delSp modSp new">
        <pc:chgData name="Jamica Bardney-Visscher" userId="S::jamica.bardney-visscher@edu.sait.ca::a2fb289d-c232-4bda-867b-1b435bf9c64a" providerId="AD" clId="Web-{EB1265B1-0860-6498-6C06-A079AECEF409}" dt="2019-06-03T17:37:47.032" v="4188" actId="1076"/>
        <pc:sldMkLst>
          <pc:docMk/>
          <pc:sldMk cId="1568684463" sldId="272"/>
        </pc:sldMkLst>
        <pc:spChg chg="mod">
          <ac:chgData name="Jamica Bardney-Visscher" userId="S::jamica.bardney-visscher@edu.sait.ca::a2fb289d-c232-4bda-867b-1b435bf9c64a" providerId="AD" clId="Web-{EB1265B1-0860-6498-6C06-A079AECEF409}" dt="2019-06-03T17:16:38.295" v="2223" actId="20577"/>
          <ac:spMkLst>
            <pc:docMk/>
            <pc:sldMk cId="1568684463" sldId="272"/>
            <ac:spMk id="2" creationId="{F47A2E85-2C23-488F-B468-D17E5021D691}"/>
          </ac:spMkLst>
        </pc:spChg>
        <pc:spChg chg="mod">
          <ac:chgData name="Jamica Bardney-Visscher" userId="S::jamica.bardney-visscher@edu.sait.ca::a2fb289d-c232-4bda-867b-1b435bf9c64a" providerId="AD" clId="Web-{EB1265B1-0860-6498-6C06-A079AECEF409}" dt="2019-06-03T17:31:54.938" v="4160" actId="20577"/>
          <ac:spMkLst>
            <pc:docMk/>
            <pc:sldMk cId="1568684463" sldId="272"/>
            <ac:spMk id="3" creationId="{9333921C-4FE6-4A37-95FB-B7145157C801}"/>
          </ac:spMkLst>
        </pc:spChg>
        <pc:spChg chg="del">
          <ac:chgData name="Jamica Bardney-Visscher" userId="S::jamica.bardney-visscher@edu.sait.ca::a2fb289d-c232-4bda-867b-1b435bf9c64a" providerId="AD" clId="Web-{EB1265B1-0860-6498-6C06-A079AECEF409}" dt="2019-06-03T17:37:43.532" v="4187"/>
          <ac:spMkLst>
            <pc:docMk/>
            <pc:sldMk cId="1568684463" sldId="272"/>
            <ac:spMk id="4" creationId="{7169064C-DEA2-4E6D-BA4A-970BD513FD43}"/>
          </ac:spMkLst>
        </pc:spChg>
        <pc:picChg chg="add mod ord">
          <ac:chgData name="Jamica Bardney-Visscher" userId="S::jamica.bardney-visscher@edu.sait.ca::a2fb289d-c232-4bda-867b-1b435bf9c64a" providerId="AD" clId="Web-{EB1265B1-0860-6498-6C06-A079AECEF409}" dt="2019-06-03T17:37:47.032" v="4188" actId="1076"/>
          <ac:picMkLst>
            <pc:docMk/>
            <pc:sldMk cId="1568684463" sldId="272"/>
            <ac:picMk id="5" creationId="{C328C90D-74DD-4989-89A3-2978D4D471DF}"/>
          </ac:picMkLst>
        </pc:picChg>
      </pc:sldChg>
      <pc:sldChg chg="modSp add ord replId">
        <pc:chgData name="Jamica Bardney-Visscher" userId="S::jamica.bardney-visscher@edu.sait.ca::a2fb289d-c232-4bda-867b-1b435bf9c64a" providerId="AD" clId="Web-{EB1265B1-0860-6498-6C06-A079AECEF409}" dt="2019-06-03T17:22:11.170" v="2848" actId="20577"/>
        <pc:sldMkLst>
          <pc:docMk/>
          <pc:sldMk cId="2637120823" sldId="274"/>
        </pc:sldMkLst>
        <pc:spChg chg="mod">
          <ac:chgData name="Jamica Bardney-Visscher" userId="S::jamica.bardney-visscher@edu.sait.ca::a2fb289d-c232-4bda-867b-1b435bf9c64a" providerId="AD" clId="Web-{EB1265B1-0860-6498-6C06-A079AECEF409}" dt="2019-06-03T17:21:34.624" v="2747" actId="20577"/>
          <ac:spMkLst>
            <pc:docMk/>
            <pc:sldMk cId="2637120823" sldId="274"/>
            <ac:spMk id="2" creationId="{20A81454-A2FD-4861-93EC-0D645B5BCB0F}"/>
          </ac:spMkLst>
        </pc:spChg>
        <pc:spChg chg="mod">
          <ac:chgData name="Jamica Bardney-Visscher" userId="S::jamica.bardney-visscher@edu.sait.ca::a2fb289d-c232-4bda-867b-1b435bf9c64a" providerId="AD" clId="Web-{EB1265B1-0860-6498-6C06-A079AECEF409}" dt="2019-06-03T17:22:11.170" v="2848" actId="20577"/>
          <ac:spMkLst>
            <pc:docMk/>
            <pc:sldMk cId="2637120823" sldId="274"/>
            <ac:spMk id="3" creationId="{00575401-F4DF-4168-A42D-0F7200EB461D}"/>
          </ac:spMkLst>
        </pc:spChg>
      </pc:sldChg>
      <pc:sldChg chg="addSp delSp modSp add ord replId">
        <pc:chgData name="Jamica Bardney-Visscher" userId="S::jamica.bardney-visscher@edu.sait.ca::a2fb289d-c232-4bda-867b-1b435bf9c64a" providerId="AD" clId="Web-{EB1265B1-0860-6498-6C06-A079AECEF409}" dt="2019-06-03T17:38:24.673" v="4190" actId="1076"/>
        <pc:sldMkLst>
          <pc:docMk/>
          <pc:sldMk cId="2399530077" sldId="275"/>
        </pc:sldMkLst>
        <pc:spChg chg="mod">
          <ac:chgData name="Jamica Bardney-Visscher" userId="S::jamica.bardney-visscher@edu.sait.ca::a2fb289d-c232-4bda-867b-1b435bf9c64a" providerId="AD" clId="Web-{EB1265B1-0860-6498-6C06-A079AECEF409}" dt="2019-06-03T17:22:53.874" v="2888" actId="20577"/>
          <ac:spMkLst>
            <pc:docMk/>
            <pc:sldMk cId="2399530077" sldId="275"/>
            <ac:spMk id="2" creationId="{DCE6D595-CB8E-42B5-BE50-9641077635C3}"/>
          </ac:spMkLst>
        </pc:spChg>
        <pc:spChg chg="mod">
          <ac:chgData name="Jamica Bardney-Visscher" userId="S::jamica.bardney-visscher@edu.sait.ca::a2fb289d-c232-4bda-867b-1b435bf9c64a" providerId="AD" clId="Web-{EB1265B1-0860-6498-6C06-A079AECEF409}" dt="2019-06-03T17:24:57.327" v="3264" actId="20577"/>
          <ac:spMkLst>
            <pc:docMk/>
            <pc:sldMk cId="2399530077" sldId="275"/>
            <ac:spMk id="3" creationId="{3E54EA91-43B9-425C-B7B0-A8F87F541CCA}"/>
          </ac:spMkLst>
        </pc:spChg>
        <pc:spChg chg="del">
          <ac:chgData name="Jamica Bardney-Visscher" userId="S::jamica.bardney-visscher@edu.sait.ca::a2fb289d-c232-4bda-867b-1b435bf9c64a" providerId="AD" clId="Web-{EB1265B1-0860-6498-6C06-A079AECEF409}" dt="2019-06-03T17:38:19.345" v="4189"/>
          <ac:spMkLst>
            <pc:docMk/>
            <pc:sldMk cId="2399530077" sldId="275"/>
            <ac:spMk id="4" creationId="{8478AE4D-ACC5-4BFC-857D-BAE5151FBE1B}"/>
          </ac:spMkLst>
        </pc:spChg>
        <pc:picChg chg="add mod ord">
          <ac:chgData name="Jamica Bardney-Visscher" userId="S::jamica.bardney-visscher@edu.sait.ca::a2fb289d-c232-4bda-867b-1b435bf9c64a" providerId="AD" clId="Web-{EB1265B1-0860-6498-6C06-A079AECEF409}" dt="2019-06-03T17:38:24.673" v="4190" actId="1076"/>
          <ac:picMkLst>
            <pc:docMk/>
            <pc:sldMk cId="2399530077" sldId="275"/>
            <ac:picMk id="5" creationId="{8D4B3CE6-ABF8-4DB0-B654-FC1D626A24D7}"/>
          </ac:picMkLst>
        </pc:picChg>
      </pc:sldChg>
      <pc:sldChg chg="modSp add ord replId">
        <pc:chgData name="Jamica Bardney-Visscher" userId="S::jamica.bardney-visscher@edu.sait.ca::a2fb289d-c232-4bda-867b-1b435bf9c64a" providerId="AD" clId="Web-{EB1265B1-0860-6498-6C06-A079AECEF409}" dt="2019-06-03T17:27:10.937" v="3621" actId="20577"/>
        <pc:sldMkLst>
          <pc:docMk/>
          <pc:sldMk cId="1484615639" sldId="277"/>
        </pc:sldMkLst>
        <pc:spChg chg="mod">
          <ac:chgData name="Jamica Bardney-Visscher" userId="S::jamica.bardney-visscher@edu.sait.ca::a2fb289d-c232-4bda-867b-1b435bf9c64a" providerId="AD" clId="Web-{EB1265B1-0860-6498-6C06-A079AECEF409}" dt="2019-06-03T17:25:30.421" v="3312" actId="20577"/>
          <ac:spMkLst>
            <pc:docMk/>
            <pc:sldMk cId="1484615639" sldId="277"/>
            <ac:spMk id="2" creationId="{20A81454-A2FD-4861-93EC-0D645B5BCB0F}"/>
          </ac:spMkLst>
        </pc:spChg>
        <pc:spChg chg="mod">
          <ac:chgData name="Jamica Bardney-Visscher" userId="S::jamica.bardney-visscher@edu.sait.ca::a2fb289d-c232-4bda-867b-1b435bf9c64a" providerId="AD" clId="Web-{EB1265B1-0860-6498-6C06-A079AECEF409}" dt="2019-06-03T17:27:10.937" v="3621" actId="20577"/>
          <ac:spMkLst>
            <pc:docMk/>
            <pc:sldMk cId="1484615639" sldId="277"/>
            <ac:spMk id="3" creationId="{00575401-F4DF-4168-A42D-0F7200EB461D}"/>
          </ac:spMkLst>
        </pc:spChg>
      </pc:sldChg>
      <pc:sldChg chg="addSp delSp modSp add ord replId">
        <pc:chgData name="Jamica Bardney-Visscher" userId="S::jamica.bardney-visscher@edu.sait.ca::a2fb289d-c232-4bda-867b-1b435bf9c64a" providerId="AD" clId="Web-{EB1265B1-0860-6498-6C06-A079AECEF409}" dt="2019-06-03T17:39:22.814" v="4192" actId="1076"/>
        <pc:sldMkLst>
          <pc:docMk/>
          <pc:sldMk cId="3389688470" sldId="278"/>
        </pc:sldMkLst>
        <pc:spChg chg="mod">
          <ac:chgData name="Jamica Bardney-Visscher" userId="S::jamica.bardney-visscher@edu.sait.ca::a2fb289d-c232-4bda-867b-1b435bf9c64a" providerId="AD" clId="Web-{EB1265B1-0860-6498-6C06-A079AECEF409}" dt="2019-06-03T17:27:47.874" v="3683" actId="20577"/>
          <ac:spMkLst>
            <pc:docMk/>
            <pc:sldMk cId="3389688470" sldId="278"/>
            <ac:spMk id="2" creationId="{DCE6D595-CB8E-42B5-BE50-9641077635C3}"/>
          </ac:spMkLst>
        </pc:spChg>
        <pc:spChg chg="mod">
          <ac:chgData name="Jamica Bardney-Visscher" userId="S::jamica.bardney-visscher@edu.sait.ca::a2fb289d-c232-4bda-867b-1b435bf9c64a" providerId="AD" clId="Web-{EB1265B1-0860-6498-6C06-A079AECEF409}" dt="2019-06-03T17:30:49.469" v="4158" actId="20577"/>
          <ac:spMkLst>
            <pc:docMk/>
            <pc:sldMk cId="3389688470" sldId="278"/>
            <ac:spMk id="3" creationId="{3E54EA91-43B9-425C-B7B0-A8F87F541CCA}"/>
          </ac:spMkLst>
        </pc:spChg>
        <pc:spChg chg="del">
          <ac:chgData name="Jamica Bardney-Visscher" userId="S::jamica.bardney-visscher@edu.sait.ca::a2fb289d-c232-4bda-867b-1b435bf9c64a" providerId="AD" clId="Web-{EB1265B1-0860-6498-6C06-A079AECEF409}" dt="2019-06-03T17:39:19.689" v="4191"/>
          <ac:spMkLst>
            <pc:docMk/>
            <pc:sldMk cId="3389688470" sldId="278"/>
            <ac:spMk id="4" creationId="{8478AE4D-ACC5-4BFC-857D-BAE5151FBE1B}"/>
          </ac:spMkLst>
        </pc:spChg>
        <pc:picChg chg="add mod ord">
          <ac:chgData name="Jamica Bardney-Visscher" userId="S::jamica.bardney-visscher@edu.sait.ca::a2fb289d-c232-4bda-867b-1b435bf9c64a" providerId="AD" clId="Web-{EB1265B1-0860-6498-6C06-A079AECEF409}" dt="2019-06-03T17:39:22.814" v="4192" actId="1076"/>
          <ac:picMkLst>
            <pc:docMk/>
            <pc:sldMk cId="3389688470" sldId="278"/>
            <ac:picMk id="5" creationId="{0B9C1225-F4D9-4CD1-A143-B484069F2DDB}"/>
          </ac:picMkLst>
        </pc:picChg>
      </pc:sldChg>
      <pc:sldChg chg="modSp add ord replId">
        <pc:chgData name="Jamica Bardney-Visscher" userId="S::jamica.bardney-visscher@edu.sait.ca::a2fb289d-c232-4bda-867b-1b435bf9c64a" providerId="AD" clId="Web-{EB1265B1-0860-6498-6C06-A079AECEF409}" dt="2019-06-03T17:29:23.844" v="3943" actId="20577"/>
        <pc:sldMkLst>
          <pc:docMk/>
          <pc:sldMk cId="2070295146" sldId="279"/>
        </pc:sldMkLst>
        <pc:spChg chg="mod">
          <ac:chgData name="Jamica Bardney-Visscher" userId="S::jamica.bardney-visscher@edu.sait.ca::a2fb289d-c232-4bda-867b-1b435bf9c64a" providerId="AD" clId="Web-{EB1265B1-0860-6498-6C06-A079AECEF409}" dt="2019-06-03T17:28:28.156" v="3772" actId="20577"/>
          <ac:spMkLst>
            <pc:docMk/>
            <pc:sldMk cId="2070295146" sldId="279"/>
            <ac:spMk id="2" creationId="{20A81454-A2FD-4861-93EC-0D645B5BCB0F}"/>
          </ac:spMkLst>
        </pc:spChg>
        <pc:spChg chg="mod">
          <ac:chgData name="Jamica Bardney-Visscher" userId="S::jamica.bardney-visscher@edu.sait.ca::a2fb289d-c232-4bda-867b-1b435bf9c64a" providerId="AD" clId="Web-{EB1265B1-0860-6498-6C06-A079AECEF409}" dt="2019-06-03T17:29:23.844" v="3943" actId="20577"/>
          <ac:spMkLst>
            <pc:docMk/>
            <pc:sldMk cId="2070295146" sldId="279"/>
            <ac:spMk id="3" creationId="{00575401-F4DF-4168-A42D-0F7200EB461D}"/>
          </ac:spMkLst>
        </pc:spChg>
      </pc:sldChg>
    </pc:docChg>
  </pc:docChgLst>
  <pc:docChgLst>
    <pc:chgData name="Ijeoma Odoko" userId="S::ijeoma.odoko@edu.sait.ca::0c2836f1-7db0-4b97-8da6-ffd7d4ea5e75" providerId="AD" clId="Web-{8317472E-DBEA-A4F4-4570-00BC10763A59}"/>
    <pc:docChg chg="addSld delSld modSld">
      <pc:chgData name="Ijeoma Odoko" userId="S::ijeoma.odoko@edu.sait.ca::0c2836f1-7db0-4b97-8da6-ffd7d4ea5e75" providerId="AD" clId="Web-{8317472E-DBEA-A4F4-4570-00BC10763A59}" dt="2019-06-03T22:10:59.915" v="1155"/>
      <pc:docMkLst>
        <pc:docMk/>
      </pc:docMkLst>
      <pc:sldChg chg="modSp">
        <pc:chgData name="Ijeoma Odoko" userId="S::ijeoma.odoko@edu.sait.ca::0c2836f1-7db0-4b97-8da6-ffd7d4ea5e75" providerId="AD" clId="Web-{8317472E-DBEA-A4F4-4570-00BC10763A59}" dt="2019-06-03T22:01:13.674" v="750" actId="20577"/>
        <pc:sldMkLst>
          <pc:docMk/>
          <pc:sldMk cId="3095564614" sldId="273"/>
        </pc:sldMkLst>
        <pc:spChg chg="mod">
          <ac:chgData name="Ijeoma Odoko" userId="S::ijeoma.odoko@edu.sait.ca::0c2836f1-7db0-4b97-8da6-ffd7d4ea5e75" providerId="AD" clId="Web-{8317472E-DBEA-A4F4-4570-00BC10763A59}" dt="2019-06-03T22:01:13.674" v="750" actId="20577"/>
          <ac:spMkLst>
            <pc:docMk/>
            <pc:sldMk cId="3095564614" sldId="273"/>
            <ac:spMk id="2" creationId="{5D85FED1-ACFC-4AEB-84EC-5A44D43DB791}"/>
          </ac:spMkLst>
        </pc:spChg>
        <pc:spChg chg="mod">
          <ac:chgData name="Ijeoma Odoko" userId="S::ijeoma.odoko@edu.sait.ca::0c2836f1-7db0-4b97-8da6-ffd7d4ea5e75" providerId="AD" clId="Web-{8317472E-DBEA-A4F4-4570-00BC10763A59}" dt="2019-06-03T22:01:09.330" v="749" actId="1076"/>
          <ac:spMkLst>
            <pc:docMk/>
            <pc:sldMk cId="3095564614" sldId="273"/>
            <ac:spMk id="3" creationId="{97CCD3C0-8027-4F59-9218-702005DE7D6B}"/>
          </ac:spMkLst>
        </pc:spChg>
      </pc:sldChg>
      <pc:sldChg chg="modSp">
        <pc:chgData name="Ijeoma Odoko" userId="S::ijeoma.odoko@edu.sait.ca::0c2836f1-7db0-4b97-8da6-ffd7d4ea5e75" providerId="AD" clId="Web-{8317472E-DBEA-A4F4-4570-00BC10763A59}" dt="2019-06-03T22:08:04.140" v="1087" actId="20577"/>
        <pc:sldMkLst>
          <pc:docMk/>
          <pc:sldMk cId="2466505004" sldId="285"/>
        </pc:sldMkLst>
        <pc:spChg chg="mod">
          <ac:chgData name="Ijeoma Odoko" userId="S::ijeoma.odoko@edu.sait.ca::0c2836f1-7db0-4b97-8da6-ffd7d4ea5e75" providerId="AD" clId="Web-{8317472E-DBEA-A4F4-4570-00BC10763A59}" dt="2019-06-03T22:07:31.430" v="1081" actId="20577"/>
          <ac:spMkLst>
            <pc:docMk/>
            <pc:sldMk cId="2466505004" sldId="285"/>
            <ac:spMk id="2" creationId="{5D85FED1-ACFC-4AEB-84EC-5A44D43DB791}"/>
          </ac:spMkLst>
        </pc:spChg>
        <pc:spChg chg="mod">
          <ac:chgData name="Ijeoma Odoko" userId="S::ijeoma.odoko@edu.sait.ca::0c2836f1-7db0-4b97-8da6-ffd7d4ea5e75" providerId="AD" clId="Web-{8317472E-DBEA-A4F4-4570-00BC10763A59}" dt="2019-06-03T22:08:04.140" v="1087" actId="20577"/>
          <ac:spMkLst>
            <pc:docMk/>
            <pc:sldMk cId="2466505004" sldId="285"/>
            <ac:spMk id="3" creationId="{97CCD3C0-8027-4F59-9218-702005DE7D6B}"/>
          </ac:spMkLst>
        </pc:spChg>
      </pc:sldChg>
      <pc:sldChg chg="addSp modSp del">
        <pc:chgData name="Ijeoma Odoko" userId="S::ijeoma.odoko@edu.sait.ca::0c2836f1-7db0-4b97-8da6-ffd7d4ea5e75" providerId="AD" clId="Web-{8317472E-DBEA-A4F4-4570-00BC10763A59}" dt="2019-06-03T22:10:59.915" v="1155"/>
        <pc:sldMkLst>
          <pc:docMk/>
          <pc:sldMk cId="1983967666" sldId="287"/>
        </pc:sldMkLst>
        <pc:spChg chg="mod">
          <ac:chgData name="Ijeoma Odoko" userId="S::ijeoma.odoko@edu.sait.ca::0c2836f1-7db0-4b97-8da6-ffd7d4ea5e75" providerId="AD" clId="Web-{8317472E-DBEA-A4F4-4570-00BC10763A59}" dt="2019-06-03T21:59:39.560" v="731" actId="20577"/>
          <ac:spMkLst>
            <pc:docMk/>
            <pc:sldMk cId="1983967666" sldId="287"/>
            <ac:spMk id="2" creationId="{5D85FED1-ACFC-4AEB-84EC-5A44D43DB791}"/>
          </ac:spMkLst>
        </pc:spChg>
        <pc:spChg chg="mod">
          <ac:chgData name="Ijeoma Odoko" userId="S::ijeoma.odoko@edu.sait.ca::0c2836f1-7db0-4b97-8da6-ffd7d4ea5e75" providerId="AD" clId="Web-{8317472E-DBEA-A4F4-4570-00BC10763A59}" dt="2019-06-03T22:06:41.193" v="1078" actId="20577"/>
          <ac:spMkLst>
            <pc:docMk/>
            <pc:sldMk cId="1983967666" sldId="287"/>
            <ac:spMk id="3" creationId="{97CCD3C0-8027-4F59-9218-702005DE7D6B}"/>
          </ac:spMkLst>
        </pc:spChg>
        <pc:spChg chg="add mod">
          <ac:chgData name="Ijeoma Odoko" userId="S::ijeoma.odoko@edu.sait.ca::0c2836f1-7db0-4b97-8da6-ffd7d4ea5e75" providerId="AD" clId="Web-{8317472E-DBEA-A4F4-4570-00BC10763A59}" dt="2019-06-03T22:00:24.906" v="741" actId="14100"/>
          <ac:spMkLst>
            <pc:docMk/>
            <pc:sldMk cId="1983967666" sldId="287"/>
            <ac:spMk id="4" creationId="{C4310B46-7829-4655-B0CD-55FB00F6DF68}"/>
          </ac:spMkLst>
        </pc:spChg>
      </pc:sldChg>
      <pc:sldChg chg="modSp">
        <pc:chgData name="Ijeoma Odoko" userId="S::ijeoma.odoko@edu.sait.ca::0c2836f1-7db0-4b97-8da6-ffd7d4ea5e75" providerId="AD" clId="Web-{8317472E-DBEA-A4F4-4570-00BC10763A59}" dt="2019-06-03T21:26:09.263" v="6" actId="14100"/>
        <pc:sldMkLst>
          <pc:docMk/>
          <pc:sldMk cId="2627799731" sldId="292"/>
        </pc:sldMkLst>
        <pc:picChg chg="mod">
          <ac:chgData name="Ijeoma Odoko" userId="S::ijeoma.odoko@edu.sait.ca::0c2836f1-7db0-4b97-8da6-ffd7d4ea5e75" providerId="AD" clId="Web-{8317472E-DBEA-A4F4-4570-00BC10763A59}" dt="2019-06-03T21:26:09.263" v="6" actId="14100"/>
          <ac:picMkLst>
            <pc:docMk/>
            <pc:sldMk cId="2627799731" sldId="292"/>
            <ac:picMk id="4" creationId="{B406DAB8-C72E-41C0-AA29-05F4B28A94B8}"/>
          </ac:picMkLst>
        </pc:picChg>
      </pc:sldChg>
      <pc:sldChg chg="modSp">
        <pc:chgData name="Ijeoma Odoko" userId="S::ijeoma.odoko@edu.sait.ca::0c2836f1-7db0-4b97-8da6-ffd7d4ea5e75" providerId="AD" clId="Web-{8317472E-DBEA-A4F4-4570-00BC10763A59}" dt="2019-06-03T21:26:00.966" v="4" actId="14100"/>
        <pc:sldMkLst>
          <pc:docMk/>
          <pc:sldMk cId="2789699239" sldId="293"/>
        </pc:sldMkLst>
        <pc:picChg chg="mod">
          <ac:chgData name="Ijeoma Odoko" userId="S::ijeoma.odoko@edu.sait.ca::0c2836f1-7db0-4b97-8da6-ffd7d4ea5e75" providerId="AD" clId="Web-{8317472E-DBEA-A4F4-4570-00BC10763A59}" dt="2019-06-03T21:26:00.966" v="4" actId="14100"/>
          <ac:picMkLst>
            <pc:docMk/>
            <pc:sldMk cId="2789699239" sldId="293"/>
            <ac:picMk id="4" creationId="{1D0FA7A7-A954-4B0A-8DD1-8A6D7362EABC}"/>
          </ac:picMkLst>
        </pc:picChg>
      </pc:sldChg>
      <pc:sldChg chg="modSp">
        <pc:chgData name="Ijeoma Odoko" userId="S::ijeoma.odoko@edu.sait.ca::0c2836f1-7db0-4b97-8da6-ffd7d4ea5e75" providerId="AD" clId="Web-{8317472E-DBEA-A4F4-4570-00BC10763A59}" dt="2019-06-03T21:26:17.560" v="8" actId="14100"/>
        <pc:sldMkLst>
          <pc:docMk/>
          <pc:sldMk cId="819321634" sldId="294"/>
        </pc:sldMkLst>
        <pc:picChg chg="mod">
          <ac:chgData name="Ijeoma Odoko" userId="S::ijeoma.odoko@edu.sait.ca::0c2836f1-7db0-4b97-8da6-ffd7d4ea5e75" providerId="AD" clId="Web-{8317472E-DBEA-A4F4-4570-00BC10763A59}" dt="2019-06-03T21:26:17.560" v="8" actId="14100"/>
          <ac:picMkLst>
            <pc:docMk/>
            <pc:sldMk cId="819321634" sldId="294"/>
            <ac:picMk id="4" creationId="{ADEA54AA-972D-48C0-90B6-2839304BFFE5}"/>
          </ac:picMkLst>
        </pc:picChg>
      </pc:sldChg>
      <pc:sldChg chg="addSp delSp modSp new">
        <pc:chgData name="Ijeoma Odoko" userId="S::ijeoma.odoko@edu.sait.ca::0c2836f1-7db0-4b97-8da6-ffd7d4ea5e75" providerId="AD" clId="Web-{8317472E-DBEA-A4F4-4570-00BC10763A59}" dt="2019-06-03T22:10:51.587" v="1151" actId="20577"/>
        <pc:sldMkLst>
          <pc:docMk/>
          <pc:sldMk cId="3672974903" sldId="295"/>
        </pc:sldMkLst>
        <pc:spChg chg="mod">
          <ac:chgData name="Ijeoma Odoko" userId="S::ijeoma.odoko@edu.sait.ca::0c2836f1-7db0-4b97-8da6-ffd7d4ea5e75" providerId="AD" clId="Web-{8317472E-DBEA-A4F4-4570-00BC10763A59}" dt="2019-06-03T22:10:51.587" v="1151" actId="20577"/>
          <ac:spMkLst>
            <pc:docMk/>
            <pc:sldMk cId="3672974903" sldId="295"/>
            <ac:spMk id="2" creationId="{3213FB7F-0FCB-4178-9E48-A581A65AFEB0}"/>
          </ac:spMkLst>
        </pc:spChg>
        <pc:spChg chg="mod">
          <ac:chgData name="Ijeoma Odoko" userId="S::ijeoma.odoko@edu.sait.ca::0c2836f1-7db0-4b97-8da6-ffd7d4ea5e75" providerId="AD" clId="Web-{8317472E-DBEA-A4F4-4570-00BC10763A59}" dt="2019-06-03T22:10:03.991" v="1097" actId="20577"/>
          <ac:spMkLst>
            <pc:docMk/>
            <pc:sldMk cId="3672974903" sldId="295"/>
            <ac:spMk id="3" creationId="{A7796B7D-0D26-4059-8663-562394089381}"/>
          </ac:spMkLst>
        </pc:spChg>
        <pc:spChg chg="add del mod">
          <ac:chgData name="Ijeoma Odoko" userId="S::ijeoma.odoko@edu.sait.ca::0c2836f1-7db0-4b97-8da6-ffd7d4ea5e75" providerId="AD" clId="Web-{8317472E-DBEA-A4F4-4570-00BC10763A59}" dt="2019-06-03T22:09:24.080" v="1094"/>
          <ac:spMkLst>
            <pc:docMk/>
            <pc:sldMk cId="3672974903" sldId="295"/>
            <ac:spMk id="4" creationId="{73404171-B8B5-4E20-98EA-FE7155C44231}"/>
          </ac:spMkLst>
        </pc:spChg>
      </pc:sldChg>
    </pc:docChg>
  </pc:docChgLst>
  <pc:docChgLst>
    <pc:chgData name="Jamica Bardney-Visscher" userId="S::jamica.bardney-visscher@edu.sait.ca::a2fb289d-c232-4bda-867b-1b435bf9c64a" providerId="AD" clId="Web-{8515FCCF-E551-50C8-F92C-2ACCAFA58E06}"/>
    <pc:docChg chg="addSld sldOrd">
      <pc:chgData name="Jamica Bardney-Visscher" userId="S::jamica.bardney-visscher@edu.sait.ca::a2fb289d-c232-4bda-867b-1b435bf9c64a" providerId="AD" clId="Web-{8515FCCF-E551-50C8-F92C-2ACCAFA58E06}" dt="2019-06-04T14:44:47.208" v="1"/>
      <pc:docMkLst>
        <pc:docMk/>
      </pc:docMkLst>
      <pc:sldChg chg="add ord replId">
        <pc:chgData name="Jamica Bardney-Visscher" userId="S::jamica.bardney-visscher@edu.sait.ca::a2fb289d-c232-4bda-867b-1b435bf9c64a" providerId="AD" clId="Web-{8515FCCF-E551-50C8-F92C-2ACCAFA58E06}" dt="2019-06-04T14:44:47.208" v="1"/>
        <pc:sldMkLst>
          <pc:docMk/>
          <pc:sldMk cId="749116359" sldId="2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0E0EF-B355-4E13-9D97-2FF736ADCFB6}" type="datetimeFigureOut">
              <a:rPr lang="en-US"/>
              <a:t>6/4/2019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374B0-4A5E-43C1-AF36-780A6563067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8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 –9 : Jamaica </a:t>
            </a:r>
          </a:p>
          <a:p>
            <a:r>
              <a:rPr lang="en-US">
                <a:cs typeface="Calibri"/>
              </a:rPr>
              <a:t>10 – 15 : Abid</a:t>
            </a:r>
          </a:p>
          <a:p>
            <a:pPr marL="171450" indent="-171450" algn="just">
              <a:buFont typeface="Arial"/>
              <a:buChar char="•"/>
            </a:pPr>
            <a:r>
              <a:rPr lang="en-US"/>
              <a:t>product substitution from new technologies is more convenient;</a:t>
            </a:r>
            <a:endParaRPr lang="en-US">
              <a:cs typeface="Calibri"/>
            </a:endParaRPr>
          </a:p>
          <a:p>
            <a:pPr marL="171450" indent="-171450" algn="just">
              <a:buFont typeface="Arial"/>
              <a:buChar char="•"/>
            </a:pPr>
            <a:r>
              <a:rPr lang="en-US"/>
              <a:t>the need for the product may be replaced by meeting a different need;</a:t>
            </a:r>
            <a:endParaRPr lang="en-US">
              <a:cs typeface="Calibri"/>
            </a:endParaRPr>
          </a:p>
          <a:p>
            <a:pPr marL="171450" indent="-171450" algn="just">
              <a:buFont typeface="Arial"/>
              <a:buChar char="•"/>
            </a:pPr>
            <a:r>
              <a:rPr lang="en-US"/>
              <a:t>it is possible to decide to ‘do without it’!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374B0-4A5E-43C1-AF36-780A65630676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3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>
              <a:buFont typeface="Arial"/>
              <a:buChar char="•"/>
            </a:pPr>
            <a:r>
              <a:rPr lang="en-US"/>
              <a:t>there are many competing firms;</a:t>
            </a:r>
          </a:p>
          <a:p>
            <a:pPr marL="285750" indent="-285750" algn="just">
              <a:buFont typeface="Arial"/>
              <a:buChar char="•"/>
            </a:pPr>
            <a:r>
              <a:rPr lang="en-US"/>
              <a:t>buyers can easily switch from one firm to another;</a:t>
            </a:r>
          </a:p>
          <a:p>
            <a:pPr marL="285750" indent="-285750" algn="just">
              <a:buFont typeface="Arial"/>
              <a:buChar char="•"/>
            </a:pPr>
            <a:r>
              <a:rPr lang="en-US"/>
              <a:t>the market is growing only slowly or not growing at all;</a:t>
            </a:r>
          </a:p>
          <a:p>
            <a:pPr marL="285750" indent="-285750" algn="just">
              <a:buFont typeface="Arial"/>
              <a:buChar char="•"/>
            </a:pPr>
            <a:r>
              <a:rPr lang="en-US"/>
              <a:t>the industry has high fixed costs and responding to price pressure is difficult;</a:t>
            </a:r>
          </a:p>
          <a:p>
            <a:pPr marL="285750" indent="-285750" algn="just">
              <a:buFont typeface="Arial"/>
              <a:buChar char="•"/>
            </a:pPr>
            <a:r>
              <a:rPr lang="en-US"/>
              <a:t>products are not well differentiated or are commoditised so there is little brand loyalty;</a:t>
            </a:r>
          </a:p>
          <a:p>
            <a:pPr marL="285750" indent="-285750" algn="just">
              <a:buFont typeface="Arial"/>
              <a:buChar char="•"/>
            </a:pPr>
            <a:r>
              <a:rPr lang="en-US"/>
              <a:t>the costs of leaving the industry are high.</a:t>
            </a:r>
          </a:p>
          <a:p>
            <a:pPr marL="285750" indent="-285750" algn="just">
              <a:buFont typeface="Arial"/>
              <a:buChar char="•"/>
            </a:pP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374B0-4A5E-43C1-AF36-780A65630676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58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9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8495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19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1604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68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80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2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4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45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5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6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0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6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3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3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2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28" r:id="rId14"/>
    <p:sldLayoutId id="2147483929" r:id="rId15"/>
    <p:sldLayoutId id="21474839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Century Gothic"/>
              </a:rPr>
              <a:t>Porter’s Five Forces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Abid Anwar</a:t>
            </a:r>
          </a:p>
          <a:p>
            <a:r>
              <a:rPr lang="en-US"/>
              <a:t>Jamaica </a:t>
            </a:r>
            <a:r>
              <a:rPr lang="en-US" err="1"/>
              <a:t>Bardney</a:t>
            </a:r>
            <a:r>
              <a:rPr lang="en-US"/>
              <a:t>-Visscher</a:t>
            </a:r>
          </a:p>
          <a:p>
            <a:r>
              <a:rPr lang="en-US" err="1"/>
              <a:t>Ijeoma</a:t>
            </a:r>
            <a:r>
              <a:rPr lang="en-US"/>
              <a:t> </a:t>
            </a:r>
            <a:r>
              <a:rPr lang="en-US" err="1"/>
              <a:t>Odoko</a:t>
            </a:r>
          </a:p>
          <a:p>
            <a:r>
              <a:rPr lang="en-US"/>
              <a:t>Neha Talwar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6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6D595-CB8E-42B5-BE50-96410776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Threat from substitutes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4EA91-43B9-425C-B7B0-A8F87F541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1732547"/>
            <a:ext cx="4313864" cy="377762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/>
              <a:t>Definition:</a:t>
            </a:r>
          </a:p>
          <a:p>
            <a:pPr lvl="1"/>
            <a:r>
              <a:rPr lang="en-US" sz="1800"/>
              <a:t>The ability for customers to switch from one product to another with little cost in response to price changes</a:t>
            </a:r>
          </a:p>
          <a:p>
            <a:r>
              <a:rPr lang="en-US" sz="2000"/>
              <a:t>It is not about the products/services being the exact same, it is about the products/services satisfying the same basic or economic need</a:t>
            </a:r>
          </a:p>
          <a:p>
            <a:r>
              <a:rPr lang="en-US" sz="2000"/>
              <a:t>The threat of substitutes could come from a different industry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D4B3CE6-ABF8-4DB0-B654-FC1D626A24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091927" y="2125663"/>
            <a:ext cx="2512134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30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1454-A2FD-4861-93EC-0D645B5BC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Factors that influence the threat of substitutes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75401-F4DF-4168-A42D-0F7200EB4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Discretionary vs staples</a:t>
            </a:r>
          </a:p>
          <a:p>
            <a:r>
              <a:rPr lang="en-US"/>
              <a:t>Product differentiation</a:t>
            </a:r>
          </a:p>
          <a:p>
            <a:r>
              <a:rPr lang="en-US"/>
              <a:t>Customer's switching costs</a:t>
            </a:r>
          </a:p>
          <a:p>
            <a:r>
              <a:rPr lang="en-US"/>
              <a:t>Price-performance comparison</a:t>
            </a:r>
          </a:p>
          <a:p>
            <a:r>
              <a:rPr lang="en-US"/>
              <a:t>Availability of substitute products</a:t>
            </a:r>
          </a:p>
        </p:txBody>
      </p:sp>
    </p:spTree>
    <p:extLst>
      <p:ext uri="{BB962C8B-B14F-4D97-AF65-F5344CB8AC3E}">
        <p14:creationId xmlns:p14="http://schemas.microsoft.com/office/powerpoint/2010/main" val="1484615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6D595-CB8E-42B5-BE50-96410776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Rivalry among existing competitors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4EA91-43B9-425C-B7B0-A8F87F541C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Definition:</a:t>
            </a:r>
          </a:p>
          <a:p>
            <a:pPr lvl="1"/>
            <a:r>
              <a:rPr lang="en-US"/>
              <a:t>Main driver is the number and capability of competitors in the market</a:t>
            </a:r>
          </a:p>
          <a:p>
            <a:pPr lvl="1"/>
            <a:endParaRPr lang="en-US"/>
          </a:p>
          <a:p>
            <a:r>
              <a:rPr lang="en-US"/>
              <a:t>It depends on the industry</a:t>
            </a:r>
          </a:p>
          <a:p>
            <a:r>
              <a:rPr lang="en-US"/>
              <a:t>Intense rivalry attracts customers due to practices of aggressive price cuts and marketing campaigns</a:t>
            </a:r>
          </a:p>
        </p:txBody>
      </p:sp>
      <p:pic>
        <p:nvPicPr>
          <p:cNvPr id="5" name="Picture 5" descr="A couple of people posing for the camera&#10;&#10;Description generated with high confidence">
            <a:extLst>
              <a:ext uri="{FF2B5EF4-FFF2-40B4-BE49-F238E27FC236}">
                <a16:creationId xmlns:a16="http://schemas.microsoft.com/office/drawing/2014/main" id="{0B9C1225-F4D9-4CD1-A143-B484069F2D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23931" y="2657475"/>
            <a:ext cx="40481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88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1454-A2FD-4861-93EC-0D645B5BC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Factors that influence the rivalry among existing competitors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75401-F4DF-4168-A42D-0F7200EB4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High fixed costs</a:t>
            </a:r>
          </a:p>
          <a:p>
            <a:r>
              <a:rPr lang="en-US"/>
              <a:t>High exit barriers</a:t>
            </a:r>
          </a:p>
          <a:p>
            <a:r>
              <a:rPr lang="en-US"/>
              <a:t>Many competitors of similar size</a:t>
            </a:r>
          </a:p>
          <a:p>
            <a:r>
              <a:rPr lang="en-US"/>
              <a:t>Slow aggregate industry growth</a:t>
            </a:r>
          </a:p>
          <a:p>
            <a:r>
              <a:rPr lang="en-US"/>
              <a:t>Customer loyalty</a:t>
            </a:r>
          </a:p>
        </p:txBody>
      </p:sp>
    </p:spTree>
    <p:extLst>
      <p:ext uri="{BB962C8B-B14F-4D97-AF65-F5344CB8AC3E}">
        <p14:creationId xmlns:p14="http://schemas.microsoft.com/office/powerpoint/2010/main" val="2070295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9145-80D3-41F6-BB69-D3DE4244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Why we use Porter's Framework?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BBB53-93CC-4AD6-B28F-5D84EC2FA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1693" y="1911752"/>
            <a:ext cx="4338890" cy="390954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endParaRPr lang="en-US"/>
          </a:p>
          <a:p>
            <a:r>
              <a:rPr lang="en-US"/>
              <a:t>It is simple to use and understand</a:t>
            </a:r>
          </a:p>
          <a:p>
            <a:pPr marL="0" indent="0">
              <a:buNone/>
            </a:pPr>
            <a:endParaRPr lang="en-US"/>
          </a:p>
          <a:p>
            <a:pPr>
              <a:spcBef>
                <a:spcPts val="0"/>
              </a:spcBef>
            </a:pPr>
            <a:r>
              <a:rPr lang="en-US"/>
              <a:t>It helps to identify key forces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      affecting the business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>
              <a:spcBef>
                <a:spcPts val="0"/>
              </a:spcBef>
              <a:buFont typeface="Wingdings 3"/>
              <a:buChar char=""/>
            </a:pPr>
            <a:r>
              <a:rPr lang="en-US"/>
              <a:t>Helps organizations understand the factors affecting profitability in a specific industry</a:t>
            </a:r>
          </a:p>
          <a:p>
            <a:r>
              <a:rPr lang="en-US"/>
              <a:t>It is used in the development of strategies</a:t>
            </a:r>
          </a:p>
          <a:p>
            <a:r>
              <a:rPr lang="en-US"/>
              <a:t>It increases the viability of new businesses</a:t>
            </a:r>
          </a:p>
          <a:p>
            <a:r>
              <a:rPr lang="en-US"/>
              <a:t>Measures the competitiveness of the market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4" descr="A picture containing transport&#10;&#10;Description generated with high confidence">
            <a:extLst>
              <a:ext uri="{FF2B5EF4-FFF2-40B4-BE49-F238E27FC236}">
                <a16:creationId xmlns:a16="http://schemas.microsoft.com/office/drawing/2014/main" id="{09B1F646-A78F-4D85-A01D-48CC311B8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070" y="2731133"/>
            <a:ext cx="4058263" cy="272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89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8AEBA-E038-42B6-B9A5-5D0F34A6C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 of Porters Forces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555A3-9511-42A1-9365-C89C31723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498" y="1859979"/>
            <a:ext cx="5756787" cy="399884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endParaRPr lang="en-US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en-US">
                <a:ea typeface="+mn-lt"/>
                <a:cs typeface="+mn-lt"/>
              </a:rPr>
              <a:t>Government is not treated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      as a sixth force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en-US">
                <a:ea typeface="+mn-lt"/>
                <a:cs typeface="+mn-lt"/>
              </a:rPr>
              <a:t>International businesses has led to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     more complex and collaborative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     relationships</a:t>
            </a:r>
            <a:endParaRPr lang="en-US"/>
          </a:p>
          <a:p>
            <a:pPr marL="0" indent="0">
              <a:spcBef>
                <a:spcPts val="0"/>
              </a:spcBef>
              <a:buNone/>
            </a:pPr>
            <a:endParaRPr lang="en-US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en-US">
                <a:ea typeface="+mn-lt"/>
                <a:cs typeface="+mn-lt"/>
              </a:rPr>
              <a:t>This model is difficult to apply to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      non-profit organizations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>
              <a:spcBef>
                <a:spcPts val="0"/>
              </a:spcBef>
              <a:buFont typeface="Wingdings 3"/>
              <a:buChar char=""/>
            </a:pPr>
            <a:r>
              <a:rPr lang="en-US"/>
              <a:t>Only serves as a starting point for more detailed analysis of company performance</a:t>
            </a:r>
          </a:p>
          <a:p>
            <a:pPr>
              <a:spcBef>
                <a:spcPts val="0"/>
              </a:spcBef>
              <a:buFont typeface="Wingdings 3"/>
              <a:buChar char=""/>
            </a:pPr>
            <a:endParaRPr lang="en-US"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 3"/>
              <a:buChar char=""/>
            </a:pPr>
            <a:r>
              <a:rPr lang="en-US">
                <a:ea typeface="+mn-lt"/>
                <a:cs typeface="+mn-lt"/>
              </a:rPr>
              <a:t>Does not provide a mechanism for quantifying how each force and its factors affect company performance</a:t>
            </a:r>
          </a:p>
          <a:p>
            <a:pPr marL="0" indent="0">
              <a:spcBef>
                <a:spcPts val="0"/>
              </a:spcBef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  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836836C-6427-46DC-B3D3-A89F81875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195" y="2074068"/>
            <a:ext cx="4377812" cy="298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05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FED1-ACFC-4AEB-84EC-5A44D43D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Case Study: ABC's</a:t>
            </a:r>
            <a:r>
              <a:rPr lang="en-US">
                <a:ea typeface="+mj-lt"/>
                <a:cs typeface="+mj-lt"/>
              </a:rPr>
              <a:t>  Survival and Competition through Global </a:t>
            </a:r>
            <a:endParaRPr lang="en-US"/>
          </a:p>
          <a:p>
            <a:r>
              <a:rPr lang="en-US">
                <a:ea typeface="+mj-lt"/>
                <a:cs typeface="+mj-lt"/>
              </a:rPr>
              <a:t>Expansion</a:t>
            </a:r>
            <a:endParaRPr lang="en-US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D3C0-8027-4F59-9218-702005DE7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477429"/>
            <a:ext cx="8905755" cy="45396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This study analyzes the ABC company as a case study for food industry in Fast-Moving Consumer Goods (FMCG) sector in Turkey.</a:t>
            </a:r>
            <a:endParaRPr lang="en-US"/>
          </a:p>
          <a:p>
            <a:pPr marL="0" indent="0">
              <a:buNone/>
            </a:pPr>
            <a:r>
              <a:rPr lang="en-US" b="1"/>
              <a:t>About ABC </a:t>
            </a:r>
            <a:endParaRPr lang="en-US">
              <a:ea typeface="+mn-lt"/>
              <a:cs typeface="+mn-lt"/>
            </a:endParaRPr>
          </a:p>
          <a:p>
            <a:pPr marL="285750"/>
            <a:r>
              <a:rPr lang="en-US"/>
              <a:t>Established some 43 years ago. </a:t>
            </a:r>
            <a:endParaRPr lang="en-US">
              <a:ea typeface="+mn-lt"/>
              <a:cs typeface="+mn-lt"/>
            </a:endParaRPr>
          </a:p>
          <a:p>
            <a:pPr marL="285750"/>
            <a:r>
              <a:rPr lang="en-US"/>
              <a:t>Main activities are the </a:t>
            </a:r>
          </a:p>
          <a:p>
            <a:pPr marL="685800" lvl="1"/>
            <a:r>
              <a:rPr lang="en-US"/>
              <a:t>Domestic production</a:t>
            </a:r>
          </a:p>
          <a:p>
            <a:pPr marL="685800" lvl="1"/>
            <a:r>
              <a:rPr lang="en-US"/>
              <a:t>domestic and international marketing of various kinds of food. </a:t>
            </a:r>
            <a:endParaRPr lang="en-US">
              <a:ea typeface="+mn-lt"/>
              <a:cs typeface="+mn-lt"/>
            </a:endParaRPr>
          </a:p>
          <a:p>
            <a:pPr marL="285750"/>
            <a:r>
              <a:rPr lang="en-US"/>
              <a:t>Total production capacity is 169,400 tons / year. </a:t>
            </a:r>
            <a:endParaRPr lang="en-US">
              <a:ea typeface="+mn-lt"/>
              <a:cs typeface="+mn-lt"/>
            </a:endParaRPr>
          </a:p>
          <a:p>
            <a:pPr marL="285750"/>
            <a:r>
              <a:rPr lang="en-US"/>
              <a:t>30% of its total production exported to USA, European Countries, Japan, Australia, Middle East Countries and some African Countries.</a:t>
            </a:r>
            <a:endParaRPr lang="en-US">
              <a:ea typeface="+mn-lt"/>
              <a:cs typeface="+mn-lt"/>
            </a:endParaRPr>
          </a:p>
          <a:p>
            <a:pPr marL="285750"/>
            <a:r>
              <a:rPr lang="en-US">
                <a:ea typeface="+mn-lt"/>
                <a:cs typeface="+mn-lt"/>
              </a:rPr>
              <a:t>Looking to expand their participation in foreign market.</a:t>
            </a:r>
          </a:p>
          <a:p>
            <a:pPr marL="285750"/>
            <a:endParaRPr lang="en-US"/>
          </a:p>
          <a:p>
            <a:endParaRPr lang="en-US"/>
          </a:p>
          <a:p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64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FED1-ACFC-4AEB-84EC-5A44D43D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Forces Driving Competition</a:t>
            </a:r>
          </a:p>
          <a:p>
            <a:endParaRPr lang="en-US" sz="1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D3C0-8027-4F59-9218-702005DE7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>
                <a:ea typeface="+mn-lt"/>
                <a:cs typeface="+mn-lt"/>
              </a:rPr>
              <a:t>FMCG refers to goods consumed daily or frequently and have a high return.</a:t>
            </a:r>
            <a:endParaRPr lang="en-US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Intense Competition Driven Industry in a state of continuous change.</a:t>
            </a:r>
            <a:endParaRPr lang="en-US"/>
          </a:p>
          <a:p>
            <a:r>
              <a:rPr lang="en-US" sz="2000"/>
              <a:t>Globalization dominating world economies.</a:t>
            </a:r>
          </a:p>
          <a:p>
            <a:r>
              <a:rPr lang="en-US" sz="2000"/>
              <a:t>Drivers for international expansion.</a:t>
            </a:r>
            <a:endParaRPr lang="en-US"/>
          </a:p>
          <a:p>
            <a:pPr lvl="1"/>
            <a:r>
              <a:rPr lang="en-US" sz="2000"/>
              <a:t>Trade barriers are falling.</a:t>
            </a:r>
          </a:p>
          <a:p>
            <a:pPr lvl="1"/>
            <a:r>
              <a:rPr lang="en-US" sz="2000"/>
              <a:t>Saturation in local markets. </a:t>
            </a:r>
          </a:p>
          <a:p>
            <a:pPr lvl="1"/>
            <a:r>
              <a:rPr lang="en-US" sz="2000"/>
              <a:t>Attraction of being able to access international markets via import/export agents. </a:t>
            </a:r>
          </a:p>
          <a:p>
            <a:endParaRPr lang="en-US" sz="2000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05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27D2-83BC-4CCD-B8CB-90AE59E9C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Porter's model adapted for ABC Food Industry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5C11DFD-3AAE-4B73-BAA9-2F1B17CE6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5893" y="1979271"/>
            <a:ext cx="7320597" cy="366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16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3FB7F-0FCB-4178-9E48-A581A65AF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 of using Porter's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96B7D-0D26-4059-8663-562394089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5101" y="1823155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/>
              <a:t>Analyze the competitive environment of the food Industry.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/>
          </a:p>
          <a:p>
            <a:pPr lvl="1"/>
            <a:r>
              <a:rPr lang="en-US"/>
              <a:t>Evaluate the five forces to determine the profit potential in the industry. </a:t>
            </a:r>
            <a:endParaRPr lang="en-US">
              <a:ea typeface="+mn-lt"/>
              <a:cs typeface="+mn-lt"/>
            </a:endParaRPr>
          </a:p>
          <a:p>
            <a:pPr lvl="1"/>
            <a:endParaRPr lang="en-US"/>
          </a:p>
          <a:p>
            <a:pPr lvl="1"/>
            <a:r>
              <a:rPr lang="en-US"/>
              <a:t>Find effective sources of competitive advantage.</a:t>
            </a:r>
            <a:endParaRPr lang="en-US">
              <a:ea typeface="+mn-lt"/>
              <a:cs typeface="+mn-lt"/>
            </a:endParaRPr>
          </a:p>
          <a:p>
            <a:pPr lvl="1"/>
            <a:endParaRPr lang="en-US"/>
          </a:p>
          <a:p>
            <a:pPr lvl="1"/>
            <a:r>
              <a:rPr lang="en-US"/>
              <a:t>Provide insight into both enterprise online and offline competitive environments.</a:t>
            </a:r>
          </a:p>
          <a:p>
            <a:pPr lvl="1"/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Assess the globalization potential of the industry.</a:t>
            </a:r>
          </a:p>
          <a:p>
            <a:pPr lvl="1"/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pPr marL="742950" indent="-285750"/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7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AABE-0A5A-458F-8CC9-1E14F4B4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AD645-2294-4264-92F2-3A66C39AD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Summary of Methodology</a:t>
            </a:r>
          </a:p>
          <a:p>
            <a:r>
              <a:rPr lang="en-US" sz="3200"/>
              <a:t>Classification of Forces</a:t>
            </a:r>
          </a:p>
          <a:p>
            <a:r>
              <a:rPr lang="en-US" sz="3200"/>
              <a:t>Advantages</a:t>
            </a:r>
          </a:p>
          <a:p>
            <a:r>
              <a:rPr lang="en-US" sz="3200"/>
              <a:t>Limitations</a:t>
            </a:r>
          </a:p>
          <a:p>
            <a:r>
              <a:rPr lang="en-US" sz="3200"/>
              <a:t>Case Study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06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27D2-83BC-4CCD-B8CB-90AE59E9C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Porter's model adapted for ABC Food Industry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5C11DFD-3AAE-4B73-BAA9-2F1B17CE6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5893" y="1979271"/>
            <a:ext cx="7320597" cy="366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59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1447B-6315-4D54-87C7-FE803D0B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46088"/>
            <a:ext cx="8918026" cy="976312"/>
          </a:xfrm>
        </p:spPr>
        <p:txBody>
          <a:bodyPr>
            <a:normAutofit/>
          </a:bodyPr>
          <a:lstStyle/>
          <a:p>
            <a:r>
              <a:rPr lang="en-US" sz="3600"/>
              <a:t>Power of Suppliers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ECF0090-916A-44D0-87C4-E69485528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3013" y="1599089"/>
            <a:ext cx="5641427" cy="338485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B02B5-09DF-462F-AD25-FD8C117B4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charset="2"/>
              <a:buChar char="•"/>
            </a:pPr>
            <a:r>
              <a:rPr lang="en-US" sz="2000"/>
              <a:t>Agricultural producers</a:t>
            </a:r>
          </a:p>
          <a:p>
            <a:pPr marL="285750" indent="-285750">
              <a:buFont typeface="Arial" charset="2"/>
              <a:buChar char="•"/>
            </a:pPr>
            <a:r>
              <a:rPr lang="en-US" sz="2000"/>
              <a:t>Ingredient suppliers</a:t>
            </a:r>
          </a:p>
          <a:p>
            <a:pPr marL="285750" indent="-285750">
              <a:buFont typeface="Arial" charset="2"/>
              <a:buChar char="•"/>
            </a:pPr>
            <a:r>
              <a:rPr lang="en-US" sz="2000"/>
              <a:t>Packing suppliers</a:t>
            </a:r>
          </a:p>
          <a:p>
            <a:pPr marL="285750" indent="-285750">
              <a:buFont typeface="Arial" charset="2"/>
              <a:buChar char="•"/>
            </a:pPr>
            <a:r>
              <a:rPr lang="en-US" sz="2000"/>
              <a:t>Price and availability of raw materials and ingredients on Turkey market</a:t>
            </a:r>
          </a:p>
          <a:p>
            <a:pPr marL="285750" indent="-285750">
              <a:buFont typeface="Arial" charset="2"/>
              <a:buChar char="•"/>
            </a:pPr>
            <a:r>
              <a:rPr lang="en-US" sz="2000"/>
              <a:t>Quality, speed, safety, traceability, flexibility of supply chain</a:t>
            </a:r>
          </a:p>
        </p:txBody>
      </p:sp>
    </p:spTree>
    <p:extLst>
      <p:ext uri="{BB962C8B-B14F-4D97-AF65-F5344CB8AC3E}">
        <p14:creationId xmlns:p14="http://schemas.microsoft.com/office/powerpoint/2010/main" val="3545783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5BB2F-835C-4EE6-964B-877F2BB4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46088"/>
            <a:ext cx="8918026" cy="976312"/>
          </a:xfrm>
        </p:spPr>
        <p:txBody>
          <a:bodyPr>
            <a:normAutofit/>
          </a:bodyPr>
          <a:lstStyle/>
          <a:p>
            <a:r>
              <a:rPr lang="en-US" sz="3600"/>
              <a:t>Power of Buyers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4371042-C058-443F-A5C9-56CCCE53F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3013" y="1645491"/>
            <a:ext cx="5181600" cy="301615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B62C0-6238-4825-9700-9302C05B7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charset="2"/>
              <a:buChar char="•"/>
            </a:pPr>
            <a:r>
              <a:rPr lang="en-US" sz="2000"/>
              <a:t>Distributors</a:t>
            </a:r>
          </a:p>
          <a:p>
            <a:pPr marL="285750" indent="-285750">
              <a:buFont typeface="Arial" charset="2"/>
              <a:buChar char="•"/>
            </a:pPr>
            <a:r>
              <a:rPr lang="en-US" sz="2000"/>
              <a:t>Direct consumers, supermarkets</a:t>
            </a:r>
          </a:p>
          <a:p>
            <a:pPr marL="285750" indent="-285750">
              <a:buFont typeface="Arial" charset="2"/>
              <a:buChar char="•"/>
            </a:pPr>
            <a:r>
              <a:rPr lang="en-US" sz="2000"/>
              <a:t>Consumer taste, fashion, quality of perception, image</a:t>
            </a:r>
          </a:p>
          <a:p>
            <a:pPr marL="285750" indent="-285750">
              <a:buFont typeface="Arial" charset="2"/>
              <a:buChar char="•"/>
            </a:pPr>
            <a:r>
              <a:rPr lang="en-US" sz="2000"/>
              <a:t>Combined purchasing power of shops, supermarkets and hypermarkets</a:t>
            </a:r>
          </a:p>
        </p:txBody>
      </p:sp>
    </p:spTree>
    <p:extLst>
      <p:ext uri="{BB962C8B-B14F-4D97-AF65-F5344CB8AC3E}">
        <p14:creationId xmlns:p14="http://schemas.microsoft.com/office/powerpoint/2010/main" val="48362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25A5-EC54-4659-8DC7-BCB4AC238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31977"/>
            <a:ext cx="8918026" cy="976312"/>
          </a:xfrm>
        </p:spPr>
        <p:txBody>
          <a:bodyPr>
            <a:noAutofit/>
          </a:bodyPr>
          <a:lstStyle/>
          <a:p>
            <a:r>
              <a:rPr lang="en-US" sz="3600"/>
              <a:t>Threats of New Entrants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06DAB8-C72E-41C0-AA29-05F4B28A9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5565" y="1635891"/>
            <a:ext cx="5181600" cy="390051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47446-D6C6-4891-ACF8-BB4CA720C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2" y="1584502"/>
            <a:ext cx="3505199" cy="42624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charset="2"/>
              <a:buChar char="•"/>
            </a:pPr>
            <a:r>
              <a:rPr lang="en-US" sz="2000"/>
              <a:t>Costs of building and staffing</a:t>
            </a:r>
          </a:p>
          <a:p>
            <a:pPr marL="285750" indent="-285750">
              <a:buFont typeface="Arial" charset="2"/>
              <a:buChar char="•"/>
            </a:pPr>
            <a:r>
              <a:rPr lang="en-US" sz="2000"/>
              <a:t>Legal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2627799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1507-2702-473E-9367-EDF83B820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46088"/>
            <a:ext cx="8918026" cy="976312"/>
          </a:xfrm>
        </p:spPr>
        <p:txBody>
          <a:bodyPr>
            <a:normAutofit/>
          </a:bodyPr>
          <a:lstStyle/>
          <a:p>
            <a:r>
              <a:rPr lang="en-US" sz="3600"/>
              <a:t>Threats of Substitute Products</a:t>
            </a:r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D0FA7A7-A954-4B0A-8DD1-8A6D7362E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3013" y="1420183"/>
            <a:ext cx="5181600" cy="346677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8B1FF-1367-45C7-B0A4-9FCBEE8A4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charset="2"/>
              <a:buChar char="•"/>
            </a:pPr>
            <a:r>
              <a:rPr lang="en-US" sz="2000"/>
              <a:t>Some homemade foods</a:t>
            </a:r>
          </a:p>
          <a:p>
            <a:pPr marL="285750" indent="-285750">
              <a:buFont typeface="Arial" charset="2"/>
              <a:buChar char="•"/>
            </a:pPr>
            <a:r>
              <a:rPr lang="en-US" sz="2000"/>
              <a:t>Alternative products</a:t>
            </a:r>
          </a:p>
        </p:txBody>
      </p:sp>
    </p:spTree>
    <p:extLst>
      <p:ext uri="{BB962C8B-B14F-4D97-AF65-F5344CB8AC3E}">
        <p14:creationId xmlns:p14="http://schemas.microsoft.com/office/powerpoint/2010/main" val="2789699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3EE01-202B-4F49-BBA7-2AB68B2EB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46088"/>
            <a:ext cx="8918026" cy="976312"/>
          </a:xfrm>
        </p:spPr>
        <p:txBody>
          <a:bodyPr>
            <a:normAutofit/>
          </a:bodyPr>
          <a:lstStyle/>
          <a:p>
            <a:r>
              <a:rPr lang="en-US" sz="3600"/>
              <a:t>Competitive Rivalry</a:t>
            </a:r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DEA54AA-972D-48C0-90B6-2839304BF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3013" y="1594859"/>
            <a:ext cx="5181600" cy="427355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B33CA-D41C-4E44-950E-57D8A228B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charset="2"/>
              <a:buChar char="•"/>
            </a:pPr>
            <a:r>
              <a:rPr lang="en-US" sz="2000"/>
              <a:t>Number of firms</a:t>
            </a:r>
          </a:p>
          <a:p>
            <a:pPr marL="285750" indent="-285750">
              <a:buFont typeface="Arial" charset="2"/>
              <a:buChar char="•"/>
            </a:pPr>
            <a:r>
              <a:rPr lang="en-US" sz="2000"/>
              <a:t>Prices of ABC form against the other competitors and local brands</a:t>
            </a:r>
          </a:p>
          <a:p>
            <a:pPr marL="285750" indent="-285750">
              <a:buFont typeface="Arial" charset="2"/>
              <a:buChar char="•"/>
            </a:pPr>
            <a:r>
              <a:rPr lang="en-US" sz="2000"/>
              <a:t>Market share</a:t>
            </a:r>
          </a:p>
          <a:p>
            <a:pPr marL="285750" indent="-285750">
              <a:buFont typeface="Arial" charset="2"/>
              <a:buChar char="•"/>
            </a:pPr>
            <a:r>
              <a:rPr lang="en-US" sz="2000"/>
              <a:t>Promotional actions of competition</a:t>
            </a:r>
          </a:p>
        </p:txBody>
      </p:sp>
    </p:spTree>
    <p:extLst>
      <p:ext uri="{BB962C8B-B14F-4D97-AF65-F5344CB8AC3E}">
        <p14:creationId xmlns:p14="http://schemas.microsoft.com/office/powerpoint/2010/main" val="819321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BB76-72D3-4963-82F3-BC6418E1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Measuring Metric : Competitiveness in market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55DDE-0F8A-489A-94C5-52210100A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2681" y="2191473"/>
            <a:ext cx="9436260" cy="46939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/>
              <a:t>The Firms’ Survival and Competition through Global Expansion: A Case Study from Food Industry in FMCG Sector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7BD102-3BB5-4461-98D0-06F36CFF4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273" y="2591438"/>
            <a:ext cx="8742744" cy="246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876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2731-E207-445F-926A-8E611194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Conclusion: five forces analysis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7C712-0B73-4EDA-9B56-30BBBC003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72453"/>
            <a:ext cx="8915400" cy="4438769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/>
          </a:p>
          <a:p>
            <a:r>
              <a:rPr lang="en-US">
                <a:ea typeface="+mn-lt"/>
                <a:cs typeface="+mn-lt"/>
              </a:rPr>
              <a:t>For the case of food industry in FMCG sector implementation in Turkey, the competitive profit in the industry is low.</a:t>
            </a:r>
          </a:p>
          <a:p>
            <a:r>
              <a:rPr lang="en-US">
                <a:ea typeface="+mn-lt"/>
                <a:cs typeface="+mn-lt"/>
              </a:rPr>
              <a:t>Strategies need to be proposed for better competition positioning for the industry. 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globalization but for large companies – Think global act local</a:t>
            </a:r>
          </a:p>
          <a:p>
            <a:pPr lvl="1"/>
            <a:r>
              <a:rPr lang="en-US">
                <a:ea typeface="+mn-lt"/>
                <a:cs typeface="+mn-lt"/>
              </a:rPr>
              <a:t>Smaller companies focus on local market requirements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Summary of Porter's Five Forces: to examine the profit potential in a particular industry( driven by market economics, environmental and competitive conditions)</a:t>
            </a:r>
          </a:p>
          <a:p>
            <a:pPr lvl="1"/>
            <a:r>
              <a:rPr lang="en-US">
                <a:ea typeface="+mn-lt"/>
                <a:cs typeface="+mn-lt"/>
              </a:rPr>
              <a:t>Extensive research is required to apply findings directly to ABC.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03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7D98F-E0F3-467F-8AE9-1106D7B52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E175D-4F26-40CA-A0E3-EAC7F4C8F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Paul, D., Cadle, J., Yeates, D., Eva, M., &amp; Hindle, K. (2017). </a:t>
            </a:r>
            <a:r>
              <a:rPr lang="en-US" i="1">
                <a:ea typeface="+mn-lt"/>
                <a:cs typeface="+mn-lt"/>
              </a:rPr>
              <a:t>Business analysis</a:t>
            </a:r>
            <a:r>
              <a:rPr lang="en-US">
                <a:ea typeface="+mn-lt"/>
                <a:cs typeface="+mn-lt"/>
              </a:rPr>
              <a:t>. Swindon: British Informatics Society Limited.</a:t>
            </a:r>
          </a:p>
          <a:p>
            <a:r>
              <a:rPr lang="en-US">
                <a:ea typeface="+mn-lt"/>
                <a:cs typeface="+mn-lt"/>
              </a:rPr>
              <a:t>Oraman, Y., Azabagaoglu, M., &amp; Inan, I. (2011). The Firms’ Survival and Competition through Global Expansion: A Case Study from Food Industry in FMCG Sector. </a:t>
            </a:r>
            <a:r>
              <a:rPr lang="en-US" i="1">
                <a:ea typeface="+mn-lt"/>
                <a:cs typeface="+mn-lt"/>
              </a:rPr>
              <a:t>Procedia - Social and Behavioral Sciences,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i="1">
                <a:ea typeface="+mn-lt"/>
                <a:cs typeface="+mn-lt"/>
              </a:rPr>
              <a:t>24</a:t>
            </a:r>
            <a:r>
              <a:rPr lang="en-US">
                <a:ea typeface="+mn-lt"/>
                <a:cs typeface="+mn-lt"/>
              </a:rPr>
              <a:t>, 188-197. doi:10.1016/j.sbspro.2011.09.021</a:t>
            </a:r>
          </a:p>
          <a:p>
            <a:r>
              <a:rPr lang="en-US">
                <a:ea typeface="+mn-lt"/>
                <a:cs typeface="+mn-lt"/>
              </a:rPr>
              <a:t>Porter, M. E. (1980). How competitive forces shape strategy. </a:t>
            </a:r>
            <a:r>
              <a:rPr lang="en-US" i="1">
                <a:ea typeface="+mn-lt"/>
                <a:cs typeface="+mn-lt"/>
              </a:rPr>
              <a:t>McKinsey Quarterly</a:t>
            </a:r>
            <a:r>
              <a:rPr lang="en-US">
                <a:ea typeface="+mn-lt"/>
                <a:cs typeface="+mn-lt"/>
              </a:rPr>
              <a:t>, (2), 34–50. Retrieved from https://search.ebscohost.com/login.aspx?direct=true&amp;db=bth&amp;AN=6990575&amp;site=eds-live&amp;scope=site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5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4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00DE20-CC95-4CDB-ABEE-8BD5086C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58" y="211554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8ED0A6-B314-4DFB-8C7D-E47F832A687B}"/>
              </a:ext>
            </a:extLst>
          </p:cNvPr>
          <p:cNvSpPr txBox="1"/>
          <p:nvPr/>
        </p:nvSpPr>
        <p:spPr>
          <a:xfrm>
            <a:off x="557260" y="1424152"/>
            <a:ext cx="3650278" cy="375925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rgbClr val="BD8267"/>
              </a:buClr>
              <a:buFont typeface="Wingdings 3" charset="2"/>
              <a:buChar char="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Developer: Michael E. Porter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rgbClr val="BD8267"/>
              </a:buClr>
              <a:buFont typeface="Wingdings 3" charset="2"/>
              <a:buChar char="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Date: 1979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rgbClr val="BD8267"/>
              </a:buClr>
              <a:buFont typeface="Wingdings 3" charset="2"/>
              <a:buChar char="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Origin: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rgbClr val="BD8267"/>
              </a:buClr>
              <a:buFont typeface="Wingdings 3" charset="2"/>
              <a:buChar char="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1979 book called "Competitive Strategy: Techniques for Analyzing Industries and Competitors"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rgbClr val="BD8267"/>
              </a:buClr>
              <a:buFont typeface="Wingdings 3" charset="2"/>
              <a:buChar char="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An analysis tool that uses five industry forces to determine the intensity of competition in an industry and its profitability level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rgbClr val="BD8267"/>
              </a:buClr>
              <a:buFont typeface="Wingdings 3" charset="2"/>
              <a:buChar char=""/>
            </a:pPr>
            <a:endParaRPr lang="en-US" sz="1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867E2E75-87CD-4C7B-88F2-B8EF73FA4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5747" y="123496"/>
            <a:ext cx="6807571" cy="661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78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7A0D-AD67-410C-B3AA-A032C4966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Bargaining power of customers (buyers)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88D4-C773-4CD7-94B8-882FE77EE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68896" y="1542047"/>
            <a:ext cx="4313864" cy="3777622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/>
          </a:p>
          <a:p>
            <a:r>
              <a:rPr lang="en-US" sz="2000"/>
              <a:t>Definition:</a:t>
            </a:r>
          </a:p>
          <a:p>
            <a:pPr lvl="1"/>
            <a:r>
              <a:rPr lang="en-US" sz="1800"/>
              <a:t>Examines the power of the consumer and their effect on pricing and quality</a:t>
            </a:r>
          </a:p>
          <a:p>
            <a:r>
              <a:rPr lang="en-US" sz="2000"/>
              <a:t>Strong customer power can make industry more competitive and decrease profit potential</a:t>
            </a:r>
          </a:p>
          <a:p>
            <a:r>
              <a:rPr lang="en-US" sz="2000">
                <a:ea typeface="+mn-lt"/>
                <a:cs typeface="+mn-lt"/>
              </a:rPr>
              <a:t>Lower profits when customer bargaining power is higher</a:t>
            </a:r>
            <a:endParaRPr lang="en-US" sz="2000"/>
          </a:p>
        </p:txBody>
      </p:sp>
      <p:pic>
        <p:nvPicPr>
          <p:cNvPr id="5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EC8B76FA-F657-453D-A9B7-1E3EB0FBC6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42994" y="2943225"/>
            <a:ext cx="38100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80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1D5ED-293D-44A1-B7A7-B6EDD17D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/>
              <a:t>Factors that influence customer bargaining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F2C66-C592-40BA-A824-3E055ED10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186" y="2494547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/>
              <a:t>Differentiation of products</a:t>
            </a:r>
          </a:p>
          <a:p>
            <a:r>
              <a:rPr lang="en-US" sz="2800"/>
              <a:t>Customer information availability</a:t>
            </a:r>
          </a:p>
          <a:p>
            <a:r>
              <a:rPr lang="en-US" sz="2800"/>
              <a:t>Seller's switching costs</a:t>
            </a:r>
          </a:p>
          <a:p>
            <a:r>
              <a:rPr lang="en-US" sz="2800"/>
              <a:t>Customer price sensitivity</a:t>
            </a:r>
          </a:p>
          <a:p>
            <a:r>
              <a:rPr lang="en-US" sz="2800"/>
              <a:t>Discretionary vs. Staple</a:t>
            </a:r>
          </a:p>
          <a:p>
            <a:r>
              <a:rPr lang="en-US" sz="2800"/>
              <a:t>Power of distribution channels</a:t>
            </a:r>
          </a:p>
        </p:txBody>
      </p:sp>
    </p:spTree>
    <p:extLst>
      <p:ext uri="{BB962C8B-B14F-4D97-AF65-F5344CB8AC3E}">
        <p14:creationId xmlns:p14="http://schemas.microsoft.com/office/powerpoint/2010/main" val="576919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6D595-CB8E-42B5-BE50-96410776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Bargaining Power of Suppliers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4EA91-43B9-425C-B7B0-A8F87F541C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/>
              <a:t>Definition:</a:t>
            </a:r>
          </a:p>
          <a:p>
            <a:pPr lvl="1"/>
            <a:r>
              <a:rPr lang="en-US" sz="1800"/>
              <a:t>Analyzes how much power a supplier has and how much control it has over the raising of its prices.</a:t>
            </a:r>
          </a:p>
          <a:p>
            <a:r>
              <a:rPr lang="en-US" sz="2000"/>
              <a:t>Company's profit margin is affected when suppliers are powerful</a:t>
            </a:r>
          </a:p>
          <a:p>
            <a:r>
              <a:rPr lang="en-US" sz="2000"/>
              <a:t>Also companies are affected when suppliers sell directly to customers as well as to another company</a:t>
            </a:r>
          </a:p>
        </p:txBody>
      </p:sp>
      <p:pic>
        <p:nvPicPr>
          <p:cNvPr id="5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66FF5592-3E32-4773-8686-D22D60B5E2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tretch/>
        </p:blipFill>
        <p:spPr>
          <a:xfrm>
            <a:off x="7191375" y="2397324"/>
            <a:ext cx="4313238" cy="323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66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1454-A2FD-4861-93EC-0D645B5BC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Factors that influence supplier bargaining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75401-F4DF-4168-A42D-0F7200EB4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Customer switching barriers</a:t>
            </a:r>
          </a:p>
          <a:p>
            <a:r>
              <a:rPr lang="en-US"/>
              <a:t>Patent and industry standards</a:t>
            </a:r>
          </a:p>
          <a:p>
            <a:r>
              <a:rPr lang="en-US"/>
              <a:t>Brand equity</a:t>
            </a:r>
          </a:p>
          <a:p>
            <a:r>
              <a:rPr lang="en-US"/>
              <a:t>Limited competition</a:t>
            </a:r>
          </a:p>
          <a:p>
            <a:r>
              <a:rPr lang="en-US"/>
              <a:t>Supplier vs buyer concentration</a:t>
            </a:r>
          </a:p>
          <a:p>
            <a:r>
              <a:rPr lang="en-US"/>
              <a:t>Loyalty programs</a:t>
            </a:r>
          </a:p>
          <a:p>
            <a:r>
              <a:rPr lang="en-US"/>
              <a:t>After sales features such as warranties and upgrades</a:t>
            </a:r>
          </a:p>
        </p:txBody>
      </p:sp>
    </p:spTree>
    <p:extLst>
      <p:ext uri="{BB962C8B-B14F-4D97-AF65-F5344CB8AC3E}">
        <p14:creationId xmlns:p14="http://schemas.microsoft.com/office/powerpoint/2010/main" val="2426177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A2E85-2C23-488F-B468-D17E5021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Threat of new entrants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3921C-4FE6-4A37-95FB-B7145157C8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Definition:</a:t>
            </a:r>
          </a:p>
          <a:p>
            <a:pPr lvl="1"/>
            <a:r>
              <a:rPr lang="en-US"/>
              <a:t>Determines the difficulty to enter a particular industry</a:t>
            </a:r>
          </a:p>
          <a:p>
            <a:pPr lvl="1"/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Great success attracts competition which erodes profitability</a:t>
            </a:r>
          </a:p>
          <a:p>
            <a:r>
              <a:rPr lang="en-US"/>
              <a:t>An influx of supply occurs when capacity increases with new entrants thus affecting prices</a:t>
            </a:r>
          </a:p>
        </p:txBody>
      </p:sp>
      <p:pic>
        <p:nvPicPr>
          <p:cNvPr id="5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C328C90D-74DD-4989-89A3-2978D4D471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91375" y="2864591"/>
            <a:ext cx="4313238" cy="230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84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1454-A2FD-4861-93EC-0D645B5BC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Factors that influence the probability of new entrants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75401-F4DF-4168-A42D-0F7200EB4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Barriers to entry</a:t>
            </a:r>
          </a:p>
          <a:p>
            <a:r>
              <a:rPr lang="en-US"/>
              <a:t>Economies of scale</a:t>
            </a:r>
          </a:p>
          <a:p>
            <a:r>
              <a:rPr lang="en-US"/>
              <a:t>Industry profitability</a:t>
            </a:r>
          </a:p>
          <a:p>
            <a:r>
              <a:rPr lang="en-US"/>
              <a:t>Government policy</a:t>
            </a:r>
          </a:p>
          <a:p>
            <a:r>
              <a:rPr lang="en-US"/>
              <a:t>Access to resources, distribution channels, and key suppliers</a:t>
            </a:r>
          </a:p>
        </p:txBody>
      </p:sp>
    </p:spTree>
    <p:extLst>
      <p:ext uri="{BB962C8B-B14F-4D97-AF65-F5344CB8AC3E}">
        <p14:creationId xmlns:p14="http://schemas.microsoft.com/office/powerpoint/2010/main" val="263712082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Application>Microsoft Office PowerPoint</Application>
  <PresentationFormat>Widescreen</PresentationFormat>
  <Slides>28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Wisp</vt:lpstr>
      <vt:lpstr>Porter’s Five Forces Model</vt:lpstr>
      <vt:lpstr>Agenda</vt:lpstr>
      <vt:lpstr>Summary</vt:lpstr>
      <vt:lpstr>1. Bargaining power of customers (buyers)</vt:lpstr>
      <vt:lpstr>Factors that influence customer bargaining power</vt:lpstr>
      <vt:lpstr>2. Bargaining Power of Suppliers</vt:lpstr>
      <vt:lpstr>Factors that influence supplier bargaining power</vt:lpstr>
      <vt:lpstr>3. Threat of new entrants</vt:lpstr>
      <vt:lpstr>Factors that influence the probability of new entrants</vt:lpstr>
      <vt:lpstr>4. Threat from substitutes</vt:lpstr>
      <vt:lpstr>Factors that influence the threat of substitutes</vt:lpstr>
      <vt:lpstr>5. Rivalry among existing competitors</vt:lpstr>
      <vt:lpstr>Factors that influence the rivalry among existing competitors</vt:lpstr>
      <vt:lpstr>Why we use Porter's Framework?</vt:lpstr>
      <vt:lpstr>Limitations of Porters Forces</vt:lpstr>
      <vt:lpstr>Case Study: ABC's  Survival and Competition through Global  Expansion </vt:lpstr>
      <vt:lpstr>Forces Driving Competition </vt:lpstr>
      <vt:lpstr>Porter's model adapted for ABC Food Industry</vt:lpstr>
      <vt:lpstr>Purpose of using Porter's Model</vt:lpstr>
      <vt:lpstr>Porter's model adapted for ABC Food Industry</vt:lpstr>
      <vt:lpstr>Power of Suppliers</vt:lpstr>
      <vt:lpstr>Power of Buyers</vt:lpstr>
      <vt:lpstr>Threats of New Entrants</vt:lpstr>
      <vt:lpstr>Threats of Substitute Products</vt:lpstr>
      <vt:lpstr>Competitive Rivalry</vt:lpstr>
      <vt:lpstr>Measuring Metric : Competitiveness in market</vt:lpstr>
      <vt:lpstr>Conclusion: five forces analysis tool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Porter’s Five Forces Model</dc:title>
  <dc:creator>Windows User</dc:creator>
  <cp:revision>1</cp:revision>
  <dcterms:created xsi:type="dcterms:W3CDTF">2019-06-03T16:42:18Z</dcterms:created>
  <dcterms:modified xsi:type="dcterms:W3CDTF">2019-06-04T14:45:05Z</dcterms:modified>
</cp:coreProperties>
</file>