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0" r:id="rId5"/>
    <p:sldId id="271" r:id="rId6"/>
    <p:sldId id="272" r:id="rId7"/>
    <p:sldId id="273" r:id="rId8"/>
    <p:sldId id="275" r:id="rId9"/>
    <p:sldId id="263" r:id="rId10"/>
    <p:sldId id="264" r:id="rId11"/>
    <p:sldId id="27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4B3D4-6506-3E33-CEDC-3CAA54B80B48}" v="6" dt="2019-06-06T17:06:19.828"/>
    <p1510:client id="{4BF14B9A-BB57-92A2-4B2E-D75838D61472}" v="273" dt="2019-06-06T00:14:25.090"/>
    <p1510:client id="{827C7C0A-B3D8-83FA-7D13-62192E978446}" v="367" dt="2019-06-06T04:21:09.287"/>
    <p1510:client id="{9F412FEE-0BEE-F38E-BA33-7DCF5A992AB1}" v="1372" dt="2019-06-05T23:48:10.810"/>
    <p1510:client id="{C6C82151-6663-52F6-A1C7-2E1A31134B71}" v="92" dt="2019-06-06T15:17:03.885"/>
    <p1510:client id="{E3C55BBF-A498-861F-DB0D-0F2ADBBE02EF}" v="138" dt="2019-06-05T22:41:0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X Miramontes" userId="S::maria.miramontes@edu.sait.ca::f3796ece-03e1-4bd8-a805-3487d2e7d0b1" providerId="AD" clId="Web-{827C7C0A-B3D8-83FA-7D13-62192E978446}"/>
    <pc:docChg chg="addSld delSld modSld">
      <pc:chgData name="Maria X Miramontes" userId="S::maria.miramontes@edu.sait.ca::f3796ece-03e1-4bd8-a805-3487d2e7d0b1" providerId="AD" clId="Web-{827C7C0A-B3D8-83FA-7D13-62192E978446}" dt="2019-06-06T04:21:09.287" v="437" actId="20577"/>
      <pc:docMkLst>
        <pc:docMk/>
      </pc:docMkLst>
      <pc:sldChg chg="modSp">
        <pc:chgData name="Maria X Miramontes" userId="S::maria.miramontes@edu.sait.ca::f3796ece-03e1-4bd8-a805-3487d2e7d0b1" providerId="AD" clId="Web-{827C7C0A-B3D8-83FA-7D13-62192E978446}" dt="2019-06-06T03:24:10.678" v="58" actId="20577"/>
        <pc:sldMkLst>
          <pc:docMk/>
          <pc:sldMk cId="4134238339" sldId="264"/>
        </pc:sldMkLst>
        <pc:spChg chg="mod">
          <ac:chgData name="Maria X Miramontes" userId="S::maria.miramontes@edu.sait.ca::f3796ece-03e1-4bd8-a805-3487d2e7d0b1" providerId="AD" clId="Web-{827C7C0A-B3D8-83FA-7D13-62192E978446}" dt="2019-06-06T03:24:10.678" v="58" actId="20577"/>
          <ac:spMkLst>
            <pc:docMk/>
            <pc:sldMk cId="4134238339" sldId="264"/>
            <ac:spMk id="3" creationId="{00000000-0000-0000-0000-000000000000}"/>
          </ac:spMkLst>
        </pc:spChg>
      </pc:sldChg>
      <pc:sldChg chg="del">
        <pc:chgData name="Maria X Miramontes" userId="S::maria.miramontes@edu.sait.ca::f3796ece-03e1-4bd8-a805-3487d2e7d0b1" providerId="AD" clId="Web-{827C7C0A-B3D8-83FA-7D13-62192E978446}" dt="2019-06-06T02:47:15.525" v="25"/>
        <pc:sldMkLst>
          <pc:docMk/>
          <pc:sldMk cId="1852356086" sldId="266"/>
        </pc:sldMkLst>
      </pc:sldChg>
      <pc:sldChg chg="addSp modSp mod setBg">
        <pc:chgData name="Maria X Miramontes" userId="S::maria.miramontes@edu.sait.ca::f3796ece-03e1-4bd8-a805-3487d2e7d0b1" providerId="AD" clId="Web-{827C7C0A-B3D8-83FA-7D13-62192E978446}" dt="2019-06-06T03:08:57.476" v="44"/>
        <pc:sldMkLst>
          <pc:docMk/>
          <pc:sldMk cId="1138785003" sldId="269"/>
        </pc:sldMkLst>
        <pc:spChg chg="mod">
          <ac:chgData name="Maria X Miramontes" userId="S::maria.miramontes@edu.sait.ca::f3796ece-03e1-4bd8-a805-3487d2e7d0b1" providerId="AD" clId="Web-{827C7C0A-B3D8-83FA-7D13-62192E978446}" dt="2019-06-06T03:08:57.476" v="44"/>
          <ac:spMkLst>
            <pc:docMk/>
            <pc:sldMk cId="1138785003" sldId="269"/>
            <ac:spMk id="2" creationId="{7F99B9C3-B649-4181-A14E-2F5C4140CD42}"/>
          </ac:spMkLst>
        </pc:spChg>
        <pc:spChg chg="mod">
          <ac:chgData name="Maria X Miramontes" userId="S::maria.miramontes@edu.sait.ca::f3796ece-03e1-4bd8-a805-3487d2e7d0b1" providerId="AD" clId="Web-{827C7C0A-B3D8-83FA-7D13-62192E978446}" dt="2019-06-06T03:08:57.476" v="44"/>
          <ac:spMkLst>
            <pc:docMk/>
            <pc:sldMk cId="1138785003" sldId="269"/>
            <ac:spMk id="3" creationId="{0E84DB7D-C25D-471F-85EB-27802564459D}"/>
          </ac:spMkLst>
        </pc:spChg>
        <pc:spChg chg="add">
          <ac:chgData name="Maria X Miramontes" userId="S::maria.miramontes@edu.sait.ca::f3796ece-03e1-4bd8-a805-3487d2e7d0b1" providerId="AD" clId="Web-{827C7C0A-B3D8-83FA-7D13-62192E978446}" dt="2019-06-06T03:08:57.476" v="44"/>
          <ac:spMkLst>
            <pc:docMk/>
            <pc:sldMk cId="1138785003" sldId="269"/>
            <ac:spMk id="8" creationId="{8D70B121-56F4-4848-B38B-182089D909FA}"/>
          </ac:spMkLst>
        </pc:spChg>
        <pc:cxnChg chg="add">
          <ac:chgData name="Maria X Miramontes" userId="S::maria.miramontes@edu.sait.ca::f3796ece-03e1-4bd8-a805-3487d2e7d0b1" providerId="AD" clId="Web-{827C7C0A-B3D8-83FA-7D13-62192E978446}" dt="2019-06-06T03:08:57.476" v="44"/>
          <ac:cxnSpMkLst>
            <pc:docMk/>
            <pc:sldMk cId="1138785003" sldId="269"/>
            <ac:cxnSpMk id="10" creationId="{2D72A2C9-F3CA-4216-8BAD-FA4C970C3C4E}"/>
          </ac:cxnSpMkLst>
        </pc:cxnChg>
      </pc:sldChg>
      <pc:sldChg chg="modSp">
        <pc:chgData name="Maria X Miramontes" userId="S::maria.miramontes@edu.sait.ca::f3796ece-03e1-4bd8-a805-3487d2e7d0b1" providerId="AD" clId="Web-{827C7C0A-B3D8-83FA-7D13-62192E978446}" dt="2019-06-06T03:06:36.664" v="38" actId="20577"/>
        <pc:sldMkLst>
          <pc:docMk/>
          <pc:sldMk cId="116708425" sldId="272"/>
        </pc:sldMkLst>
        <pc:spChg chg="mod">
          <ac:chgData name="Maria X Miramontes" userId="S::maria.miramontes@edu.sait.ca::f3796ece-03e1-4bd8-a805-3487d2e7d0b1" providerId="AD" clId="Web-{827C7C0A-B3D8-83FA-7D13-62192E978446}" dt="2019-06-06T03:06:36.664" v="38" actId="20577"/>
          <ac:spMkLst>
            <pc:docMk/>
            <pc:sldMk cId="116708425" sldId="272"/>
            <ac:spMk id="3" creationId="{FB1D0C3C-4E46-442B-AA28-16324FE2C42E}"/>
          </ac:spMkLst>
        </pc:spChg>
      </pc:sldChg>
      <pc:sldChg chg="modSp">
        <pc:chgData name="Maria X Miramontes" userId="S::maria.miramontes@edu.sait.ca::f3796ece-03e1-4bd8-a805-3487d2e7d0b1" providerId="AD" clId="Web-{827C7C0A-B3D8-83FA-7D13-62192E978446}" dt="2019-06-06T02:33:31.167" v="20" actId="20577"/>
        <pc:sldMkLst>
          <pc:docMk/>
          <pc:sldMk cId="2281855510" sldId="273"/>
        </pc:sldMkLst>
        <pc:spChg chg="mod">
          <ac:chgData name="Maria X Miramontes" userId="S::maria.miramontes@edu.sait.ca::f3796ece-03e1-4bd8-a805-3487d2e7d0b1" providerId="AD" clId="Web-{827C7C0A-B3D8-83FA-7D13-62192E978446}" dt="2019-06-06T02:33:31.167" v="20" actId="20577"/>
          <ac:spMkLst>
            <pc:docMk/>
            <pc:sldMk cId="2281855510" sldId="273"/>
            <ac:spMk id="2" creationId="{76F65380-2FA9-443C-BA54-AE519F76B21B}"/>
          </ac:spMkLst>
        </pc:spChg>
      </pc:sldChg>
      <pc:sldChg chg="addSp delSp modSp new mod setBg">
        <pc:chgData name="Maria X Miramontes" userId="S::maria.miramontes@edu.sait.ca::f3796ece-03e1-4bd8-a805-3487d2e7d0b1" providerId="AD" clId="Web-{827C7C0A-B3D8-83FA-7D13-62192E978446}" dt="2019-06-06T04:21:07.709" v="435" actId="20577"/>
        <pc:sldMkLst>
          <pc:docMk/>
          <pc:sldMk cId="4105454323" sldId="275"/>
        </pc:sldMkLst>
        <pc:spChg chg="add del mod">
          <ac:chgData name="Maria X Miramontes" userId="S::maria.miramontes@edu.sait.ca::f3796ece-03e1-4bd8-a805-3487d2e7d0b1" providerId="AD" clId="Web-{827C7C0A-B3D8-83FA-7D13-62192E978446}" dt="2019-06-06T04:07:05.805" v="100"/>
          <ac:spMkLst>
            <pc:docMk/>
            <pc:sldMk cId="4105454323" sldId="275"/>
            <ac:spMk id="3" creationId="{8895D8B9-C4B7-4FD9-A474-2CB792263DC0}"/>
          </ac:spMkLst>
        </pc:spChg>
        <pc:spChg chg="add mod">
          <ac:chgData name="Maria X Miramontes" userId="S::maria.miramontes@edu.sait.ca::f3796ece-03e1-4bd8-a805-3487d2e7d0b1" providerId="AD" clId="Web-{827C7C0A-B3D8-83FA-7D13-62192E978446}" dt="2019-06-06T04:10:07.218" v="294"/>
          <ac:spMkLst>
            <pc:docMk/>
            <pc:sldMk cId="4105454323" sldId="275"/>
            <ac:spMk id="4" creationId="{6F48B069-630B-42E4-8AEA-64524D981291}"/>
          </ac:spMkLst>
        </pc:spChg>
        <pc:spChg chg="add mod">
          <ac:chgData name="Maria X Miramontes" userId="S::maria.miramontes@edu.sait.ca::f3796ece-03e1-4bd8-a805-3487d2e7d0b1" providerId="AD" clId="Web-{827C7C0A-B3D8-83FA-7D13-62192E978446}" dt="2019-06-06T04:20:56.490" v="430" actId="20577"/>
          <ac:spMkLst>
            <pc:docMk/>
            <pc:sldMk cId="4105454323" sldId="275"/>
            <ac:spMk id="5" creationId="{E628438A-BB53-408B-BFFA-9DDB2CF43699}"/>
          </ac:spMkLst>
        </pc:spChg>
        <pc:spChg chg="add">
          <ac:chgData name="Maria X Miramontes" userId="S::maria.miramontes@edu.sait.ca::f3796ece-03e1-4bd8-a805-3487d2e7d0b1" providerId="AD" clId="Web-{827C7C0A-B3D8-83FA-7D13-62192E978446}" dt="2019-06-06T02:46:44.010" v="24"/>
          <ac:spMkLst>
            <pc:docMk/>
            <pc:sldMk cId="4105454323" sldId="275"/>
            <ac:spMk id="7" creationId="{57845966-6EFC-468A-9CC7-BAB4B95854E7}"/>
          </ac:spMkLst>
        </pc:spChg>
        <pc:spChg chg="add mod">
          <ac:chgData name="Maria X Miramontes" userId="S::maria.miramontes@edu.sait.ca::f3796ece-03e1-4bd8-a805-3487d2e7d0b1" providerId="AD" clId="Web-{827C7C0A-B3D8-83FA-7D13-62192E978446}" dt="2019-06-06T04:21:07.709" v="435" actId="20577"/>
          <ac:spMkLst>
            <pc:docMk/>
            <pc:sldMk cId="4105454323" sldId="275"/>
            <ac:spMk id="10" creationId="{AA1D7DA8-E994-43C2-AEED-1F36763255BC}"/>
          </ac:spMkLst>
        </pc:spChg>
        <pc:spChg chg="add">
          <ac:chgData name="Maria X Miramontes" userId="S::maria.miramontes@edu.sait.ca::f3796ece-03e1-4bd8-a805-3487d2e7d0b1" providerId="AD" clId="Web-{827C7C0A-B3D8-83FA-7D13-62192E978446}" dt="2019-06-06T02:46:44.010" v="24"/>
          <ac:spMkLst>
            <pc:docMk/>
            <pc:sldMk cId="4105454323" sldId="275"/>
            <ac:spMk id="11" creationId="{ADAD1991-FFD1-4E94-ABAB-7560D33008E4}"/>
          </ac:spMkLst>
        </pc:spChg>
        <pc:picChg chg="add mod modCrop">
          <ac:chgData name="Maria X Miramontes" userId="S::maria.miramontes@edu.sait.ca::f3796ece-03e1-4bd8-a805-3487d2e7d0b1" providerId="AD" clId="Web-{827C7C0A-B3D8-83FA-7D13-62192E978446}" dt="2019-06-06T03:10:11.070" v="47" actId="1076"/>
          <ac:picMkLst>
            <pc:docMk/>
            <pc:sldMk cId="4105454323" sldId="275"/>
            <ac:picMk id="2" creationId="{FFC28AE1-47C4-4A9D-9D90-C867D9CB5A98}"/>
          </ac:picMkLst>
        </pc:picChg>
        <pc:picChg chg="add">
          <ac:chgData name="Maria X Miramontes" userId="S::maria.miramontes@edu.sait.ca::f3796ece-03e1-4bd8-a805-3487d2e7d0b1" providerId="AD" clId="Web-{827C7C0A-B3D8-83FA-7D13-62192E978446}" dt="2019-06-06T02:46:44.010" v="24"/>
          <ac:picMkLst>
            <pc:docMk/>
            <pc:sldMk cId="4105454323" sldId="275"/>
            <ac:picMk id="9" creationId="{75554383-98AF-4A47-BB65-705FAAA4BE6A}"/>
          </ac:picMkLst>
        </pc:picChg>
      </pc:sldChg>
      <pc:sldChg chg="new del">
        <pc:chgData name="Maria X Miramontes" userId="S::maria.miramontes@edu.sait.ca::f3796ece-03e1-4bd8-a805-3487d2e7d0b1" providerId="AD" clId="Web-{827C7C0A-B3D8-83FA-7D13-62192E978446}" dt="2019-06-06T04:07:06.681" v="101"/>
        <pc:sldMkLst>
          <pc:docMk/>
          <pc:sldMk cId="4054462868" sldId="276"/>
        </pc:sldMkLst>
      </pc:sldChg>
    </pc:docChg>
  </pc:docChgLst>
  <pc:docChgLst>
    <pc:chgData name="Geryl Requina" userId="S::geryl.requina@edu.sait.ca::a83f246c-7e60-43bb-9676-cc828e3faee7" providerId="AD" clId="Web-{E3C55BBF-A498-861F-DB0D-0F2ADBBE02EF}"/>
    <pc:docChg chg="modSld">
      <pc:chgData name="Geryl Requina" userId="S::geryl.requina@edu.sait.ca::a83f246c-7e60-43bb-9676-cc828e3faee7" providerId="AD" clId="Web-{E3C55BBF-A498-861F-DB0D-0F2ADBBE02EF}" dt="2019-06-05T22:41:05.956" v="154"/>
      <pc:docMkLst>
        <pc:docMk/>
      </pc:docMkLst>
      <pc:sldChg chg="addSp delSp modSp">
        <pc:chgData name="Geryl Requina" userId="S::geryl.requina@edu.sait.ca::a83f246c-7e60-43bb-9676-cc828e3faee7" providerId="AD" clId="Web-{E3C55BBF-A498-861F-DB0D-0F2ADBBE02EF}" dt="2019-06-05T22:41:05.956" v="154"/>
        <pc:sldMkLst>
          <pc:docMk/>
          <pc:sldMk cId="1127259364" sldId="267"/>
        </pc:sldMkLst>
        <pc:spChg chg="del mod">
          <ac:chgData name="Geryl Requina" userId="S::geryl.requina@edu.sait.ca::a83f246c-7e60-43bb-9676-cc828e3faee7" providerId="AD" clId="Web-{E3C55BBF-A498-861F-DB0D-0F2ADBBE02EF}" dt="2019-06-05T22:40:16.034" v="145"/>
          <ac:spMkLst>
            <pc:docMk/>
            <pc:sldMk cId="1127259364" sldId="267"/>
            <ac:spMk id="2" creationId="{ADEC7B34-6772-4A51-89B7-CCFB593E851D}"/>
          </ac:spMkLst>
        </pc:spChg>
        <pc:spChg chg="mod">
          <ac:chgData name="Geryl Requina" userId="S::geryl.requina@edu.sait.ca::a83f246c-7e60-43bb-9676-cc828e3faee7" providerId="AD" clId="Web-{E3C55BBF-A498-861F-DB0D-0F2ADBBE02EF}" dt="2019-06-05T22:41:05.956" v="154"/>
          <ac:spMkLst>
            <pc:docMk/>
            <pc:sldMk cId="1127259364" sldId="267"/>
            <ac:spMk id="3" creationId="{D166D071-2D7E-41B2-BA64-61BC6C86B034}"/>
          </ac:spMkLst>
        </pc:spChg>
        <pc:spChg chg="add mod">
          <ac:chgData name="Geryl Requina" userId="S::geryl.requina@edu.sait.ca::a83f246c-7e60-43bb-9676-cc828e3faee7" providerId="AD" clId="Web-{E3C55BBF-A498-861F-DB0D-0F2ADBBE02EF}" dt="2019-06-05T22:39:53.018" v="133"/>
          <ac:spMkLst>
            <pc:docMk/>
            <pc:sldMk cId="1127259364" sldId="267"/>
            <ac:spMk id="4" creationId="{7EE4F785-A579-470A-90EE-08885AD0A49A}"/>
          </ac:spMkLst>
        </pc:spChg>
      </pc:sldChg>
    </pc:docChg>
  </pc:docChgLst>
  <pc:docChgLst>
    <pc:chgData name="Maria X Miramontes" userId="S::maria.miramontes@edu.sait.ca::f3796ece-03e1-4bd8-a805-3487d2e7d0b1" providerId="AD" clId="Web-{1DD4B3D4-6506-3E33-CEDC-3CAA54B80B48}"/>
    <pc:docChg chg="modSld">
      <pc:chgData name="Maria X Miramontes" userId="S::maria.miramontes@edu.sait.ca::f3796ece-03e1-4bd8-a805-3487d2e7d0b1" providerId="AD" clId="Web-{1DD4B3D4-6506-3E33-CEDC-3CAA54B80B48}" dt="2019-06-06T17:06:19.828" v="5" actId="1076"/>
      <pc:docMkLst>
        <pc:docMk/>
      </pc:docMkLst>
      <pc:sldChg chg="modSp">
        <pc:chgData name="Maria X Miramontes" userId="S::maria.miramontes@edu.sait.ca::f3796ece-03e1-4bd8-a805-3487d2e7d0b1" providerId="AD" clId="Web-{1DD4B3D4-6506-3E33-CEDC-3CAA54B80B48}" dt="2019-06-06T17:06:19.828" v="5" actId="1076"/>
        <pc:sldMkLst>
          <pc:docMk/>
          <pc:sldMk cId="4184798199" sldId="259"/>
        </pc:sldMkLst>
        <pc:picChg chg="mod">
          <ac:chgData name="Maria X Miramontes" userId="S::maria.miramontes@edu.sait.ca::f3796ece-03e1-4bd8-a805-3487d2e7d0b1" providerId="AD" clId="Web-{1DD4B3D4-6506-3E33-CEDC-3CAA54B80B48}" dt="2019-06-06T17:06:19.828" v="5" actId="1076"/>
          <ac:picMkLst>
            <pc:docMk/>
            <pc:sldMk cId="4184798199" sldId="259"/>
            <ac:picMk id="4" creationId="{F44F81C6-AC74-4066-AA3F-88403EA5C884}"/>
          </ac:picMkLst>
        </pc:picChg>
      </pc:sldChg>
      <pc:sldChg chg="modSp">
        <pc:chgData name="Maria X Miramontes" userId="S::maria.miramontes@edu.sait.ca::f3796ece-03e1-4bd8-a805-3487d2e7d0b1" providerId="AD" clId="Web-{1DD4B3D4-6506-3E33-CEDC-3CAA54B80B48}" dt="2019-06-06T17:01:02.107" v="0" actId="1076"/>
        <pc:sldMkLst>
          <pc:docMk/>
          <pc:sldMk cId="4105454323" sldId="275"/>
        </pc:sldMkLst>
        <pc:picChg chg="mod">
          <ac:chgData name="Maria X Miramontes" userId="S::maria.miramontes@edu.sait.ca::f3796ece-03e1-4bd8-a805-3487d2e7d0b1" providerId="AD" clId="Web-{1DD4B3D4-6506-3E33-CEDC-3CAA54B80B48}" dt="2019-06-06T17:01:02.107" v="0" actId="1076"/>
          <ac:picMkLst>
            <pc:docMk/>
            <pc:sldMk cId="4105454323" sldId="275"/>
            <ac:picMk id="2" creationId="{FFC28AE1-47C4-4A9D-9D90-C867D9CB5A98}"/>
          </ac:picMkLst>
        </pc:picChg>
      </pc:sldChg>
    </pc:docChg>
  </pc:docChgLst>
  <pc:docChgLst>
    <pc:chgData name="Maria X Miramontes" userId="S::maria.miramontes@edu.sait.ca::f3796ece-03e1-4bd8-a805-3487d2e7d0b1" providerId="AD" clId="Web-{4BF14B9A-BB57-92A2-4B2E-D75838D61472}"/>
    <pc:docChg chg="modSld">
      <pc:chgData name="Maria X Miramontes" userId="S::maria.miramontes@edu.sait.ca::f3796ece-03e1-4bd8-a805-3487d2e7d0b1" providerId="AD" clId="Web-{4BF14B9A-BB57-92A2-4B2E-D75838D61472}" dt="2019-06-06T00:14:26.575" v="570" actId="20577"/>
      <pc:docMkLst>
        <pc:docMk/>
      </pc:docMkLst>
      <pc:sldChg chg="modSp">
        <pc:chgData name="Maria X Miramontes" userId="S::maria.miramontes@edu.sait.ca::f3796ece-03e1-4bd8-a805-3487d2e7d0b1" providerId="AD" clId="Web-{4BF14B9A-BB57-92A2-4B2E-D75838D61472}" dt="2019-06-06T00:00:13.817" v="210" actId="20577"/>
        <pc:sldMkLst>
          <pc:docMk/>
          <pc:sldMk cId="2281855510" sldId="273"/>
        </pc:sldMkLst>
        <pc:spChg chg="mod">
          <ac:chgData name="Maria X Miramontes" userId="S::maria.miramontes@edu.sait.ca::f3796ece-03e1-4bd8-a805-3487d2e7d0b1" providerId="AD" clId="Web-{4BF14B9A-BB57-92A2-4B2E-D75838D61472}" dt="2019-06-06T00:00:13.817" v="210" actId="20577"/>
          <ac:spMkLst>
            <pc:docMk/>
            <pc:sldMk cId="2281855510" sldId="273"/>
            <ac:spMk id="3" creationId="{FB1D0C3C-4E46-442B-AA28-16324FE2C42E}"/>
          </ac:spMkLst>
        </pc:spChg>
        <pc:picChg chg="mod">
          <ac:chgData name="Maria X Miramontes" userId="S::maria.miramontes@edu.sait.ca::f3796ece-03e1-4bd8-a805-3487d2e7d0b1" providerId="AD" clId="Web-{4BF14B9A-BB57-92A2-4B2E-D75838D61472}" dt="2019-06-05T23:54:21.970" v="4" actId="1076"/>
          <ac:picMkLst>
            <pc:docMk/>
            <pc:sldMk cId="2281855510" sldId="273"/>
            <ac:picMk id="4" creationId="{495BC8A9-5B15-40F3-AD92-29A2A26504B6}"/>
          </ac:picMkLst>
        </pc:picChg>
      </pc:sldChg>
      <pc:sldChg chg="modSp">
        <pc:chgData name="Maria X Miramontes" userId="S::maria.miramontes@edu.sait.ca::f3796ece-03e1-4bd8-a805-3487d2e7d0b1" providerId="AD" clId="Web-{4BF14B9A-BB57-92A2-4B2E-D75838D61472}" dt="2019-06-06T00:14:25.090" v="568" actId="20577"/>
        <pc:sldMkLst>
          <pc:docMk/>
          <pc:sldMk cId="2431093530" sldId="274"/>
        </pc:sldMkLst>
        <pc:spChg chg="mod">
          <ac:chgData name="Maria X Miramontes" userId="S::maria.miramontes@edu.sait.ca::f3796ece-03e1-4bd8-a805-3487d2e7d0b1" providerId="AD" clId="Web-{4BF14B9A-BB57-92A2-4B2E-D75838D61472}" dt="2019-06-06T00:14:25.090" v="568" actId="20577"/>
          <ac:spMkLst>
            <pc:docMk/>
            <pc:sldMk cId="2431093530" sldId="274"/>
            <ac:spMk id="3" creationId="{5A42441E-7B96-436A-878B-4AA11F6F0594}"/>
          </ac:spMkLst>
        </pc:spChg>
      </pc:sldChg>
    </pc:docChg>
  </pc:docChgLst>
  <pc:docChgLst>
    <pc:chgData name="Geryl Requina" userId="S::geryl.requina@edu.sait.ca::a83f246c-7e60-43bb-9676-cc828e3faee7" providerId="AD" clId="Web-{AE57838F-CC4C-560D-B6AF-BDEB73DEBC85}"/>
    <pc:docChg chg="delSld">
      <pc:chgData name="Geryl Requina" userId="S::geryl.requina@edu.sait.ca::a83f246c-7e60-43bb-9676-cc828e3faee7" providerId="AD" clId="Web-{AE57838F-CC4C-560D-B6AF-BDEB73DEBC85}" dt="2019-06-05T23:53:50.343" v="0"/>
      <pc:docMkLst>
        <pc:docMk/>
      </pc:docMkLst>
      <pc:sldChg chg="del">
        <pc:chgData name="Geryl Requina" userId="S::geryl.requina@edu.sait.ca::a83f246c-7e60-43bb-9676-cc828e3faee7" providerId="AD" clId="Web-{AE57838F-CC4C-560D-B6AF-BDEB73DEBC85}" dt="2019-06-05T23:53:50.343" v="0"/>
        <pc:sldMkLst>
          <pc:docMk/>
          <pc:sldMk cId="1127259364" sldId="267"/>
        </pc:sldMkLst>
      </pc:sldChg>
    </pc:docChg>
  </pc:docChgLst>
  <pc:docChgLst>
    <pc:chgData name="Neha Talwar" userId="S::neha.talwar@edu.sait.ca::3833d714-67d7-44ae-a146-2c71c8536b42" providerId="AD" clId="Web-{B7407551-E67C-D3DA-F379-263C0338C46D}"/>
    <pc:docChg chg="addSld">
      <pc:chgData name="Neha Talwar" userId="S::neha.talwar@edu.sait.ca::3833d714-67d7-44ae-a146-2c71c8536b42" providerId="AD" clId="Web-{B7407551-E67C-D3DA-F379-263C0338C46D}" dt="2019-06-06T19:41:19.901" v="0"/>
      <pc:docMkLst>
        <pc:docMk/>
      </pc:docMkLst>
      <pc:sldChg chg="new">
        <pc:chgData name="Neha Talwar" userId="S::neha.talwar@edu.sait.ca::3833d714-67d7-44ae-a146-2c71c8536b42" providerId="AD" clId="Web-{B7407551-E67C-D3DA-F379-263C0338C46D}" dt="2019-06-06T19:41:19.901" v="0"/>
        <pc:sldMkLst>
          <pc:docMk/>
          <pc:sldMk cId="1432051710" sldId="277"/>
        </pc:sldMkLst>
      </pc:sldChg>
    </pc:docChg>
  </pc:docChgLst>
  <pc:docChgLst>
    <pc:chgData name="Maria X Miramontes" userId="S::maria.miramontes@edu.sait.ca::f3796ece-03e1-4bd8-a805-3487d2e7d0b1" providerId="AD" clId="Web-{45C9DB3A-0CDA-C430-466C-49BBB0D644D3}"/>
    <pc:docChg chg="addSld delSld modSld">
      <pc:chgData name="Maria X Miramontes" userId="S::maria.miramontes@edu.sait.ca::f3796ece-03e1-4bd8-a805-3487d2e7d0b1" providerId="AD" clId="Web-{45C9DB3A-0CDA-C430-466C-49BBB0D644D3}" dt="2019-06-06T20:44:13.682" v="5"/>
      <pc:docMkLst>
        <pc:docMk/>
      </pc:docMkLst>
      <pc:sldChg chg="del">
        <pc:chgData name="Maria X Miramontes" userId="S::maria.miramontes@edu.sait.ca::f3796ece-03e1-4bd8-a805-3487d2e7d0b1" providerId="AD" clId="Web-{45C9DB3A-0CDA-C430-466C-49BBB0D644D3}" dt="2019-06-06T20:44:13.682" v="5"/>
        <pc:sldMkLst>
          <pc:docMk/>
          <pc:sldMk cId="4184798199" sldId="259"/>
        </pc:sldMkLst>
      </pc:sldChg>
      <pc:sldChg chg="modSp">
        <pc:chgData name="Maria X Miramontes" userId="S::maria.miramontes@edu.sait.ca::f3796ece-03e1-4bd8-a805-3487d2e7d0b1" providerId="AD" clId="Web-{45C9DB3A-0CDA-C430-466C-49BBB0D644D3}" dt="2019-06-06T20:43:36.933" v="2" actId="1076"/>
        <pc:sldMkLst>
          <pc:docMk/>
          <pc:sldMk cId="4105454323" sldId="275"/>
        </pc:sldMkLst>
        <pc:spChg chg="mod">
          <ac:chgData name="Maria X Miramontes" userId="S::maria.miramontes@edu.sait.ca::f3796ece-03e1-4bd8-a805-3487d2e7d0b1" providerId="AD" clId="Web-{45C9DB3A-0CDA-C430-466C-49BBB0D644D3}" dt="2019-06-06T20:43:27.150" v="0" actId="1076"/>
          <ac:spMkLst>
            <pc:docMk/>
            <pc:sldMk cId="4105454323" sldId="275"/>
            <ac:spMk id="4" creationId="{6F48B069-630B-42E4-8AEA-64524D981291}"/>
          </ac:spMkLst>
        </pc:spChg>
        <pc:spChg chg="mod">
          <ac:chgData name="Maria X Miramontes" userId="S::maria.miramontes@edu.sait.ca::f3796ece-03e1-4bd8-a805-3487d2e7d0b1" providerId="AD" clId="Web-{45C9DB3A-0CDA-C430-466C-49BBB0D644D3}" dt="2019-06-06T20:43:36.933" v="2" actId="1076"/>
          <ac:spMkLst>
            <pc:docMk/>
            <pc:sldMk cId="4105454323" sldId="275"/>
            <ac:spMk id="5" creationId="{E628438A-BB53-408B-BFFA-9DDB2CF43699}"/>
          </ac:spMkLst>
        </pc:spChg>
        <pc:spChg chg="mod">
          <ac:chgData name="Maria X Miramontes" userId="S::maria.miramontes@edu.sait.ca::f3796ece-03e1-4bd8-a805-3487d2e7d0b1" providerId="AD" clId="Web-{45C9DB3A-0CDA-C430-466C-49BBB0D644D3}" dt="2019-06-06T20:43:32.369" v="1" actId="1076"/>
          <ac:spMkLst>
            <pc:docMk/>
            <pc:sldMk cId="4105454323" sldId="275"/>
            <ac:spMk id="10" creationId="{AA1D7DA8-E994-43C2-AEED-1F36763255BC}"/>
          </ac:spMkLst>
        </pc:spChg>
      </pc:sldChg>
      <pc:sldChg chg="del">
        <pc:chgData name="Maria X Miramontes" userId="S::maria.miramontes@edu.sait.ca::f3796ece-03e1-4bd8-a805-3487d2e7d0b1" providerId="AD" clId="Web-{45C9DB3A-0CDA-C430-466C-49BBB0D644D3}" dt="2019-06-06T20:43:58.604" v="3"/>
        <pc:sldMkLst>
          <pc:docMk/>
          <pc:sldMk cId="1432051710" sldId="277"/>
        </pc:sldMkLst>
      </pc:sldChg>
      <pc:sldChg chg="add replId">
        <pc:chgData name="Maria X Miramontes" userId="S::maria.miramontes@edu.sait.ca::f3796ece-03e1-4bd8-a805-3487d2e7d0b1" providerId="AD" clId="Web-{45C9DB3A-0CDA-C430-466C-49BBB0D644D3}" dt="2019-06-06T20:44:09.494" v="4"/>
        <pc:sldMkLst>
          <pc:docMk/>
          <pc:sldMk cId="3013658767" sldId="277"/>
        </pc:sldMkLst>
      </pc:sldChg>
    </pc:docChg>
  </pc:docChgLst>
  <pc:docChgLst>
    <pc:chgData name="Maria X Miramontes" userId="S::maria.miramontes@edu.sait.ca::f3796ece-03e1-4bd8-a805-3487d2e7d0b1" providerId="AD" clId="Web-{9F412FEE-0BEE-F38E-BA33-7DCF5A992AB1}"/>
    <pc:docChg chg="addSld delSld modSld sldOrd">
      <pc:chgData name="Maria X Miramontes" userId="S::maria.miramontes@edu.sait.ca::f3796ece-03e1-4bd8-a805-3487d2e7d0b1" providerId="AD" clId="Web-{9F412FEE-0BEE-F38E-BA33-7DCF5A992AB1}" dt="2019-06-05T23:48:10.810" v="4204" actId="20577"/>
      <pc:docMkLst>
        <pc:docMk/>
      </pc:docMkLst>
      <pc:sldChg chg="addSp modSp mod setBg delDesignElem">
        <pc:chgData name="Maria X Miramontes" userId="S::maria.miramontes@edu.sait.ca::f3796ece-03e1-4bd8-a805-3487d2e7d0b1" providerId="AD" clId="Web-{9F412FEE-0BEE-F38E-BA33-7DCF5A992AB1}" dt="2019-06-05T23:42:43.058" v="4040" actId="1076"/>
        <pc:sldMkLst>
          <pc:docMk/>
          <pc:sldMk cId="2721706102" sldId="256"/>
        </pc:sldMkLst>
        <pc:spChg chg="mod">
          <ac:chgData name="Maria X Miramontes" userId="S::maria.miramontes@edu.sait.ca::f3796ece-03e1-4bd8-a805-3487d2e7d0b1" providerId="AD" clId="Web-{9F412FEE-0BEE-F38E-BA33-7DCF5A992AB1}" dt="2019-06-05T23:42:43.058" v="4040" actId="1076"/>
          <ac:spMkLst>
            <pc:docMk/>
            <pc:sldMk cId="2721706102" sldId="256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42:31.855" v="4039" actId="1076"/>
          <ac:spMkLst>
            <pc:docMk/>
            <pc:sldMk cId="2721706102" sldId="256"/>
            <ac:spMk id="3" creationId="{00000000-0000-0000-0000-000000000000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00:09.734" v="2666"/>
          <ac:spMkLst>
            <pc:docMk/>
            <pc:sldMk cId="2721706102" sldId="256"/>
            <ac:spMk id="6" creationId="{0BC9EFE1-D8CB-4668-9980-DB108327A794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00:09.734" v="2666"/>
          <ac:spMkLst>
            <pc:docMk/>
            <pc:sldMk cId="2721706102" sldId="256"/>
            <ac:spMk id="8" creationId="{77DA6D33-2D62-458C-BF5D-DBF612FD557E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2:51:53.029" v="2535"/>
          <ac:spMkLst>
            <pc:docMk/>
            <pc:sldMk cId="2721706102" sldId="256"/>
            <ac:spMk id="9" creationId="{0BC9EFE1-D8CB-4668-9980-DB108327A794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2:51:53.029" v="2535"/>
          <ac:spMkLst>
            <pc:docMk/>
            <pc:sldMk cId="2721706102" sldId="256"/>
            <ac:spMk id="13" creationId="{77DA6D33-2D62-458C-BF5D-DBF612FD557E}"/>
          </ac:spMkLst>
        </pc:spChg>
        <pc:picChg chg="add mod">
          <ac:chgData name="Maria X Miramontes" userId="S::maria.miramontes@edu.sait.ca::f3796ece-03e1-4bd8-a805-3487d2e7d0b1" providerId="AD" clId="Web-{9F412FEE-0BEE-F38E-BA33-7DCF5A992AB1}" dt="2019-06-05T22:51:53.029" v="2535"/>
          <ac:picMkLst>
            <pc:docMk/>
            <pc:sldMk cId="2721706102" sldId="256"/>
            <ac:picMk id="4" creationId="{6088B88A-3457-4708-B848-B34629A12EE2}"/>
          </ac:picMkLst>
        </pc:picChg>
        <pc:picChg chg="add">
          <ac:chgData name="Maria X Miramontes" userId="S::maria.miramontes@edu.sait.ca::f3796ece-03e1-4bd8-a805-3487d2e7d0b1" providerId="AD" clId="Web-{9F412FEE-0BEE-F38E-BA33-7DCF5A992AB1}" dt="2019-06-05T23:00:09.734" v="2666"/>
          <ac:picMkLst>
            <pc:docMk/>
            <pc:sldMk cId="2721706102" sldId="256"/>
            <ac:picMk id="7" creationId="{7CBAE1BD-B8E4-4029-8AA2-C77E4FED9864}"/>
          </ac:picMkLst>
        </pc:picChg>
        <pc:picChg chg="add">
          <ac:chgData name="Maria X Miramontes" userId="S::maria.miramontes@edu.sait.ca::f3796ece-03e1-4bd8-a805-3487d2e7d0b1" providerId="AD" clId="Web-{9F412FEE-0BEE-F38E-BA33-7DCF5A992AB1}" dt="2019-06-05T22:51:53.029" v="2535"/>
          <ac:picMkLst>
            <pc:docMk/>
            <pc:sldMk cId="2721706102" sldId="256"/>
            <ac:picMk id="11" creationId="{7CBAE1BD-B8E4-4029-8AA2-C77E4FED9864}"/>
          </ac:picMkLst>
        </pc:picChg>
      </pc:sldChg>
      <pc:sldChg chg="addSp modSp del ord">
        <pc:chgData name="Maria X Miramontes" userId="S::maria.miramontes@edu.sait.ca::f3796ece-03e1-4bd8-a805-3487d2e7d0b1" providerId="AD" clId="Web-{9F412FEE-0BEE-F38E-BA33-7DCF5A992AB1}" dt="2019-06-05T23:33:23.618" v="3852"/>
        <pc:sldMkLst>
          <pc:docMk/>
          <pc:sldMk cId="3239846187" sldId="257"/>
        </pc:sldMkLst>
        <pc:spChg chg="mod">
          <ac:chgData name="Maria X Miramontes" userId="S::maria.miramontes@edu.sait.ca::f3796ece-03e1-4bd8-a805-3487d2e7d0b1" providerId="AD" clId="Web-{9F412FEE-0BEE-F38E-BA33-7DCF5A992AB1}" dt="2019-06-05T21:54:15.029" v="384" actId="20577"/>
          <ac:spMkLst>
            <pc:docMk/>
            <pc:sldMk cId="3239846187" sldId="257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1:54:19.076" v="387" actId="20577"/>
          <ac:spMkLst>
            <pc:docMk/>
            <pc:sldMk cId="3239846187" sldId="257"/>
            <ac:spMk id="3" creationId="{00000000-0000-0000-0000-000000000000}"/>
          </ac:spMkLst>
        </pc:spChg>
        <pc:picChg chg="add mod">
          <ac:chgData name="Maria X Miramontes" userId="S::maria.miramontes@edu.sait.ca::f3796ece-03e1-4bd8-a805-3487d2e7d0b1" providerId="AD" clId="Web-{9F412FEE-0BEE-F38E-BA33-7DCF5A992AB1}" dt="2019-06-05T23:09:36.284" v="2771" actId="1076"/>
          <ac:picMkLst>
            <pc:docMk/>
            <pc:sldMk cId="3239846187" sldId="257"/>
            <ac:picMk id="4" creationId="{A908802C-FE8B-4086-86FD-18FFC8D00C3F}"/>
          </ac:picMkLst>
        </pc:picChg>
      </pc:sldChg>
      <pc:sldChg chg="addSp modSp del ord">
        <pc:chgData name="Maria X Miramontes" userId="S::maria.miramontes@edu.sait.ca::f3796ece-03e1-4bd8-a805-3487d2e7d0b1" providerId="AD" clId="Web-{9F412FEE-0BEE-F38E-BA33-7DCF5A992AB1}" dt="2019-06-05T23:33:18.931" v="3851"/>
        <pc:sldMkLst>
          <pc:docMk/>
          <pc:sldMk cId="3160095529" sldId="258"/>
        </pc:sldMkLst>
        <pc:spChg chg="mod">
          <ac:chgData name="Maria X Miramontes" userId="S::maria.miramontes@edu.sait.ca::f3796ece-03e1-4bd8-a805-3487d2e7d0b1" providerId="AD" clId="Web-{9F412FEE-0BEE-F38E-BA33-7DCF5A992AB1}" dt="2019-06-05T23:05:57.081" v="2718" actId="20577"/>
          <ac:spMkLst>
            <pc:docMk/>
            <pc:sldMk cId="3160095529" sldId="258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09:01.096" v="2765" actId="20577"/>
          <ac:spMkLst>
            <pc:docMk/>
            <pc:sldMk cId="3160095529" sldId="258"/>
            <ac:spMk id="3" creationId="{00000000-0000-0000-0000-000000000000}"/>
          </ac:spMkLst>
        </pc:spChg>
        <pc:picChg chg="add mod">
          <ac:chgData name="Maria X Miramontes" userId="S::maria.miramontes@edu.sait.ca::f3796ece-03e1-4bd8-a805-3487d2e7d0b1" providerId="AD" clId="Web-{9F412FEE-0BEE-F38E-BA33-7DCF5A992AB1}" dt="2019-06-05T23:09:07.674" v="2769" actId="1076"/>
          <ac:picMkLst>
            <pc:docMk/>
            <pc:sldMk cId="3160095529" sldId="258"/>
            <ac:picMk id="4" creationId="{B8A90EE8-BF99-4B2E-9260-BAFD25F0FDE2}"/>
          </ac:picMkLst>
        </pc:picChg>
      </pc:sldChg>
      <pc:sldChg chg="addSp delSp modSp mod setBg">
        <pc:chgData name="Maria X Miramontes" userId="S::maria.miramontes@edu.sait.ca::f3796ece-03e1-4bd8-a805-3487d2e7d0b1" providerId="AD" clId="Web-{9F412FEE-0BEE-F38E-BA33-7DCF5A992AB1}" dt="2019-06-05T23:12:50.097" v="2801"/>
        <pc:sldMkLst>
          <pc:docMk/>
          <pc:sldMk cId="4184798199" sldId="259"/>
        </pc:sldMkLst>
        <pc:spChg chg="mod">
          <ac:chgData name="Maria X Miramontes" userId="S::maria.miramontes@edu.sait.ca::f3796ece-03e1-4bd8-a805-3487d2e7d0b1" providerId="AD" clId="Web-{9F412FEE-0BEE-F38E-BA33-7DCF5A992AB1}" dt="2019-06-05T23:12:50.097" v="2801"/>
          <ac:spMkLst>
            <pc:docMk/>
            <pc:sldMk cId="4184798199" sldId="259"/>
            <ac:spMk id="2" creationId="{00000000-0000-0000-0000-000000000000}"/>
          </ac:spMkLst>
        </pc:spChg>
        <pc:spChg chg="add del mod">
          <ac:chgData name="Maria X Miramontes" userId="S::maria.miramontes@edu.sait.ca::f3796ece-03e1-4bd8-a805-3487d2e7d0b1" providerId="AD" clId="Web-{9F412FEE-0BEE-F38E-BA33-7DCF5A992AB1}" dt="2019-06-05T23:12:50.097" v="2801"/>
          <ac:spMkLst>
            <pc:docMk/>
            <pc:sldMk cId="4184798199" sldId="259"/>
            <ac:spMk id="3" creationId="{00000000-0000-0000-0000-000000000000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2:56:49.843" v="2659"/>
          <ac:spMkLst>
            <pc:docMk/>
            <pc:sldMk cId="4184798199" sldId="259"/>
            <ac:spMk id="6" creationId="{F98ED85F-DCEE-4B50-802E-71A6E3E12B04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2:58:35.249" v="2664"/>
          <ac:spMkLst>
            <pc:docMk/>
            <pc:sldMk cId="4184798199" sldId="259"/>
            <ac:spMk id="7" creationId="{4351DFE5-F63D-4BE0-BDA9-E3EB88F01AA5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2:56:37.452" v="2655"/>
          <ac:spMkLst>
            <pc:docMk/>
            <pc:sldMk cId="4184798199" sldId="259"/>
            <ac:spMk id="8" creationId="{4351DFE5-F63D-4BE0-BDA9-E3EB88F01AA5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12:50.097" v="2801"/>
          <ac:spMkLst>
            <pc:docMk/>
            <pc:sldMk cId="4184798199" sldId="259"/>
            <ac:spMk id="11" creationId="{8D70B121-56F4-4848-B38B-182089D909FA}"/>
          </ac:spMkLst>
        </pc:spChg>
        <pc:graphicFrameChg chg="add del">
          <ac:chgData name="Maria X Miramontes" userId="S::maria.miramontes@edu.sait.ca::f3796ece-03e1-4bd8-a805-3487d2e7d0b1" providerId="AD" clId="Web-{9F412FEE-0BEE-F38E-BA33-7DCF5A992AB1}" dt="2019-06-05T22:56:43.749" v="2657"/>
          <ac:graphicFrameMkLst>
            <pc:docMk/>
            <pc:sldMk cId="4184798199" sldId="259"/>
            <ac:graphicFrameMk id="5" creationId="{0E16C726-3640-44E5-B2A9-FFE4E00BFDCB}"/>
          </ac:graphicFrameMkLst>
        </pc:graphicFrameChg>
        <pc:picChg chg="add del">
          <ac:chgData name="Maria X Miramontes" userId="S::maria.miramontes@edu.sait.ca::f3796ece-03e1-4bd8-a805-3487d2e7d0b1" providerId="AD" clId="Web-{9F412FEE-0BEE-F38E-BA33-7DCF5A992AB1}" dt="2019-06-05T22:58:35.249" v="2664"/>
          <ac:picMkLst>
            <pc:docMk/>
            <pc:sldMk cId="4184798199" sldId="259"/>
            <ac:picMk id="9" creationId="{3AA16612-ACD2-4A16-8F2B-4514FD6BF28F}"/>
          </ac:picMkLst>
        </pc:picChg>
        <pc:picChg chg="add del">
          <ac:chgData name="Maria X Miramontes" userId="S::maria.miramontes@edu.sait.ca::f3796ece-03e1-4bd8-a805-3487d2e7d0b1" providerId="AD" clId="Web-{9F412FEE-0BEE-F38E-BA33-7DCF5A992AB1}" dt="2019-06-05T22:56:37.452" v="2655"/>
          <ac:picMkLst>
            <pc:docMk/>
            <pc:sldMk cId="4184798199" sldId="259"/>
            <ac:picMk id="10" creationId="{3AA16612-ACD2-4A16-8F2B-4514FD6BF28F}"/>
          </ac:picMkLst>
        </pc:picChg>
        <pc:cxnChg chg="add">
          <ac:chgData name="Maria X Miramontes" userId="S::maria.miramontes@edu.sait.ca::f3796ece-03e1-4bd8-a805-3487d2e7d0b1" providerId="AD" clId="Web-{9F412FEE-0BEE-F38E-BA33-7DCF5A992AB1}" dt="2019-06-05T23:12:50.097" v="2801"/>
          <ac:cxnSpMkLst>
            <pc:docMk/>
            <pc:sldMk cId="4184798199" sldId="259"/>
            <ac:cxnSpMk id="12" creationId="{2D72A2C9-F3CA-4216-8BAD-FA4C970C3C4E}"/>
          </ac:cxnSpMkLst>
        </pc:cxnChg>
      </pc:sldChg>
      <pc:sldChg chg="del">
        <pc:chgData name="Maria X Miramontes" userId="S::maria.miramontes@edu.sait.ca::f3796ece-03e1-4bd8-a805-3487d2e7d0b1" providerId="AD" clId="Web-{9F412FEE-0BEE-F38E-BA33-7DCF5A992AB1}" dt="2019-06-05T22:03:37.610" v="771"/>
        <pc:sldMkLst>
          <pc:docMk/>
          <pc:sldMk cId="1028823928" sldId="260"/>
        </pc:sldMkLst>
      </pc:sldChg>
      <pc:sldChg chg="del">
        <pc:chgData name="Maria X Miramontes" userId="S::maria.miramontes@edu.sait.ca::f3796ece-03e1-4bd8-a805-3487d2e7d0b1" providerId="AD" clId="Web-{9F412FEE-0BEE-F38E-BA33-7DCF5A992AB1}" dt="2019-06-05T22:03:40.172" v="772"/>
        <pc:sldMkLst>
          <pc:docMk/>
          <pc:sldMk cId="953616429" sldId="261"/>
        </pc:sldMkLst>
      </pc:sldChg>
      <pc:sldChg chg="del">
        <pc:chgData name="Maria X Miramontes" userId="S::maria.miramontes@edu.sait.ca::f3796ece-03e1-4bd8-a805-3487d2e7d0b1" providerId="AD" clId="Web-{9F412FEE-0BEE-F38E-BA33-7DCF5A992AB1}" dt="2019-06-05T21:47:54.527" v="273"/>
        <pc:sldMkLst>
          <pc:docMk/>
          <pc:sldMk cId="2394634937" sldId="262"/>
        </pc:sldMkLst>
      </pc:sldChg>
      <pc:sldChg chg="addSp modSp mod setBg">
        <pc:chgData name="Maria X Miramontes" userId="S::maria.miramontes@edu.sait.ca::f3796ece-03e1-4bd8-a805-3487d2e7d0b1" providerId="AD" clId="Web-{9F412FEE-0BEE-F38E-BA33-7DCF5A992AB1}" dt="2019-06-05T23:13:17.113" v="2805"/>
        <pc:sldMkLst>
          <pc:docMk/>
          <pc:sldMk cId="1763007928" sldId="263"/>
        </pc:sldMkLst>
        <pc:spChg chg="mod">
          <ac:chgData name="Maria X Miramontes" userId="S::maria.miramontes@edu.sait.ca::f3796ece-03e1-4bd8-a805-3487d2e7d0b1" providerId="AD" clId="Web-{9F412FEE-0BEE-F38E-BA33-7DCF5A992AB1}" dt="2019-06-05T23:13:17.113" v="2805"/>
          <ac:spMkLst>
            <pc:docMk/>
            <pc:sldMk cId="1763007928" sldId="263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13:17.113" v="2805"/>
          <ac:spMkLst>
            <pc:docMk/>
            <pc:sldMk cId="1763007928" sldId="263"/>
            <ac:spMk id="3" creationId="{00000000-0000-0000-0000-000000000000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13:17.113" v="2805"/>
          <ac:spMkLst>
            <pc:docMk/>
            <pc:sldMk cId="1763007928" sldId="263"/>
            <ac:spMk id="8" creationId="{8D70B121-56F4-4848-B38B-182089D909FA}"/>
          </ac:spMkLst>
        </pc:spChg>
        <pc:cxnChg chg="add">
          <ac:chgData name="Maria X Miramontes" userId="S::maria.miramontes@edu.sait.ca::f3796ece-03e1-4bd8-a805-3487d2e7d0b1" providerId="AD" clId="Web-{9F412FEE-0BEE-F38E-BA33-7DCF5A992AB1}" dt="2019-06-05T23:13:17.113" v="2805"/>
          <ac:cxnSpMkLst>
            <pc:docMk/>
            <pc:sldMk cId="1763007928" sldId="263"/>
            <ac:cxnSpMk id="10" creationId="{2D72A2C9-F3CA-4216-8BAD-FA4C970C3C4E}"/>
          </ac:cxnSpMkLst>
        </pc:cxnChg>
      </pc:sldChg>
      <pc:sldChg chg="addSp delSp modSp mod setBg">
        <pc:chgData name="Maria X Miramontes" userId="S::maria.miramontes@edu.sait.ca::f3796ece-03e1-4bd8-a805-3487d2e7d0b1" providerId="AD" clId="Web-{9F412FEE-0BEE-F38E-BA33-7DCF5A992AB1}" dt="2019-06-05T23:13:10.269" v="2804"/>
        <pc:sldMkLst>
          <pc:docMk/>
          <pc:sldMk cId="4134238339" sldId="264"/>
        </pc:sldMkLst>
        <pc:spChg chg="mod">
          <ac:chgData name="Maria X Miramontes" userId="S::maria.miramontes@edu.sait.ca::f3796ece-03e1-4bd8-a805-3487d2e7d0b1" providerId="AD" clId="Web-{9F412FEE-0BEE-F38E-BA33-7DCF5A992AB1}" dt="2019-06-05T23:13:10.269" v="2804"/>
          <ac:spMkLst>
            <pc:docMk/>
            <pc:sldMk cId="4134238339" sldId="264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13:10.269" v="2804"/>
          <ac:spMkLst>
            <pc:docMk/>
            <pc:sldMk cId="4134238339" sldId="264"/>
            <ac:spMk id="3" creationId="{00000000-0000-0000-0000-000000000000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13:10.269" v="2804"/>
          <ac:spMkLst>
            <pc:docMk/>
            <pc:sldMk cId="4134238339" sldId="264"/>
            <ac:spMk id="5" creationId="{8D70B121-56F4-4848-B38B-182089D909FA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3:13:10.253" v="2803"/>
          <ac:spMkLst>
            <pc:docMk/>
            <pc:sldMk cId="4134238339" sldId="264"/>
            <ac:spMk id="8" creationId="{15911E3A-C35B-4EF7-A355-B84E9A14AF4D}"/>
          </ac:spMkLst>
        </pc:spChg>
        <pc:grpChg chg="add del">
          <ac:chgData name="Maria X Miramontes" userId="S::maria.miramontes@edu.sait.ca::f3796ece-03e1-4bd8-a805-3487d2e7d0b1" providerId="AD" clId="Web-{9F412FEE-0BEE-F38E-BA33-7DCF5A992AB1}" dt="2019-06-05T23:13:10.253" v="2803"/>
          <ac:grpSpMkLst>
            <pc:docMk/>
            <pc:sldMk cId="4134238339" sldId="264"/>
            <ac:grpSpMk id="10" creationId="{E21ADB3D-AD65-44B4-847D-5E90E90A5D16}"/>
          </ac:grpSpMkLst>
        </pc:grpChg>
        <pc:grpChg chg="add del">
          <ac:chgData name="Maria X Miramontes" userId="S::maria.miramontes@edu.sait.ca::f3796ece-03e1-4bd8-a805-3487d2e7d0b1" providerId="AD" clId="Web-{9F412FEE-0BEE-F38E-BA33-7DCF5A992AB1}" dt="2019-06-05T23:13:10.253" v="2803"/>
          <ac:grpSpMkLst>
            <pc:docMk/>
            <pc:sldMk cId="4134238339" sldId="264"/>
            <ac:grpSpMk id="33" creationId="{5F8A7F7F-DD1A-4F41-98AC-B9CE2A620CDC}"/>
          </ac:grpSpMkLst>
        </pc:grpChg>
        <pc:cxnChg chg="add">
          <ac:chgData name="Maria X Miramontes" userId="S::maria.miramontes@edu.sait.ca::f3796ece-03e1-4bd8-a805-3487d2e7d0b1" providerId="AD" clId="Web-{9F412FEE-0BEE-F38E-BA33-7DCF5A992AB1}" dt="2019-06-05T23:13:10.269" v="2804"/>
          <ac:cxnSpMkLst>
            <pc:docMk/>
            <pc:sldMk cId="4134238339" sldId="264"/>
            <ac:cxnSpMk id="6" creationId="{2D72A2C9-F3CA-4216-8BAD-FA4C970C3C4E}"/>
          </ac:cxnSpMkLst>
        </pc:cxnChg>
      </pc:sldChg>
      <pc:sldChg chg="modSp del">
        <pc:chgData name="Maria X Miramontes" userId="S::maria.miramontes@edu.sait.ca::f3796ece-03e1-4bd8-a805-3487d2e7d0b1" providerId="AD" clId="Web-{9F412FEE-0BEE-F38E-BA33-7DCF5A992AB1}" dt="2019-06-05T23:33:39.868" v="3853"/>
        <pc:sldMkLst>
          <pc:docMk/>
          <pc:sldMk cId="1005635564" sldId="265"/>
        </pc:sldMkLst>
        <pc:spChg chg="mod">
          <ac:chgData name="Maria X Miramontes" userId="S::maria.miramontes@edu.sait.ca::f3796ece-03e1-4bd8-a805-3487d2e7d0b1" providerId="AD" clId="Web-{9F412FEE-0BEE-F38E-BA33-7DCF5A992AB1}" dt="2019-06-05T23:11:48.331" v="2785" actId="20577"/>
          <ac:spMkLst>
            <pc:docMk/>
            <pc:sldMk cId="1005635564" sldId="265"/>
            <ac:spMk id="2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08:55.408" v="2761" actId="20577"/>
          <ac:spMkLst>
            <pc:docMk/>
            <pc:sldMk cId="1005635564" sldId="265"/>
            <ac:spMk id="3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1:49:47.481" v="279" actId="20577"/>
          <ac:spMkLst>
            <pc:docMk/>
            <pc:sldMk cId="1005635564" sldId="265"/>
            <ac:spMk id="4" creationId="{00000000-0000-0000-0000-000000000000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1:51:02.606" v="376" actId="20577"/>
          <ac:spMkLst>
            <pc:docMk/>
            <pc:sldMk cId="1005635564" sldId="265"/>
            <ac:spMk id="5" creationId="{00000000-0000-0000-0000-000000000000}"/>
          </ac:spMkLst>
        </pc:spChg>
      </pc:sldChg>
      <pc:sldChg chg="addSp modSp new mod setBg">
        <pc:chgData name="Maria X Miramontes" userId="S::maria.miramontes@edu.sait.ca::f3796ece-03e1-4bd8-a805-3487d2e7d0b1" providerId="AD" clId="Web-{9F412FEE-0BEE-F38E-BA33-7DCF5A992AB1}" dt="2019-06-05T23:48:10.810" v="4204" actId="20577"/>
        <pc:sldMkLst>
          <pc:docMk/>
          <pc:sldMk cId="1852356086" sldId="266"/>
        </pc:sldMkLst>
        <pc:spChg chg="mod">
          <ac:chgData name="Maria X Miramontes" userId="S::maria.miramontes@edu.sait.ca::f3796ece-03e1-4bd8-a805-3487d2e7d0b1" providerId="AD" clId="Web-{9F412FEE-0BEE-F38E-BA33-7DCF5A992AB1}" dt="2019-06-05T23:48:10.810" v="4204" actId="20577"/>
          <ac:spMkLst>
            <pc:docMk/>
            <pc:sldMk cId="1852356086" sldId="266"/>
            <ac:spMk id="2" creationId="{81B6428A-41C6-4F62-A9B2-478CB104DD34}"/>
          </ac:spMkLst>
        </pc:spChg>
        <pc:picChg chg="add mod modCrop">
          <ac:chgData name="Maria X Miramontes" userId="S::maria.miramontes@edu.sait.ca::f3796ece-03e1-4bd8-a805-3487d2e7d0b1" providerId="AD" clId="Web-{9F412FEE-0BEE-F38E-BA33-7DCF5A992AB1}" dt="2019-06-05T21:46:52.777" v="271" actId="14100"/>
          <ac:picMkLst>
            <pc:docMk/>
            <pc:sldMk cId="1852356086" sldId="266"/>
            <ac:picMk id="3" creationId="{5DCFED3F-8599-4D2E-BE49-7A04857FAEB2}"/>
          </ac:picMkLst>
        </pc:picChg>
      </pc:sldChg>
      <pc:sldChg chg="new del">
        <pc:chgData name="Maria X Miramontes" userId="S::maria.miramontes@edu.sait.ca::f3796ece-03e1-4bd8-a805-3487d2e7d0b1" providerId="AD" clId="Web-{9F412FEE-0BEE-F38E-BA33-7DCF5A992AB1}" dt="2019-06-05T21:42:52.354" v="212"/>
        <pc:sldMkLst>
          <pc:docMk/>
          <pc:sldMk cId="2823037747" sldId="266"/>
        </pc:sldMkLst>
      </pc:sldChg>
      <pc:sldChg chg="modSp new">
        <pc:chgData name="Maria X Miramontes" userId="S::maria.miramontes@edu.sait.ca::f3796ece-03e1-4bd8-a805-3487d2e7d0b1" providerId="AD" clId="Web-{9F412FEE-0BEE-F38E-BA33-7DCF5A992AB1}" dt="2019-06-05T22:03:30.844" v="769" actId="20577"/>
        <pc:sldMkLst>
          <pc:docMk/>
          <pc:sldMk cId="1127259364" sldId="267"/>
        </pc:sldMkLst>
        <pc:spChg chg="mod">
          <ac:chgData name="Maria X Miramontes" userId="S::maria.miramontes@edu.sait.ca::f3796ece-03e1-4bd8-a805-3487d2e7d0b1" providerId="AD" clId="Web-{9F412FEE-0BEE-F38E-BA33-7DCF5A992AB1}" dt="2019-06-05T21:54:43.951" v="413" actId="20577"/>
          <ac:spMkLst>
            <pc:docMk/>
            <pc:sldMk cId="1127259364" sldId="267"/>
            <ac:spMk id="2" creationId="{ADEC7B34-6772-4A51-89B7-CCFB593E851D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2:03:30.844" v="769" actId="20577"/>
          <ac:spMkLst>
            <pc:docMk/>
            <pc:sldMk cId="1127259364" sldId="267"/>
            <ac:spMk id="3" creationId="{D166D071-2D7E-41B2-BA64-61BC6C86B034}"/>
          </ac:spMkLst>
        </pc:spChg>
      </pc:sldChg>
      <pc:sldChg chg="addSp delSp modSp new mod setBg">
        <pc:chgData name="Maria X Miramontes" userId="S::maria.miramontes@edu.sait.ca::f3796ece-03e1-4bd8-a805-3487d2e7d0b1" providerId="AD" clId="Web-{9F412FEE-0BEE-F38E-BA33-7DCF5A992AB1}" dt="2019-06-05T23:13:24.894" v="2806"/>
        <pc:sldMkLst>
          <pc:docMk/>
          <pc:sldMk cId="3434276564" sldId="268"/>
        </pc:sldMkLst>
        <pc:spChg chg="mod">
          <ac:chgData name="Maria X Miramontes" userId="S::maria.miramontes@edu.sait.ca::f3796ece-03e1-4bd8-a805-3487d2e7d0b1" providerId="AD" clId="Web-{9F412FEE-0BEE-F38E-BA33-7DCF5A992AB1}" dt="2019-06-05T23:13:24.894" v="2806"/>
          <ac:spMkLst>
            <pc:docMk/>
            <pc:sldMk cId="3434276564" sldId="268"/>
            <ac:spMk id="2" creationId="{768C3DC7-C7CD-46E6-B743-B19F802B66E0}"/>
          </ac:spMkLst>
        </pc:spChg>
        <pc:spChg chg="add del mod">
          <ac:chgData name="Maria X Miramontes" userId="S::maria.miramontes@edu.sait.ca::f3796ece-03e1-4bd8-a805-3487d2e7d0b1" providerId="AD" clId="Web-{9F412FEE-0BEE-F38E-BA33-7DCF5A992AB1}" dt="2019-06-05T23:13:24.894" v="2806"/>
          <ac:spMkLst>
            <pc:docMk/>
            <pc:sldMk cId="3434276564" sldId="268"/>
            <ac:spMk id="3" creationId="{778FC1C5-375B-4E7D-82B1-4312C13CF744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13:24.894" v="2806"/>
          <ac:spMkLst>
            <pc:docMk/>
            <pc:sldMk cId="3434276564" sldId="268"/>
            <ac:spMk id="7" creationId="{8D70B121-56F4-4848-B38B-182089D909FA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2:56:57.171" v="2660"/>
          <ac:spMkLst>
            <pc:docMk/>
            <pc:sldMk cId="3434276564" sldId="268"/>
            <ac:spMk id="8" creationId="{4351DFE5-F63D-4BE0-BDA9-E3EB88F01AA5}"/>
          </ac:spMkLst>
        </pc:spChg>
        <pc:spChg chg="add del">
          <ac:chgData name="Maria X Miramontes" userId="S::maria.miramontes@edu.sait.ca::f3796ece-03e1-4bd8-a805-3487d2e7d0b1" providerId="AD" clId="Web-{9F412FEE-0BEE-F38E-BA33-7DCF5A992AB1}" dt="2019-06-05T22:56:08.858" v="2652"/>
          <ac:spMkLst>
            <pc:docMk/>
            <pc:sldMk cId="3434276564" sldId="268"/>
            <ac:spMk id="10" creationId="{46C2E80F-49A6-4372-B103-219D417A55ED}"/>
          </ac:spMkLst>
        </pc:spChg>
        <pc:graphicFrameChg chg="add del">
          <ac:chgData name="Maria X Miramontes" userId="S::maria.miramontes@edu.sait.ca::f3796ece-03e1-4bd8-a805-3487d2e7d0b1" providerId="AD" clId="Web-{9F412FEE-0BEE-F38E-BA33-7DCF5A992AB1}" dt="2019-06-05T22:56:08.858" v="2652"/>
          <ac:graphicFrameMkLst>
            <pc:docMk/>
            <pc:sldMk cId="3434276564" sldId="268"/>
            <ac:graphicFrameMk id="5" creationId="{F7EA41AD-982F-47BB-A6C4-521AB56E226D}"/>
          </ac:graphicFrameMkLst>
        </pc:graphicFrameChg>
        <pc:picChg chg="add del">
          <ac:chgData name="Maria X Miramontes" userId="S::maria.miramontes@edu.sait.ca::f3796ece-03e1-4bd8-a805-3487d2e7d0b1" providerId="AD" clId="Web-{9F412FEE-0BEE-F38E-BA33-7DCF5A992AB1}" dt="2019-06-05T22:56:57.171" v="2660"/>
          <ac:picMkLst>
            <pc:docMk/>
            <pc:sldMk cId="3434276564" sldId="268"/>
            <ac:picMk id="6" creationId="{3AA16612-ACD2-4A16-8F2B-4514FD6BF28F}"/>
          </ac:picMkLst>
        </pc:picChg>
        <pc:cxnChg chg="add">
          <ac:chgData name="Maria X Miramontes" userId="S::maria.miramontes@edu.sait.ca::f3796ece-03e1-4bd8-a805-3487d2e7d0b1" providerId="AD" clId="Web-{9F412FEE-0BEE-F38E-BA33-7DCF5A992AB1}" dt="2019-06-05T23:13:24.894" v="2806"/>
          <ac:cxnSpMkLst>
            <pc:docMk/>
            <pc:sldMk cId="3434276564" sldId="268"/>
            <ac:cxnSpMk id="9" creationId="{2D72A2C9-F3CA-4216-8BAD-FA4C970C3C4E}"/>
          </ac:cxnSpMkLst>
        </pc:cxnChg>
      </pc:sldChg>
      <pc:sldChg chg="modSp new">
        <pc:chgData name="Maria X Miramontes" userId="S::maria.miramontes@edu.sait.ca::f3796ece-03e1-4bd8-a805-3487d2e7d0b1" providerId="AD" clId="Web-{9F412FEE-0BEE-F38E-BA33-7DCF5A992AB1}" dt="2019-06-05T22:37:37.759" v="2528" actId="20577"/>
        <pc:sldMkLst>
          <pc:docMk/>
          <pc:sldMk cId="1138785003" sldId="269"/>
        </pc:sldMkLst>
        <pc:spChg chg="mod">
          <ac:chgData name="Maria X Miramontes" userId="S::maria.miramontes@edu.sait.ca::f3796ece-03e1-4bd8-a805-3487d2e7d0b1" providerId="AD" clId="Web-{9F412FEE-0BEE-F38E-BA33-7DCF5A992AB1}" dt="2019-06-05T22:12:46.862" v="1467" actId="20577"/>
          <ac:spMkLst>
            <pc:docMk/>
            <pc:sldMk cId="1138785003" sldId="269"/>
            <ac:spMk id="2" creationId="{7F99B9C3-B649-4181-A14E-2F5C4140CD42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2:37:37.759" v="2528" actId="20577"/>
          <ac:spMkLst>
            <pc:docMk/>
            <pc:sldMk cId="1138785003" sldId="269"/>
            <ac:spMk id="3" creationId="{0E84DB7D-C25D-471F-85EB-27802564459D}"/>
          </ac:spMkLst>
        </pc:spChg>
      </pc:sldChg>
      <pc:sldChg chg="addSp modSp new del mod setBg">
        <pc:chgData name="Maria X Miramontes" userId="S::maria.miramontes@edu.sait.ca::f3796ece-03e1-4bd8-a805-3487d2e7d0b1" providerId="AD" clId="Web-{9F412FEE-0BEE-F38E-BA33-7DCF5A992AB1}" dt="2019-06-05T23:17:50.942" v="2867"/>
        <pc:sldMkLst>
          <pc:docMk/>
          <pc:sldMk cId="198932462" sldId="270"/>
        </pc:sldMkLst>
        <pc:spChg chg="mod">
          <ac:chgData name="Maria X Miramontes" userId="S::maria.miramontes@edu.sait.ca::f3796ece-03e1-4bd8-a805-3487d2e7d0b1" providerId="AD" clId="Web-{9F412FEE-0BEE-F38E-BA33-7DCF5A992AB1}" dt="2019-06-05T23:15:53.004" v="2860"/>
          <ac:spMkLst>
            <pc:docMk/>
            <pc:sldMk cId="198932462" sldId="270"/>
            <ac:spMk id="2" creationId="{E4962434-9A97-4273-8032-297D57B62BD1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16:15.629" v="2863" actId="20577"/>
          <ac:spMkLst>
            <pc:docMk/>
            <pc:sldMk cId="198932462" sldId="270"/>
            <ac:spMk id="3" creationId="{DD36D089-F8F9-421E-A1C0-8ABA5983A5DB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15:53.004" v="2860"/>
          <ac:spMkLst>
            <pc:docMk/>
            <pc:sldMk cId="198932462" sldId="270"/>
            <ac:spMk id="8" creationId="{8D70B121-56F4-4848-B38B-182089D909FA}"/>
          </ac:spMkLst>
        </pc:spChg>
        <pc:cxnChg chg="add">
          <ac:chgData name="Maria X Miramontes" userId="S::maria.miramontes@edu.sait.ca::f3796ece-03e1-4bd8-a805-3487d2e7d0b1" providerId="AD" clId="Web-{9F412FEE-0BEE-F38E-BA33-7DCF5A992AB1}" dt="2019-06-05T23:15:53.004" v="2860"/>
          <ac:cxnSpMkLst>
            <pc:docMk/>
            <pc:sldMk cId="198932462" sldId="270"/>
            <ac:cxnSpMk id="10" creationId="{2D72A2C9-F3CA-4216-8BAD-FA4C970C3C4E}"/>
          </ac:cxnSpMkLst>
        </pc:cxnChg>
      </pc:sldChg>
      <pc:sldChg chg="new del">
        <pc:chgData name="Maria X Miramontes" userId="S::maria.miramontes@edu.sait.ca::f3796ece-03e1-4bd8-a805-3487d2e7d0b1" providerId="AD" clId="Web-{9F412FEE-0BEE-F38E-BA33-7DCF5A992AB1}" dt="2019-06-05T23:21:48.381" v="3150"/>
        <pc:sldMkLst>
          <pc:docMk/>
          <pc:sldMk cId="604745114" sldId="270"/>
        </pc:sldMkLst>
      </pc:sldChg>
      <pc:sldChg chg="addSp modSp new mod setBg">
        <pc:chgData name="Maria X Miramontes" userId="S::maria.miramontes@edu.sait.ca::f3796ece-03e1-4bd8-a805-3487d2e7d0b1" providerId="AD" clId="Web-{9F412FEE-0BEE-F38E-BA33-7DCF5A992AB1}" dt="2019-06-05T23:47:20.278" v="4162" actId="20577"/>
        <pc:sldMkLst>
          <pc:docMk/>
          <pc:sldMk cId="1094110415" sldId="270"/>
        </pc:sldMkLst>
        <pc:spChg chg="mod">
          <ac:chgData name="Maria X Miramontes" userId="S::maria.miramontes@edu.sait.ca::f3796ece-03e1-4bd8-a805-3487d2e7d0b1" providerId="AD" clId="Web-{9F412FEE-0BEE-F38E-BA33-7DCF5A992AB1}" dt="2019-06-05T23:23:59.975" v="3339" actId="20577"/>
          <ac:spMkLst>
            <pc:docMk/>
            <pc:sldMk cId="1094110415" sldId="270"/>
            <ac:spMk id="2" creationId="{76F65380-2FA9-443C-BA54-AE519F76B21B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47:20.278" v="4162" actId="20577"/>
          <ac:spMkLst>
            <pc:docMk/>
            <pc:sldMk cId="1094110415" sldId="270"/>
            <ac:spMk id="3" creationId="{FB1D0C3C-4E46-442B-AA28-16324FE2C42E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23:55.913" v="3338"/>
          <ac:spMkLst>
            <pc:docMk/>
            <pc:sldMk cId="1094110415" sldId="270"/>
            <ac:spMk id="8" creationId="{8D70B121-56F4-4848-B38B-182089D909FA}"/>
          </ac:spMkLst>
        </pc:spChg>
        <pc:cxnChg chg="add">
          <ac:chgData name="Maria X Miramontes" userId="S::maria.miramontes@edu.sait.ca::f3796ece-03e1-4bd8-a805-3487d2e7d0b1" providerId="AD" clId="Web-{9F412FEE-0BEE-F38E-BA33-7DCF5A992AB1}" dt="2019-06-05T23:23:55.913" v="3338"/>
          <ac:cxnSpMkLst>
            <pc:docMk/>
            <pc:sldMk cId="1094110415" sldId="270"/>
            <ac:cxnSpMk id="10" creationId="{2D72A2C9-F3CA-4216-8BAD-FA4C970C3C4E}"/>
          </ac:cxnSpMkLst>
        </pc:cxnChg>
      </pc:sldChg>
      <pc:sldChg chg="modSp new del">
        <pc:chgData name="Maria X Miramontes" userId="S::maria.miramontes@edu.sait.ca::f3796ece-03e1-4bd8-a805-3487d2e7d0b1" providerId="AD" clId="Web-{9F412FEE-0BEE-F38E-BA33-7DCF5A992AB1}" dt="2019-06-05T23:21:33.771" v="3148"/>
        <pc:sldMkLst>
          <pc:docMk/>
          <pc:sldMk cId="1145208460" sldId="270"/>
        </pc:sldMkLst>
        <pc:spChg chg="mod">
          <ac:chgData name="Maria X Miramontes" userId="S::maria.miramontes@edu.sait.ca::f3796ece-03e1-4bd8-a805-3487d2e7d0b1" providerId="AD" clId="Web-{9F412FEE-0BEE-F38E-BA33-7DCF5A992AB1}" dt="2019-06-05T23:19:17.208" v="2894" actId="20577"/>
          <ac:spMkLst>
            <pc:docMk/>
            <pc:sldMk cId="1145208460" sldId="270"/>
            <ac:spMk id="2" creationId="{24256E3B-55DD-4820-B22D-E28EA8F29D6C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19:21.989" v="2897" actId="20577"/>
          <ac:spMkLst>
            <pc:docMk/>
            <pc:sldMk cId="1145208460" sldId="270"/>
            <ac:spMk id="3" creationId="{16A4E374-234E-4F21-842A-21C3E4E9A0EF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20:15.052" v="3064" actId="20577"/>
          <ac:spMkLst>
            <pc:docMk/>
            <pc:sldMk cId="1145208460" sldId="270"/>
            <ac:spMk id="4" creationId="{1376D108-1A75-447C-8698-96A32CF15F39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20:30.037" v="3093" actId="20577"/>
          <ac:spMkLst>
            <pc:docMk/>
            <pc:sldMk cId="1145208460" sldId="270"/>
            <ac:spMk id="5" creationId="{2D12C6AB-CEA9-4572-A0D4-A238104E920A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21:12.256" v="3146" actId="20577"/>
          <ac:spMkLst>
            <pc:docMk/>
            <pc:sldMk cId="1145208460" sldId="270"/>
            <ac:spMk id="6" creationId="{5442E975-893B-4B72-87AA-58192AC2246A}"/>
          </ac:spMkLst>
        </pc:spChg>
      </pc:sldChg>
      <pc:sldChg chg="new del">
        <pc:chgData name="Maria X Miramontes" userId="S::maria.miramontes@edu.sait.ca::f3796ece-03e1-4bd8-a805-3487d2e7d0b1" providerId="AD" clId="Web-{9F412FEE-0BEE-F38E-BA33-7DCF5A992AB1}" dt="2019-06-05T23:17:13.629" v="2866"/>
        <pc:sldMkLst>
          <pc:docMk/>
          <pc:sldMk cId="4100135817" sldId="271"/>
        </pc:sldMkLst>
      </pc:sldChg>
      <pc:sldChg chg="addSp modSp new mod setBg">
        <pc:chgData name="Maria X Miramontes" userId="S::maria.miramontes@edu.sait.ca::f3796ece-03e1-4bd8-a805-3487d2e7d0b1" providerId="AD" clId="Web-{9F412FEE-0BEE-F38E-BA33-7DCF5A992AB1}" dt="2019-06-05T23:25:20.632" v="3348"/>
        <pc:sldMkLst>
          <pc:docMk/>
          <pc:sldMk cId="4245727030" sldId="271"/>
        </pc:sldMkLst>
        <pc:spChg chg="add">
          <ac:chgData name="Maria X Miramontes" userId="S::maria.miramontes@edu.sait.ca::f3796ece-03e1-4bd8-a805-3487d2e7d0b1" providerId="AD" clId="Web-{9F412FEE-0BEE-F38E-BA33-7DCF5A992AB1}" dt="2019-06-05T23:25:20.632" v="3348"/>
          <ac:spMkLst>
            <pc:docMk/>
            <pc:sldMk cId="4245727030" sldId="271"/>
            <ac:spMk id="7" creationId="{57845966-6EFC-468A-9CC7-BAB4B95854E7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25:20.632" v="3348"/>
          <ac:spMkLst>
            <pc:docMk/>
            <pc:sldMk cId="4245727030" sldId="271"/>
            <ac:spMk id="11" creationId="{ADAD1991-FFD1-4E94-ABAB-7560D33008E4}"/>
          </ac:spMkLst>
        </pc:spChg>
        <pc:picChg chg="add mod">
          <ac:chgData name="Maria X Miramontes" userId="S::maria.miramontes@edu.sait.ca::f3796ece-03e1-4bd8-a805-3487d2e7d0b1" providerId="AD" clId="Web-{9F412FEE-0BEE-F38E-BA33-7DCF5A992AB1}" dt="2019-06-05T23:25:20.632" v="3348"/>
          <ac:picMkLst>
            <pc:docMk/>
            <pc:sldMk cId="4245727030" sldId="271"/>
            <ac:picMk id="2" creationId="{98C0E25A-28A1-48DD-8A0C-27804F57FC55}"/>
          </ac:picMkLst>
        </pc:picChg>
        <pc:picChg chg="add">
          <ac:chgData name="Maria X Miramontes" userId="S::maria.miramontes@edu.sait.ca::f3796ece-03e1-4bd8-a805-3487d2e7d0b1" providerId="AD" clId="Web-{9F412FEE-0BEE-F38E-BA33-7DCF5A992AB1}" dt="2019-06-05T23:25:20.632" v="3348"/>
          <ac:picMkLst>
            <pc:docMk/>
            <pc:sldMk cId="4245727030" sldId="271"/>
            <ac:picMk id="9" creationId="{75554383-98AF-4A47-BB65-705FAAA4BE6A}"/>
          </ac:picMkLst>
        </pc:picChg>
      </pc:sldChg>
      <pc:sldChg chg="modSp add replId">
        <pc:chgData name="Maria X Miramontes" userId="S::maria.miramontes@edu.sait.ca::f3796ece-03e1-4bd8-a805-3487d2e7d0b1" providerId="AD" clId="Web-{9F412FEE-0BEE-F38E-BA33-7DCF5A992AB1}" dt="2019-06-05T23:39:43.979" v="4035" actId="20577"/>
        <pc:sldMkLst>
          <pc:docMk/>
          <pc:sldMk cId="116708425" sldId="272"/>
        </pc:sldMkLst>
        <pc:spChg chg="mod">
          <ac:chgData name="Maria X Miramontes" userId="S::maria.miramontes@edu.sait.ca::f3796ece-03e1-4bd8-a805-3487d2e7d0b1" providerId="AD" clId="Web-{9F412FEE-0BEE-F38E-BA33-7DCF5A992AB1}" dt="2019-06-05T23:26:26.726" v="3352" actId="20577"/>
          <ac:spMkLst>
            <pc:docMk/>
            <pc:sldMk cId="116708425" sldId="272"/>
            <ac:spMk id="2" creationId="{76F65380-2FA9-443C-BA54-AE519F76B21B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39:43.979" v="4035" actId="20577"/>
          <ac:spMkLst>
            <pc:docMk/>
            <pc:sldMk cId="116708425" sldId="272"/>
            <ac:spMk id="3" creationId="{FB1D0C3C-4E46-442B-AA28-16324FE2C42E}"/>
          </ac:spMkLst>
        </pc:spChg>
      </pc:sldChg>
      <pc:sldChg chg="addSp modSp add replId">
        <pc:chgData name="Maria X Miramontes" userId="S::maria.miramontes@edu.sait.ca::f3796ece-03e1-4bd8-a805-3487d2e7d0b1" providerId="AD" clId="Web-{9F412FEE-0BEE-F38E-BA33-7DCF5A992AB1}" dt="2019-06-05T23:38:48.276" v="4022" actId="1076"/>
        <pc:sldMkLst>
          <pc:docMk/>
          <pc:sldMk cId="2281855510" sldId="273"/>
        </pc:sldMkLst>
        <pc:spChg chg="mod">
          <ac:chgData name="Maria X Miramontes" userId="S::maria.miramontes@edu.sait.ca::f3796ece-03e1-4bd8-a805-3487d2e7d0b1" providerId="AD" clId="Web-{9F412FEE-0BEE-F38E-BA33-7DCF5A992AB1}" dt="2019-06-05T23:29:52.961" v="3565" actId="20577"/>
          <ac:spMkLst>
            <pc:docMk/>
            <pc:sldMk cId="2281855510" sldId="273"/>
            <ac:spMk id="2" creationId="{76F65380-2FA9-443C-BA54-AE519F76B21B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38:30.573" v="4020" actId="14100"/>
          <ac:spMkLst>
            <pc:docMk/>
            <pc:sldMk cId="2281855510" sldId="273"/>
            <ac:spMk id="3" creationId="{FB1D0C3C-4E46-442B-AA28-16324FE2C42E}"/>
          </ac:spMkLst>
        </pc:spChg>
        <pc:picChg chg="add mod">
          <ac:chgData name="Maria X Miramontes" userId="S::maria.miramontes@edu.sait.ca::f3796ece-03e1-4bd8-a805-3487d2e7d0b1" providerId="AD" clId="Web-{9F412FEE-0BEE-F38E-BA33-7DCF5A992AB1}" dt="2019-06-05T23:38:48.276" v="4022" actId="1076"/>
          <ac:picMkLst>
            <pc:docMk/>
            <pc:sldMk cId="2281855510" sldId="273"/>
            <ac:picMk id="4" creationId="{495BC8A9-5B15-40F3-AD92-29A2A26504B6}"/>
          </ac:picMkLst>
        </pc:picChg>
      </pc:sldChg>
      <pc:sldChg chg="addSp modSp new mod setBg">
        <pc:chgData name="Maria X Miramontes" userId="S::maria.miramontes@edu.sait.ca::f3796ece-03e1-4bd8-a805-3487d2e7d0b1" providerId="AD" clId="Web-{9F412FEE-0BEE-F38E-BA33-7DCF5A992AB1}" dt="2019-06-05T23:46:35.200" v="4132" actId="20577"/>
        <pc:sldMkLst>
          <pc:docMk/>
          <pc:sldMk cId="2431093530" sldId="274"/>
        </pc:sldMkLst>
        <pc:spChg chg="mod">
          <ac:chgData name="Maria X Miramontes" userId="S::maria.miramontes@edu.sait.ca::f3796ece-03e1-4bd8-a805-3487d2e7d0b1" providerId="AD" clId="Web-{9F412FEE-0BEE-F38E-BA33-7DCF5A992AB1}" dt="2019-06-05T23:45:59.903" v="4121"/>
          <ac:spMkLst>
            <pc:docMk/>
            <pc:sldMk cId="2431093530" sldId="274"/>
            <ac:spMk id="2" creationId="{B3081377-A444-4910-B75B-5D5F2C51E7DC}"/>
          </ac:spMkLst>
        </pc:spChg>
        <pc:spChg chg="mod">
          <ac:chgData name="Maria X Miramontes" userId="S::maria.miramontes@edu.sait.ca::f3796ece-03e1-4bd8-a805-3487d2e7d0b1" providerId="AD" clId="Web-{9F412FEE-0BEE-F38E-BA33-7DCF5A992AB1}" dt="2019-06-05T23:46:35.200" v="4132" actId="20577"/>
          <ac:spMkLst>
            <pc:docMk/>
            <pc:sldMk cId="2431093530" sldId="274"/>
            <ac:spMk id="3" creationId="{5A42441E-7B96-436A-878B-4AA11F6F0594}"/>
          </ac:spMkLst>
        </pc:spChg>
        <pc:spChg chg="add">
          <ac:chgData name="Maria X Miramontes" userId="S::maria.miramontes@edu.sait.ca::f3796ece-03e1-4bd8-a805-3487d2e7d0b1" providerId="AD" clId="Web-{9F412FEE-0BEE-F38E-BA33-7DCF5A992AB1}" dt="2019-06-05T23:45:59.903" v="4121"/>
          <ac:spMkLst>
            <pc:docMk/>
            <pc:sldMk cId="2431093530" sldId="274"/>
            <ac:spMk id="8" creationId="{8D70B121-56F4-4848-B38B-182089D909FA}"/>
          </ac:spMkLst>
        </pc:spChg>
        <pc:cxnChg chg="add">
          <ac:chgData name="Maria X Miramontes" userId="S::maria.miramontes@edu.sait.ca::f3796ece-03e1-4bd8-a805-3487d2e7d0b1" providerId="AD" clId="Web-{9F412FEE-0BEE-F38E-BA33-7DCF5A992AB1}" dt="2019-06-05T23:45:59.903" v="4121"/>
          <ac:cxnSpMkLst>
            <pc:docMk/>
            <pc:sldMk cId="2431093530" sldId="274"/>
            <ac:cxnSpMk id="10" creationId="{2D72A2C9-F3CA-4216-8BAD-FA4C970C3C4E}"/>
          </ac:cxnSpMkLst>
        </pc:cxnChg>
      </pc:sldChg>
    </pc:docChg>
  </pc:docChgLst>
  <pc:docChgLst>
    <pc:chgData name="Geryl Requina" userId="S::geryl.requina@edu.sait.ca::a83f246c-7e60-43bb-9676-cc828e3faee7" providerId="AD" clId="Web-{825361D9-D3F0-3F0E-BF14-F8D77A24F62A}"/>
    <pc:docChg chg="addSld modSld sldOrd">
      <pc:chgData name="Geryl Requina" userId="S::geryl.requina@edu.sait.ca::a83f246c-7e60-43bb-9676-cc828e3faee7" providerId="AD" clId="Web-{825361D9-D3F0-3F0E-BF14-F8D77A24F62A}" dt="2019-06-06T16:46:53.081" v="126" actId="1076"/>
      <pc:docMkLst>
        <pc:docMk/>
      </pc:docMkLst>
      <pc:sldChg chg="addSp modSp">
        <pc:chgData name="Geryl Requina" userId="S::geryl.requina@edu.sait.ca::a83f246c-7e60-43bb-9676-cc828e3faee7" providerId="AD" clId="Web-{825361D9-D3F0-3F0E-BF14-F8D77A24F62A}" dt="2019-06-06T16:46:53.081" v="126" actId="1076"/>
        <pc:sldMkLst>
          <pc:docMk/>
          <pc:sldMk cId="4184798199" sldId="259"/>
        </pc:sldMkLst>
        <pc:spChg chg="mod">
          <ac:chgData name="Geryl Requina" userId="S::geryl.requina@edu.sait.ca::a83f246c-7e60-43bb-9676-cc828e3faee7" providerId="AD" clId="Web-{825361D9-D3F0-3F0E-BF14-F8D77A24F62A}" dt="2019-06-06T16:46:40.721" v="124" actId="1076"/>
          <ac:spMkLst>
            <pc:docMk/>
            <pc:sldMk cId="4184798199" sldId="259"/>
            <ac:spMk id="3" creationId="{00000000-0000-0000-0000-000000000000}"/>
          </ac:spMkLst>
        </pc:spChg>
        <pc:spChg chg="add mod">
          <ac:chgData name="Geryl Requina" userId="S::geryl.requina@edu.sait.ca::a83f246c-7e60-43bb-9676-cc828e3faee7" providerId="AD" clId="Web-{825361D9-D3F0-3F0E-BF14-F8D77A24F62A}" dt="2019-06-06T16:46:31.752" v="121" actId="20577"/>
          <ac:spMkLst>
            <pc:docMk/>
            <pc:sldMk cId="4184798199" sldId="259"/>
            <ac:spMk id="6" creationId="{2607F8F2-DC75-4162-B583-9F715646571B}"/>
          </ac:spMkLst>
        </pc:spChg>
        <pc:picChg chg="add mod">
          <ac:chgData name="Geryl Requina" userId="S::geryl.requina@edu.sait.ca::a83f246c-7e60-43bb-9676-cc828e3faee7" providerId="AD" clId="Web-{825361D9-D3F0-3F0E-BF14-F8D77A24F62A}" dt="2019-06-06T16:46:53.081" v="126" actId="1076"/>
          <ac:picMkLst>
            <pc:docMk/>
            <pc:sldMk cId="4184798199" sldId="259"/>
            <ac:picMk id="4" creationId="{F44F81C6-AC74-4066-AA3F-88403EA5C884}"/>
          </ac:picMkLst>
        </pc:picChg>
      </pc:sldChg>
      <pc:sldChg chg="addSp delSp modSp">
        <pc:chgData name="Geryl Requina" userId="S::geryl.requina@edu.sait.ca::a83f246c-7e60-43bb-9676-cc828e3faee7" providerId="AD" clId="Web-{825361D9-D3F0-3F0E-BF14-F8D77A24F62A}" dt="2019-06-06T16:39:30.657" v="111" actId="1076"/>
        <pc:sldMkLst>
          <pc:docMk/>
          <pc:sldMk cId="1094110415" sldId="270"/>
        </pc:sldMkLst>
        <pc:spChg chg="del mod">
          <ac:chgData name="Geryl Requina" userId="S::geryl.requina@edu.sait.ca::a83f246c-7e60-43bb-9676-cc828e3faee7" providerId="AD" clId="Web-{825361D9-D3F0-3F0E-BF14-F8D77A24F62A}" dt="2019-06-06T16:39:01.110" v="106"/>
          <ac:spMkLst>
            <pc:docMk/>
            <pc:sldMk cId="1094110415" sldId="270"/>
            <ac:spMk id="3" creationId="{FB1D0C3C-4E46-442B-AA28-16324FE2C42E}"/>
          </ac:spMkLst>
        </pc:spChg>
        <pc:spChg chg="add del mod">
          <ac:chgData name="Geryl Requina" userId="S::geryl.requina@edu.sait.ca::a83f246c-7e60-43bb-9676-cc828e3faee7" providerId="AD" clId="Web-{825361D9-D3F0-3F0E-BF14-F8D77A24F62A}" dt="2019-06-06T16:36:39.594" v="92"/>
          <ac:spMkLst>
            <pc:docMk/>
            <pc:sldMk cId="1094110415" sldId="270"/>
            <ac:spMk id="4" creationId="{B1DF8E4E-B810-4CB6-902E-EF408002FFD5}"/>
          </ac:spMkLst>
        </pc:spChg>
        <pc:spChg chg="add del mod">
          <ac:chgData name="Geryl Requina" userId="S::geryl.requina@edu.sait.ca::a83f246c-7e60-43bb-9676-cc828e3faee7" providerId="AD" clId="Web-{825361D9-D3F0-3F0E-BF14-F8D77A24F62A}" dt="2019-06-06T16:36:57.141" v="95"/>
          <ac:spMkLst>
            <pc:docMk/>
            <pc:sldMk cId="1094110415" sldId="270"/>
            <ac:spMk id="5" creationId="{91656472-EC91-49FE-A39F-67188D960CC3}"/>
          </ac:spMkLst>
        </pc:spChg>
        <pc:spChg chg="add mod">
          <ac:chgData name="Geryl Requina" userId="S::geryl.requina@edu.sait.ca::a83f246c-7e60-43bb-9676-cc828e3faee7" providerId="AD" clId="Web-{825361D9-D3F0-3F0E-BF14-F8D77A24F62A}" dt="2019-06-06T16:39:18.235" v="107" actId="14100"/>
          <ac:spMkLst>
            <pc:docMk/>
            <pc:sldMk cId="1094110415" sldId="270"/>
            <ac:spMk id="13" creationId="{0189BCF0-4080-43A6-AC7B-0F5CAF84A2DC}"/>
          </ac:spMkLst>
        </pc:spChg>
        <pc:picChg chg="add mod">
          <ac:chgData name="Geryl Requina" userId="S::geryl.requina@edu.sait.ca::a83f246c-7e60-43bb-9676-cc828e3faee7" providerId="AD" clId="Web-{825361D9-D3F0-3F0E-BF14-F8D77A24F62A}" dt="2019-06-06T16:38:31.063" v="104" actId="14100"/>
          <ac:picMkLst>
            <pc:docMk/>
            <pc:sldMk cId="1094110415" sldId="270"/>
            <ac:picMk id="6" creationId="{7CF334F5-19E1-4619-84DB-FA6C3C7BD136}"/>
          </ac:picMkLst>
        </pc:picChg>
        <pc:picChg chg="add mod">
          <ac:chgData name="Geryl Requina" userId="S::geryl.requina@edu.sait.ca::a83f246c-7e60-43bb-9676-cc828e3faee7" providerId="AD" clId="Web-{825361D9-D3F0-3F0E-BF14-F8D77A24F62A}" dt="2019-06-06T16:39:30.657" v="111" actId="1076"/>
          <ac:picMkLst>
            <pc:docMk/>
            <pc:sldMk cId="1094110415" sldId="270"/>
            <ac:picMk id="9" creationId="{210D01D1-E273-413A-BF09-6696B2F2EFCB}"/>
          </ac:picMkLst>
        </pc:picChg>
      </pc:sldChg>
      <pc:sldChg chg="modSp">
        <pc:chgData name="Geryl Requina" userId="S::geryl.requina@edu.sait.ca::a83f246c-7e60-43bb-9676-cc828e3faee7" providerId="AD" clId="Web-{825361D9-D3F0-3F0E-BF14-F8D77A24F62A}" dt="2019-06-06T16:35:12.078" v="83" actId="14100"/>
        <pc:sldMkLst>
          <pc:docMk/>
          <pc:sldMk cId="2431093530" sldId="274"/>
        </pc:sldMkLst>
        <pc:spChg chg="mod">
          <ac:chgData name="Geryl Requina" userId="S::geryl.requina@edu.sait.ca::a83f246c-7e60-43bb-9676-cc828e3faee7" providerId="AD" clId="Web-{825361D9-D3F0-3F0E-BF14-F8D77A24F62A}" dt="2019-06-06T16:35:12.078" v="83" actId="14100"/>
          <ac:spMkLst>
            <pc:docMk/>
            <pc:sldMk cId="2431093530" sldId="274"/>
            <ac:spMk id="3" creationId="{5A42441E-7B96-436A-878B-4AA11F6F0594}"/>
          </ac:spMkLst>
        </pc:spChg>
      </pc:sldChg>
      <pc:sldChg chg="addSp delSp modSp new ord">
        <pc:chgData name="Geryl Requina" userId="S::geryl.requina@edu.sait.ca::a83f246c-7e60-43bb-9676-cc828e3faee7" providerId="AD" clId="Web-{825361D9-D3F0-3F0E-BF14-F8D77A24F62A}" dt="2019-06-06T16:33:59.328" v="18" actId="20577"/>
        <pc:sldMkLst>
          <pc:docMk/>
          <pc:sldMk cId="4180424180" sldId="276"/>
        </pc:sldMkLst>
        <pc:spChg chg="add del mod">
          <ac:chgData name="Geryl Requina" userId="S::geryl.requina@edu.sait.ca::a83f246c-7e60-43bb-9676-cc828e3faee7" providerId="AD" clId="Web-{825361D9-D3F0-3F0E-BF14-F8D77A24F62A}" dt="2019-06-06T16:33:30.296" v="11"/>
          <ac:spMkLst>
            <pc:docMk/>
            <pc:sldMk cId="4180424180" sldId="276"/>
            <ac:spMk id="2" creationId="{ACA91F7A-7192-4B59-9DF3-1B7494251B05}"/>
          </ac:spMkLst>
        </pc:spChg>
        <pc:spChg chg="add del mod">
          <ac:chgData name="Geryl Requina" userId="S::geryl.requina@edu.sait.ca::a83f246c-7e60-43bb-9676-cc828e3faee7" providerId="AD" clId="Web-{825361D9-D3F0-3F0E-BF14-F8D77A24F62A}" dt="2019-06-06T16:33:23.046" v="7"/>
          <ac:spMkLst>
            <pc:docMk/>
            <pc:sldMk cId="4180424180" sldId="276"/>
            <ac:spMk id="3" creationId="{3E17E06C-84D0-446C-A999-A076388EBD38}"/>
          </ac:spMkLst>
        </pc:spChg>
        <pc:spChg chg="add mod">
          <ac:chgData name="Geryl Requina" userId="S::geryl.requina@edu.sait.ca::a83f246c-7e60-43bb-9676-cc828e3faee7" providerId="AD" clId="Web-{825361D9-D3F0-3F0E-BF14-F8D77A24F62A}" dt="2019-06-06T16:33:59.328" v="18" actId="20577"/>
          <ac:spMkLst>
            <pc:docMk/>
            <pc:sldMk cId="4180424180" sldId="276"/>
            <ac:spMk id="4" creationId="{9CF3A3A8-2470-4D2B-8C84-FF25C2B5BFA3}"/>
          </ac:spMkLst>
        </pc:spChg>
      </pc:sldChg>
    </pc:docChg>
  </pc:docChgLst>
  <pc:docChgLst>
    <pc:chgData name="Nafisat Kassim" userId="S::nafisat.kassim@edu.sait.ca::ea0d6d40-641c-488f-8b0d-96643006d363" providerId="AD" clId="Web-{8EBD8F66-D52C-2ED3-928D-1ECBE9BAB96D}"/>
    <pc:docChg chg="modSld">
      <pc:chgData name="Nafisat Kassim" userId="S::nafisat.kassim@edu.sait.ca::ea0d6d40-641c-488f-8b0d-96643006d363" providerId="AD" clId="Web-{8EBD8F66-D52C-2ED3-928D-1ECBE9BAB96D}" dt="2019-06-06T07:37:34.737" v="337" actId="20577"/>
      <pc:docMkLst>
        <pc:docMk/>
      </pc:docMkLst>
      <pc:sldChg chg="modSp">
        <pc:chgData name="Nafisat Kassim" userId="S::nafisat.kassim@edu.sait.ca::ea0d6d40-641c-488f-8b0d-96643006d363" providerId="AD" clId="Web-{8EBD8F66-D52C-2ED3-928D-1ECBE9BAB96D}" dt="2019-06-06T07:22:42.993" v="135" actId="20577"/>
        <pc:sldMkLst>
          <pc:docMk/>
          <pc:sldMk cId="1763007928" sldId="263"/>
        </pc:sldMkLst>
        <pc:spChg chg="mod">
          <ac:chgData name="Nafisat Kassim" userId="S::nafisat.kassim@edu.sait.ca::ea0d6d40-641c-488f-8b0d-96643006d363" providerId="AD" clId="Web-{8EBD8F66-D52C-2ED3-928D-1ECBE9BAB96D}" dt="2019-06-06T07:22:42.993" v="135" actId="20577"/>
          <ac:spMkLst>
            <pc:docMk/>
            <pc:sldMk cId="1763007928" sldId="263"/>
            <ac:spMk id="3" creationId="{00000000-0000-0000-0000-000000000000}"/>
          </ac:spMkLst>
        </pc:spChg>
      </pc:sldChg>
      <pc:sldChg chg="modSp">
        <pc:chgData name="Nafisat Kassim" userId="S::nafisat.kassim@edu.sait.ca::ea0d6d40-641c-488f-8b0d-96643006d363" providerId="AD" clId="Web-{8EBD8F66-D52C-2ED3-928D-1ECBE9BAB96D}" dt="2019-06-06T07:37:34.722" v="336" actId="20577"/>
        <pc:sldMkLst>
          <pc:docMk/>
          <pc:sldMk cId="4134238339" sldId="264"/>
        </pc:sldMkLst>
        <pc:spChg chg="mod">
          <ac:chgData name="Nafisat Kassim" userId="S::nafisat.kassim@edu.sait.ca::ea0d6d40-641c-488f-8b0d-96643006d363" providerId="AD" clId="Web-{8EBD8F66-D52C-2ED3-928D-1ECBE9BAB96D}" dt="2019-06-06T07:37:34.722" v="336" actId="20577"/>
          <ac:spMkLst>
            <pc:docMk/>
            <pc:sldMk cId="4134238339" sldId="264"/>
            <ac:spMk id="3" creationId="{00000000-0000-0000-0000-000000000000}"/>
          </ac:spMkLst>
        </pc:spChg>
      </pc:sldChg>
    </pc:docChg>
  </pc:docChgLst>
  <pc:docChgLst>
    <pc:chgData name="Nafisat Kassim" userId="S::nafisat.kassim@edu.sait.ca::ea0d6d40-641c-488f-8b0d-96643006d363" providerId="AD" clId="Web-{C6C82151-6663-52F6-A1C7-2E1A31134B71}"/>
    <pc:docChg chg="modSld">
      <pc:chgData name="Nafisat Kassim" userId="S::nafisat.kassim@edu.sait.ca::ea0d6d40-641c-488f-8b0d-96643006d363" providerId="AD" clId="Web-{C6C82151-6663-52F6-A1C7-2E1A31134B71}" dt="2019-06-06T15:17:03.885" v="190" actId="20577"/>
      <pc:docMkLst>
        <pc:docMk/>
      </pc:docMkLst>
      <pc:sldChg chg="modSp">
        <pc:chgData name="Nafisat Kassim" userId="S::nafisat.kassim@edu.sait.ca::ea0d6d40-641c-488f-8b0d-96643006d363" providerId="AD" clId="Web-{C6C82151-6663-52F6-A1C7-2E1A31134B71}" dt="2019-06-06T15:17:03.885" v="189" actId="20577"/>
        <pc:sldMkLst>
          <pc:docMk/>
          <pc:sldMk cId="4134238339" sldId="264"/>
        </pc:sldMkLst>
        <pc:spChg chg="mod">
          <ac:chgData name="Nafisat Kassim" userId="S::nafisat.kassim@edu.sait.ca::ea0d6d40-641c-488f-8b0d-96643006d363" providerId="AD" clId="Web-{C6C82151-6663-52F6-A1C7-2E1A31134B71}" dt="2019-06-06T15:17:03.885" v="189" actId="20577"/>
          <ac:spMkLst>
            <pc:docMk/>
            <pc:sldMk cId="4134238339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9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7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7DBDF-5C4C-4138-9825-BF5661FE40D7}" type="datetimeFigureOut">
              <a:rPr lang="en-US" smtClean="0"/>
              <a:t>6/6/2019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3B17-22FF-408B-9A43-E53508598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9450" y="3280696"/>
            <a:ext cx="1879224" cy="61347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400">
                <a:solidFill>
                  <a:srgbClr val="000000"/>
                </a:solidFill>
              </a:rPr>
              <a:t>SCRUM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5618" y="5749635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cs typeface="Calibri"/>
              </a:rPr>
              <a:t>SCRUM Team: </a:t>
            </a:r>
            <a:r>
              <a:rPr lang="en-US" sz="1800" err="1">
                <a:solidFill>
                  <a:srgbClr val="000000"/>
                </a:solidFill>
                <a:cs typeface="Calibri"/>
              </a:rPr>
              <a:t>Geryl</a:t>
            </a:r>
            <a:r>
              <a:rPr lang="en-US" sz="1800">
                <a:solidFill>
                  <a:srgbClr val="000000"/>
                </a:solidFill>
                <a:cs typeface="Calibri"/>
              </a:rPr>
              <a:t>, Maria, </a:t>
            </a:r>
            <a:r>
              <a:rPr lang="en-US" sz="1800" err="1">
                <a:solidFill>
                  <a:srgbClr val="000000"/>
                </a:solidFill>
                <a:cs typeface="Calibri"/>
              </a:rPr>
              <a:t>Nafisat</a:t>
            </a:r>
            <a:r>
              <a:rPr lang="en-US" sz="1800">
                <a:solidFill>
                  <a:srgbClr val="000000"/>
                </a:solidFill>
                <a:cs typeface="Calibri"/>
              </a:rPr>
              <a:t>, Neha, </a:t>
            </a:r>
            <a:r>
              <a:rPr lang="en-US" sz="1800" err="1">
                <a:solidFill>
                  <a:srgbClr val="000000"/>
                </a:solidFill>
                <a:cs typeface="Calibri"/>
              </a:rPr>
              <a:t>Pri</a:t>
            </a:r>
            <a:endParaRPr lang="en-US" sz="1800" err="1">
              <a:solidFill>
                <a:srgbClr val="000000"/>
              </a:solidFill>
            </a:endParaRPr>
          </a:p>
        </p:txBody>
      </p:sp>
      <p:sp>
        <p:nvSpPr>
          <p:cNvPr id="8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088B88A-3457-4708-B848-B34629A12E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23504" r="27576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72170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SCRUM Disadvantages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High chances of project failure if individuals are not  very committed </a:t>
            </a:r>
          </a:p>
          <a:p>
            <a:r>
              <a:rPr lang="en-US" sz="2400">
                <a:ea typeface="+mn-lt"/>
                <a:cs typeface="+mn-lt"/>
              </a:rPr>
              <a:t>Huge negative impact on project if a team member leaves before the project is completed</a:t>
            </a:r>
          </a:p>
          <a:p>
            <a:r>
              <a:rPr lang="en-US" sz="2400"/>
              <a:t>Challenges adopting scrum in Large teams </a:t>
            </a:r>
            <a:endParaRPr lang="en-US" sz="240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US" sz="2400"/>
          </a:p>
          <a:p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34238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6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FC28AE1-47C4-4A9D-9D90-C867D9CB5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1"/>
          <a:stretch/>
        </p:blipFill>
        <p:spPr>
          <a:xfrm>
            <a:off x="2998569" y="820668"/>
            <a:ext cx="6199965" cy="4496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8B069-630B-42E4-8AEA-64524D981291}"/>
              </a:ext>
            </a:extLst>
          </p:cNvPr>
          <p:cNvSpPr/>
          <p:nvPr/>
        </p:nvSpPr>
        <p:spPr>
          <a:xfrm>
            <a:off x="3419419" y="2541778"/>
            <a:ext cx="2378176" cy="1142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/>
              </a:rPr>
              <a:t>Team members leaving the project before it is complete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8438A-BB53-408B-BFFA-9DDB2CF43699}"/>
              </a:ext>
            </a:extLst>
          </p:cNvPr>
          <p:cNvSpPr txBox="1"/>
          <p:nvPr/>
        </p:nvSpPr>
        <p:spPr>
          <a:xfrm>
            <a:off x="3640057" y="3288108"/>
            <a:ext cx="115160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badi"/>
                <a:cs typeface="Arial"/>
              </a:rPr>
              <a:t>product</a:t>
            </a:r>
          </a:p>
          <a:p>
            <a:r>
              <a:rPr lang="en-US" sz="1700" b="1">
                <a:latin typeface="Abadi"/>
                <a:cs typeface="Arial"/>
              </a:rPr>
              <a:t>backlog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7DA8-E994-43C2-AEED-1F36763255BC}"/>
              </a:ext>
            </a:extLst>
          </p:cNvPr>
          <p:cNvSpPr txBox="1"/>
          <p:nvPr/>
        </p:nvSpPr>
        <p:spPr>
          <a:xfrm>
            <a:off x="5016016" y="3120232"/>
            <a:ext cx="116389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badi"/>
                <a:cs typeface="Arial"/>
              </a:rPr>
              <a:t>sprint</a:t>
            </a:r>
          </a:p>
          <a:p>
            <a:r>
              <a:rPr lang="en-US" sz="1700" b="1">
                <a:latin typeface="Abadi"/>
                <a:cs typeface="Arial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301365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C3DC7-C7CD-46E6-B743-B19F802B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Why SCRUM over other frameworks?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FC1C5-375B-4E7D-82B1-4312C13C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Simple</a:t>
            </a:r>
          </a:p>
          <a:p>
            <a:r>
              <a:rPr lang="en-US" sz="2400">
                <a:cs typeface="Calibri"/>
              </a:rPr>
              <a:t>Rules, objects, events and roles easy to understand</a:t>
            </a:r>
          </a:p>
          <a:p>
            <a:r>
              <a:rPr lang="en-US" sz="2400">
                <a:cs typeface="Calibri"/>
              </a:rPr>
              <a:t>Complex tasks become manageable through user stories</a:t>
            </a:r>
          </a:p>
          <a:p>
            <a:r>
              <a:rPr lang="en-US" sz="2400">
                <a:cs typeface="Calibri"/>
              </a:rPr>
              <a:t>Quick releases (sprints) keep the users happy and team motivated</a:t>
            </a:r>
          </a:p>
          <a:p>
            <a:r>
              <a:rPr lang="en-US" sz="2400">
                <a:cs typeface="Calibri"/>
              </a:rPr>
              <a:t>Changes are welcome</a:t>
            </a: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4276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B9C3-B649-4181-A14E-2F5C4140C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References: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DB7D-C25D-471F-85EB-27802564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https://www.simplilearn.com/scrum-project-management-article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878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F3A3A8-2470-4D2B-8C84-FF25C2B5BFA3}"/>
              </a:ext>
            </a:extLst>
          </p:cNvPr>
          <p:cNvSpPr txBox="1"/>
          <p:nvPr/>
        </p:nvSpPr>
        <p:spPr>
          <a:xfrm>
            <a:off x="1745673" y="1182832"/>
            <a:ext cx="458758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AGENDA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What is Scrum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Terminology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Ceremonies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Scrum Visualization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Advantages and Disadvantages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Importance of Scrum in BI Project</a:t>
            </a: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Why use Scrum?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042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81377-A444-4910-B75B-5D5F2C51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SCRUM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2441E-7B96-436A-878B-4AA11F6F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758769" cy="550174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buNone/>
            </a:pPr>
            <a:endParaRPr lang="en-US" sz="2400">
              <a:ea typeface="+mn-lt"/>
              <a:cs typeface="+mn-lt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What is it? </a:t>
            </a:r>
            <a:endParaRPr lang="en-US">
              <a:cs typeface="Calibri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          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400">
                <a:ea typeface="+mn-lt"/>
                <a:cs typeface="+mn-lt"/>
              </a:rPr>
              <a:t>     A framework within which people can address complex adaptive problems, while productively and creatively delivering products of the highest possible value.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 sz="2400" b="1">
                <a:cs typeface="Calibri"/>
              </a:rPr>
              <a:t>How it came to be:</a:t>
            </a:r>
            <a:endParaRPr lang="en-US"/>
          </a:p>
          <a:p>
            <a:pPr marL="0" indent="0">
              <a:buNone/>
            </a:pPr>
            <a:endParaRPr lang="en-US" sz="24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Created in Japan in 1986 for the manufacturing sector.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Adapted to the Software industry in 1993 as an Agile methodology.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109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65380-2FA9-443C-BA54-AE519F76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Scrum terminology: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CF334F5-19E1-4619-84DB-FA6C3C7B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787" y="899679"/>
            <a:ext cx="4388427" cy="2469572"/>
          </a:xfrm>
          <a:prstGeom prst="rect">
            <a:avLst/>
          </a:prstGeom>
        </p:spPr>
      </p:pic>
      <p:pic>
        <p:nvPicPr>
          <p:cNvPr id="9" name="Picture 10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210D01D1-E273-413A-BF09-6696B2F2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96" y="3506066"/>
            <a:ext cx="3946813" cy="2218459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89BCF0-4080-43A6-AC7B-0F5CAF84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5693"/>
            <a:ext cx="3112078" cy="13812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8C0E25A-28A1-48DD-8A0C-27804F57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181" y="1723336"/>
            <a:ext cx="5462546" cy="34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2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65380-2FA9-443C-BA54-AE519F76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Scrum Meetings: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C3C-4E46-442B-AA28-16324FE2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Sprint planning – Scrum Team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Sprint Reviews – PO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 and Stakeholders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ea typeface="+mn-lt"/>
                <a:cs typeface="+mn-lt"/>
              </a:rPr>
              <a:t>Sprint Retrospective 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– Scrum Team</a:t>
            </a:r>
            <a:endParaRPr lang="en-US" sz="2400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endParaRPr lang="en-US" sz="2400"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2400">
                <a:cs typeface="Calibri"/>
              </a:rPr>
              <a:t>Daily Scrum – Scrum Team</a:t>
            </a:r>
            <a:endParaRPr lang="en-US" sz="240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70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65380-2FA9-443C-BA54-AE519F76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cs typeface="Calibri Light"/>
              </a:rPr>
              <a:t>Stand Up Meeting (Daily Scrum):</a:t>
            </a:r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D0C3C-4E46-442B-AA28-16324FE2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54" y="1258290"/>
            <a:ext cx="5970792" cy="290401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ea typeface="+mn-lt"/>
                <a:cs typeface="+mn-lt"/>
              </a:rPr>
              <a:t>Performed in the morning, standing up</a:t>
            </a:r>
            <a:endParaRPr lang="en-US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ea typeface="+mn-lt"/>
                <a:cs typeface="+mn-lt"/>
              </a:rPr>
              <a:t>No more than 15 minutes in duration</a:t>
            </a:r>
            <a:endParaRPr lang="en-US" sz="180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ea typeface="+mn-lt"/>
                <a:cs typeface="+mn-lt"/>
              </a:rPr>
              <a:t>3 Questions are answered: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What did I complete yesterday?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What am I working on today?</a:t>
            </a:r>
          </a:p>
          <a:p>
            <a:pPr marL="742950" lvl="1" indent="-285750">
              <a:buFont typeface="Wingdings,Sans-Serif" panose="020B0604020202020204" pitchFamily="34" charset="0"/>
              <a:buChar char="Ø"/>
            </a:pPr>
            <a:r>
              <a:rPr lang="en-US" sz="1800">
                <a:ea typeface="+mn-lt"/>
                <a:cs typeface="+mn-lt"/>
              </a:rPr>
              <a:t>What is blocking me from completing my work?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>
                <a:ea typeface="+mn-lt"/>
                <a:cs typeface="+mn-lt"/>
              </a:rPr>
              <a:t>Only Pigs can talk.  A chickens can only talk if a pig addresses him/her: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/>
            </a:pPr>
            <a:endParaRPr lang="en-US" sz="2400">
              <a:cs typeface="Calibri"/>
            </a:endParaRPr>
          </a:p>
        </p:txBody>
      </p:sp>
      <p:pic>
        <p:nvPicPr>
          <p:cNvPr id="4" name="Picture 4" descr="A close up of a logo&#10;&#10;Description generated with high confidence">
            <a:extLst>
              <a:ext uri="{FF2B5EF4-FFF2-40B4-BE49-F238E27FC236}">
                <a16:creationId xmlns:a16="http://schemas.microsoft.com/office/drawing/2014/main" id="{495BC8A9-5B15-40F3-AD92-29A2A265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68" y="4379616"/>
            <a:ext cx="6686956" cy="21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564C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FC28AE1-47C4-4A9D-9D90-C867D9CB5A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01"/>
          <a:stretch/>
        </p:blipFill>
        <p:spPr>
          <a:xfrm>
            <a:off x="2998569" y="820668"/>
            <a:ext cx="6199965" cy="449608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F48B069-630B-42E4-8AEA-64524D981291}"/>
              </a:ext>
            </a:extLst>
          </p:cNvPr>
          <p:cNvSpPr/>
          <p:nvPr/>
        </p:nvSpPr>
        <p:spPr>
          <a:xfrm>
            <a:off x="3419419" y="2541778"/>
            <a:ext cx="2378176" cy="1142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/>
              </a:rPr>
              <a:t>Team members leaving the project before it is complete</a:t>
            </a:r>
            <a:r>
              <a:rPr lang="en-US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8438A-BB53-408B-BFFA-9DDB2CF43699}"/>
              </a:ext>
            </a:extLst>
          </p:cNvPr>
          <p:cNvSpPr txBox="1"/>
          <p:nvPr/>
        </p:nvSpPr>
        <p:spPr>
          <a:xfrm>
            <a:off x="3640057" y="3288108"/>
            <a:ext cx="115160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badi"/>
                <a:cs typeface="Arial"/>
              </a:rPr>
              <a:t>product</a:t>
            </a:r>
          </a:p>
          <a:p>
            <a:r>
              <a:rPr lang="en-US" sz="1700" b="1">
                <a:latin typeface="Abadi"/>
                <a:cs typeface="Arial"/>
              </a:rPr>
              <a:t>backlog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D7DA8-E994-43C2-AEED-1F36763255BC}"/>
              </a:ext>
            </a:extLst>
          </p:cNvPr>
          <p:cNvSpPr txBox="1"/>
          <p:nvPr/>
        </p:nvSpPr>
        <p:spPr>
          <a:xfrm>
            <a:off x="5016016" y="3120232"/>
            <a:ext cx="1163894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b="1">
                <a:latin typeface="Abadi"/>
                <a:cs typeface="Arial"/>
              </a:rPr>
              <a:t>sprint</a:t>
            </a:r>
          </a:p>
          <a:p>
            <a:r>
              <a:rPr lang="en-US" sz="1700" b="1">
                <a:latin typeface="Abadi"/>
                <a:cs typeface="Arial"/>
              </a:rPr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41054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SCRUM Advantages</a:t>
            </a:r>
            <a:endParaRPr lang="en-US">
              <a:solidFill>
                <a:schemeClr val="accent1"/>
              </a:solidFill>
              <a:cs typeface="Calibri Ligh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5197614"/>
          </a:xfrm>
        </p:spPr>
        <p:txBody>
          <a:bodyPr anchor="ctr">
            <a:normAutofit/>
          </a:bodyPr>
          <a:lstStyle/>
          <a:p>
            <a:r>
              <a:rPr lang="en-US" sz="2400"/>
              <a:t>Effective use of time and money</a:t>
            </a:r>
          </a:p>
          <a:p>
            <a:r>
              <a:rPr lang="en-US" sz="2400">
                <a:cs typeface="Calibri"/>
              </a:rPr>
              <a:t>Project deliverables are completed quickly and efficiently</a:t>
            </a:r>
            <a:endParaRPr lang="en-US" sz="2400"/>
          </a:p>
          <a:p>
            <a:r>
              <a:rPr lang="en-US" sz="2400"/>
              <a:t>Team and individual work is visible throughout the project in meetings (</a:t>
            </a:r>
            <a:r>
              <a:rPr lang="en-US" sz="2400">
                <a:ea typeface="+mn-lt"/>
                <a:cs typeface="+mn-lt"/>
              </a:rPr>
              <a:t>Transparency)</a:t>
            </a:r>
            <a:endParaRPr lang="en-US" sz="2400">
              <a:cs typeface="Calibri"/>
            </a:endParaRPr>
          </a:p>
          <a:p>
            <a:r>
              <a:rPr lang="en-US" sz="2400"/>
              <a:t>Large projects are divided into more manageable sprints where development and test are done in each sprint</a:t>
            </a:r>
            <a:endParaRPr lang="en-US" sz="2400">
              <a:cs typeface="Calibri"/>
            </a:endParaRPr>
          </a:p>
          <a:p>
            <a:r>
              <a:rPr lang="en-US" sz="2400"/>
              <a:t>Adopts feedback from customers and stakeholders</a:t>
            </a:r>
            <a:endParaRPr lang="en-US" sz="2400">
              <a:cs typeface="Calibri"/>
            </a:endParaRPr>
          </a:p>
          <a:p>
            <a:r>
              <a:rPr lang="en-US" sz="2400"/>
              <a:t>Enables changes in between sprints during the project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6300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SCRUM</vt:lpstr>
      <vt:lpstr>PowerPoint Presentation</vt:lpstr>
      <vt:lpstr>SCRUM</vt:lpstr>
      <vt:lpstr>Scrum terminology:</vt:lpstr>
      <vt:lpstr>PowerPoint Presentation</vt:lpstr>
      <vt:lpstr>Scrum Meetings:</vt:lpstr>
      <vt:lpstr>Stand Up Meeting (Daily Scrum):</vt:lpstr>
      <vt:lpstr>PowerPoint Presentation</vt:lpstr>
      <vt:lpstr>SCRUM Advantages</vt:lpstr>
      <vt:lpstr>SCRUM Disadvantages</vt:lpstr>
      <vt:lpstr>PowerPoint Presentation</vt:lpstr>
      <vt:lpstr>Why SCRUM over other frameworks?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- Framework</dc:title>
  <dc:creator>Maria X Miramontes</dc:creator>
  <cp:revision>7</cp:revision>
  <dcterms:created xsi:type="dcterms:W3CDTF">2019-06-05T20:07:15Z</dcterms:created>
  <dcterms:modified xsi:type="dcterms:W3CDTF">2019-06-06T20:44:15Z</dcterms:modified>
</cp:coreProperties>
</file>