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pe briceño chavero" initials="pbc" lastIdx="0" clrIdx="0">
    <p:extLst>
      <p:ext uri="{19B8F6BF-5375-455C-9EA6-DF929625EA0E}">
        <p15:presenceInfo xmlns:p15="http://schemas.microsoft.com/office/powerpoint/2012/main" userId="6910da05cd5cd6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9F3B4-2EEC-4D5B-8195-38933C9F9AF5}" type="datetimeFigureOut">
              <a:rPr lang="es-MX" smtClean="0"/>
              <a:t>09/10/2013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3F2C2-8C06-4AC6-92E9-CB9A24EBF4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95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F2C2-8C06-4AC6-92E9-CB9A24EBF4F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23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EFFA-4990-42A0-B811-A2265C5384ED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E90D-DD4D-4829-A466-166CBF05C31B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2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D0F-C8D0-4D28-8012-E30FC26F48ED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109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0DCD-99E8-4580-9230-D486BBB1E0C6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0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73F-8AAD-4CEB-912C-BFC9D5F1FA12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221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4328-FDFB-4711-83D6-3DD77F570E0A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1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CB86-7AEB-44B8-8D25-CC6AB582EEAB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C02E-55EC-44E2-83FD-1031AB5325EF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0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10DC-DEDC-464F-9606-CEDB3F8A7566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1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1EB-7F7F-43DB-A58E-A5717DF7C16E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5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D6C0-8160-4729-8E22-98BF0A80E434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3D07-96BD-48D8-8716-D40707F2D921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C243-1FF0-4322-BBB8-B7FA923C7453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6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F4D6-C57A-455E-B391-75FC1CADBA00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C9F6-000F-432B-A65F-EA76D3014F44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8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DD62-7B0C-43F8-A961-10FA0060FEBB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C0EA8-069A-47B8-87A1-09E09F1CF99D}" type="datetime1">
              <a:rPr lang="en-US" smtClean="0"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2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83151" y="256008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Influencia del uso de redes sociales en el tecnológico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64501" y="4918167"/>
            <a:ext cx="8915399" cy="1126283"/>
          </a:xfrm>
        </p:spPr>
        <p:txBody>
          <a:bodyPr>
            <a:normAutofit lnSpcReduction="10000"/>
          </a:bodyPr>
          <a:lstStyle/>
          <a:p>
            <a:endParaRPr lang="es-MX" dirty="0" smtClean="0"/>
          </a:p>
          <a:p>
            <a:r>
              <a:rPr lang="es-MX" dirty="0" smtClean="0">
                <a:solidFill>
                  <a:schemeClr val="tx1"/>
                </a:solidFill>
              </a:rPr>
              <a:t>Sebastián Hernández Márquez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José Merced Briceño Chavero</a:t>
            </a:r>
          </a:p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77" y="141438"/>
            <a:ext cx="3220648" cy="301936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910336" y="6302131"/>
            <a:ext cx="52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Sombrerete zacatecas   octubre 2013</a:t>
            </a:r>
            <a:endParaRPr lang="es-MX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637734" y="5296643"/>
            <a:ext cx="52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Asesor: Eduardo Orozco Ortega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Metodología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Actividades a realizar</a:t>
            </a:r>
          </a:p>
          <a:p>
            <a:pPr lvl="1"/>
            <a:r>
              <a:rPr lang="es-MX" sz="2000" dirty="0" smtClean="0"/>
              <a:t>Seleccionar </a:t>
            </a:r>
            <a:r>
              <a:rPr lang="es-MX" sz="2000" dirty="0"/>
              <a:t>técnicas de muestreo</a:t>
            </a:r>
            <a:r>
              <a:rPr lang="es-MX" sz="2000" dirty="0" smtClean="0"/>
              <a:t>.</a:t>
            </a:r>
          </a:p>
          <a:p>
            <a:pPr lvl="1"/>
            <a:r>
              <a:rPr lang="es-MX" sz="2000" dirty="0" smtClean="0"/>
              <a:t>Realizar diseño metodológico para obtención de datos.</a:t>
            </a:r>
            <a:endParaRPr lang="es-MX" sz="2000" dirty="0"/>
          </a:p>
          <a:p>
            <a:pPr lvl="1"/>
            <a:r>
              <a:rPr lang="es-MX" sz="2000" dirty="0" smtClean="0"/>
              <a:t>Seleccionar </a:t>
            </a:r>
            <a:r>
              <a:rPr lang="es-MX" sz="2000" dirty="0"/>
              <a:t>la </a:t>
            </a:r>
            <a:r>
              <a:rPr lang="es-MX" sz="2000" dirty="0" smtClean="0"/>
              <a:t>muestra.</a:t>
            </a:r>
            <a:endParaRPr lang="es-MX" sz="2000" dirty="0"/>
          </a:p>
          <a:p>
            <a:pPr lvl="1"/>
            <a:r>
              <a:rPr lang="es-MX" sz="2000" dirty="0" smtClean="0"/>
              <a:t> diseñar </a:t>
            </a:r>
            <a:r>
              <a:rPr lang="es-MX" sz="2000" dirty="0"/>
              <a:t>un cuestionario específico para la investigación</a:t>
            </a:r>
            <a:r>
              <a:rPr lang="es-MX" sz="2000" dirty="0" smtClean="0"/>
              <a:t>.</a:t>
            </a:r>
          </a:p>
          <a:p>
            <a:pPr lvl="1"/>
            <a:r>
              <a:rPr lang="es-MX" sz="2000" dirty="0" smtClean="0"/>
              <a:t>Implementar cuestionario a la muestra.</a:t>
            </a:r>
            <a:endParaRPr lang="es-MX" sz="2000" dirty="0"/>
          </a:p>
          <a:p>
            <a:pPr lvl="1"/>
            <a:r>
              <a:rPr lang="es-MX" sz="2000" dirty="0" smtClean="0"/>
              <a:t>Verificar </a:t>
            </a:r>
            <a:r>
              <a:rPr lang="es-MX" sz="2000" dirty="0"/>
              <a:t>los resultados </a:t>
            </a:r>
            <a:r>
              <a:rPr lang="es-MX" sz="2000" dirty="0" smtClean="0"/>
              <a:t>obtenidos en los cuestionarios.</a:t>
            </a:r>
            <a:endParaRPr lang="es-MX" sz="2000" dirty="0"/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4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365420" y="2627290"/>
            <a:ext cx="8190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600" dirty="0" smtClean="0"/>
              <a:t>gracias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66461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</a:t>
            </a:r>
            <a:r>
              <a:rPr lang="es-MX" dirty="0" err="1" smtClean="0"/>
              <a:t>ibliografia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El uso académico de las redes sociales en </a:t>
            </a:r>
            <a:r>
              <a:rPr lang="es-MX" smtClean="0"/>
              <a:t>universitarios, 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4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Planteamiento del problema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consecuencias que conllevan el uso de las redes sociales.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s-MX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 uso ayuda a los alumnos a mejorar su desempeño académico o al contrario perjudica en </a:t>
            </a:r>
            <a:r>
              <a:rPr lang="es-MX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s-MX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s-MX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¿Cuál es el </a:t>
            </a:r>
            <a:r>
              <a:rPr lang="es-MX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uso que le dan los alumnos a </a:t>
            </a: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redes sociales dentro del tecnológico</a:t>
            </a:r>
            <a:r>
              <a:rPr lang="es-MX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Preguntas de la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48497"/>
            <a:ext cx="8915400" cy="50356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s-MX" b="1" dirty="0"/>
              <a:t>1.	¿Qué beneficios se obtienen del uso </a:t>
            </a:r>
            <a:r>
              <a:rPr lang="es-MX" b="1" dirty="0" smtClean="0"/>
              <a:t>de las redes sociales para actividades académicas  </a:t>
            </a:r>
            <a:r>
              <a:rPr lang="es-MX" b="1" dirty="0"/>
              <a:t>en el tecnológico?</a:t>
            </a:r>
          </a:p>
          <a:p>
            <a:pPr algn="just">
              <a:lnSpc>
                <a:spcPct val="150000"/>
              </a:lnSpc>
            </a:pPr>
            <a:r>
              <a:rPr lang="es-MX" b="1" dirty="0"/>
              <a:t>2.	</a:t>
            </a:r>
            <a:r>
              <a:rPr lang="es-MX" b="1" dirty="0" smtClean="0"/>
              <a:t>¿Se consideran las redes sociales como </a:t>
            </a:r>
            <a:r>
              <a:rPr lang="es-MX" b="1" dirty="0"/>
              <a:t>un recurso </a:t>
            </a:r>
            <a:r>
              <a:rPr lang="es-MX" b="1" dirty="0" smtClean="0"/>
              <a:t>didáctico para los alumnos?</a:t>
            </a:r>
            <a:endParaRPr lang="es-MX" b="1" dirty="0"/>
          </a:p>
          <a:p>
            <a:pPr algn="just">
              <a:lnSpc>
                <a:spcPct val="150000"/>
              </a:lnSpc>
            </a:pPr>
            <a:r>
              <a:rPr lang="es-MX" b="1" dirty="0"/>
              <a:t>3.	¿Qué tipo de habilidades desarrollan los alumnos con el uso de </a:t>
            </a:r>
            <a:r>
              <a:rPr lang="es-MX" b="1" dirty="0" smtClean="0"/>
              <a:t>las redes sociales </a:t>
            </a:r>
            <a:r>
              <a:rPr lang="es-MX" b="1" dirty="0"/>
              <a:t>en </a:t>
            </a:r>
            <a:r>
              <a:rPr lang="es-MX" b="1" dirty="0" smtClean="0"/>
              <a:t>el tecnológico?</a:t>
            </a:r>
            <a:endParaRPr lang="es-MX" b="1" dirty="0"/>
          </a:p>
          <a:p>
            <a:pPr algn="just">
              <a:lnSpc>
                <a:spcPct val="150000"/>
              </a:lnSpc>
            </a:pPr>
            <a:r>
              <a:rPr lang="es-MX" b="1" dirty="0"/>
              <a:t>4.	¿Qué tipo de enseñanza proporciona el </a:t>
            </a:r>
            <a:r>
              <a:rPr lang="es-MX" b="1" dirty="0" smtClean="0"/>
              <a:t>uso</a:t>
            </a:r>
            <a:r>
              <a:rPr lang="es-MX" b="1" dirty="0"/>
              <a:t> de redes sociales</a:t>
            </a:r>
            <a:r>
              <a:rPr lang="es-MX" b="1" dirty="0" smtClean="0"/>
              <a:t> para actividades académicas en </a:t>
            </a:r>
            <a:r>
              <a:rPr lang="es-MX" b="1" dirty="0"/>
              <a:t>el tecnológico para los alumnos?</a:t>
            </a:r>
          </a:p>
          <a:p>
            <a:pPr algn="just">
              <a:lnSpc>
                <a:spcPct val="150000"/>
              </a:lnSpc>
            </a:pPr>
            <a:r>
              <a:rPr lang="es-MX" b="1" dirty="0"/>
              <a:t>5.	¿Cómo se puede impulsar el uso adecuado </a:t>
            </a:r>
            <a:r>
              <a:rPr lang="es-MX" b="1" dirty="0" smtClean="0"/>
              <a:t>de las redes sociales </a:t>
            </a:r>
            <a:r>
              <a:rPr lang="es-MX" b="1" dirty="0"/>
              <a:t>en los alumnos del tecnológico?</a:t>
            </a:r>
          </a:p>
          <a:p>
            <a:pPr algn="just">
              <a:lnSpc>
                <a:spcPct val="150000"/>
              </a:lnSpc>
            </a:pPr>
            <a:r>
              <a:rPr lang="es-MX" b="1" dirty="0"/>
              <a:t>6.	¿Qué tipo de capacitación deben tener los docentes para que </a:t>
            </a:r>
            <a:r>
              <a:rPr lang="es-MX" b="1" dirty="0" smtClean="0"/>
              <a:t>a el </a:t>
            </a:r>
            <a:r>
              <a:rPr lang="es-MX" b="1" dirty="0"/>
              <a:t>alumno </a:t>
            </a:r>
            <a:r>
              <a:rPr lang="es-MX" b="1" dirty="0" smtClean="0"/>
              <a:t>le sea útil el uso de las redes sociales dentro del tecnológico?</a:t>
            </a:r>
            <a:endParaRPr lang="es-MX" b="1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general	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2800" dirty="0"/>
              <a:t>D</a:t>
            </a:r>
            <a:r>
              <a:rPr lang="es-MX" sz="2800" dirty="0" smtClean="0"/>
              <a:t>eterminar </a:t>
            </a:r>
            <a:r>
              <a:rPr lang="es-MX" sz="2800" dirty="0"/>
              <a:t>los factores que intervienen en el desempeño académico </a:t>
            </a:r>
            <a:r>
              <a:rPr lang="es-MX" sz="2800" dirty="0" smtClean="0"/>
              <a:t>tanto de alumnos como docentes, al hacer </a:t>
            </a:r>
            <a:r>
              <a:rPr lang="es-MX" sz="2800" dirty="0"/>
              <a:t>uso de las redes sociales como herramienta de </a:t>
            </a:r>
            <a:r>
              <a:rPr lang="es-MX" sz="2800" dirty="0" smtClean="0"/>
              <a:t>actividades académicas.</a:t>
            </a:r>
            <a:endParaRPr lang="es-MX" sz="2800" dirty="0"/>
          </a:p>
          <a:p>
            <a:pPr marL="0" indent="0" algn="just">
              <a:buNone/>
            </a:pP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2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específicos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MX" sz="2800" dirty="0"/>
              <a:t>Determinar los </a:t>
            </a:r>
            <a:r>
              <a:rPr lang="es-MX" sz="2800" dirty="0" smtClean="0"/>
              <a:t>beneficios  del uso de  redes sociales para </a:t>
            </a:r>
            <a:r>
              <a:rPr lang="es-MX" sz="2800" dirty="0"/>
              <a:t>la formación académica de los alumnos.</a:t>
            </a:r>
          </a:p>
          <a:p>
            <a:pPr lvl="0"/>
            <a:r>
              <a:rPr lang="es-MX" sz="2800" dirty="0"/>
              <a:t>Determinar los beneficios </a:t>
            </a:r>
            <a:r>
              <a:rPr lang="es-MX" sz="2800" dirty="0" smtClean="0"/>
              <a:t>de </a:t>
            </a:r>
            <a:r>
              <a:rPr lang="es-MX" sz="2800" dirty="0"/>
              <a:t>los usos de las redes sociales en el </a:t>
            </a:r>
            <a:r>
              <a:rPr lang="es-MX" sz="2800" dirty="0" smtClean="0"/>
              <a:t>desempeño </a:t>
            </a:r>
            <a:r>
              <a:rPr lang="es-MX" sz="2800" dirty="0"/>
              <a:t>de los docentes.</a:t>
            </a:r>
          </a:p>
          <a:p>
            <a:r>
              <a:rPr lang="es-MX" sz="2800" dirty="0"/>
              <a:t>Encontrar nuevos factores involucrados en el uso de redes </a:t>
            </a:r>
            <a:r>
              <a:rPr lang="es-MX" sz="2800" dirty="0" smtClean="0"/>
              <a:t>sociales.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3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 smtClean="0"/>
              <a:t>El </a:t>
            </a:r>
            <a:r>
              <a:rPr lang="es-MX" sz="2800" dirty="0"/>
              <a:t>uso de las redes sociales puede afectar en la falta de concentración de los alumnos.</a:t>
            </a:r>
          </a:p>
          <a:p>
            <a:r>
              <a:rPr lang="es-MX" sz="2800" dirty="0" smtClean="0"/>
              <a:t>El </a:t>
            </a:r>
            <a:r>
              <a:rPr lang="es-MX" sz="2800" dirty="0"/>
              <a:t>uso de las redes sociales </a:t>
            </a:r>
            <a:r>
              <a:rPr lang="es-MX" sz="2800" dirty="0" smtClean="0"/>
              <a:t>por </a:t>
            </a:r>
            <a:r>
              <a:rPr lang="es-MX" sz="2800" dirty="0"/>
              <a:t>los docentes en sus clases afecta significativamente su desempeño laboral y deficienta la impartición de sus clases.</a:t>
            </a:r>
          </a:p>
          <a:p>
            <a:r>
              <a:rPr lang="es-MX" sz="2800" dirty="0" smtClean="0"/>
              <a:t>La </a:t>
            </a:r>
            <a:r>
              <a:rPr lang="es-MX" sz="2800" dirty="0"/>
              <a:t>redes sociales permiten a los alumnos trabajar en grupos más fácilmente.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7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Justificación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200" dirty="0" smtClean="0"/>
              <a:t>Conocer el verdadero uso que se le da a las redes sociales dentro del instituto</a:t>
            </a:r>
            <a:endParaRPr lang="es-MX" sz="3200" dirty="0"/>
          </a:p>
          <a:p>
            <a:r>
              <a:rPr lang="es-MX" sz="3200" dirty="0" smtClean="0"/>
              <a:t>Determinar técnicas de implementación de redes sociales como herramienta para las actividades académicas de los alumnos y docentes. </a:t>
            </a:r>
            <a:endParaRPr lang="es-MX" sz="3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5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Antecedentes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/>
              <a:t>consumo de redes </a:t>
            </a:r>
            <a:r>
              <a:rPr lang="es-MX" dirty="0" smtClean="0"/>
              <a:t>podrían </a:t>
            </a:r>
            <a:r>
              <a:rPr lang="es-MX" dirty="0"/>
              <a:t>considerarse para sacar provecho educativo en el </a:t>
            </a:r>
            <a:r>
              <a:rPr lang="es-MX" dirty="0" smtClean="0"/>
              <a:t>futuro. </a:t>
            </a:r>
            <a:r>
              <a:rPr lang="es-MX" sz="1600" i="1" dirty="0" smtClean="0"/>
              <a:t>(Gómez, 2012 pág. 1).</a:t>
            </a:r>
          </a:p>
          <a:p>
            <a:endParaRPr lang="es-MX" sz="1600" i="1" dirty="0"/>
          </a:p>
          <a:p>
            <a:r>
              <a:rPr lang="es-MX" i="1" dirty="0"/>
              <a:t>cuáles son las redes más adecuadas para su uso </a:t>
            </a:r>
            <a:r>
              <a:rPr lang="es-MX" i="1" dirty="0" smtClean="0"/>
              <a:t>académico</a:t>
            </a:r>
            <a:r>
              <a:rPr lang="es-MX" sz="1600" i="1" dirty="0" smtClean="0"/>
              <a:t>. (roses, 2012, pág. 1).</a:t>
            </a:r>
          </a:p>
          <a:p>
            <a:endParaRPr lang="es-MX" sz="1600" i="1" dirty="0" smtClean="0"/>
          </a:p>
          <a:p>
            <a:r>
              <a:rPr lang="es-MX" i="1" dirty="0" smtClean="0"/>
              <a:t>Un sito de red social puede ser buena manera de hacer conexiones con personas con metas e intereses similares. </a:t>
            </a:r>
            <a:r>
              <a:rPr lang="es-MX" sz="1600" i="1" dirty="0" smtClean="0"/>
              <a:t>(</a:t>
            </a:r>
            <a:r>
              <a:rPr lang="en-US" sz="1600" i="1" dirty="0" smtClean="0"/>
              <a:t>University of </a:t>
            </a:r>
            <a:r>
              <a:rPr lang="en-US" sz="1600" i="1" dirty="0"/>
              <a:t>the Pacific, </a:t>
            </a:r>
            <a:r>
              <a:rPr lang="en-US" sz="1600" i="1" dirty="0" smtClean="0"/>
              <a:t>2013)</a:t>
            </a:r>
            <a:endParaRPr lang="es-MX" sz="1600" i="1" dirty="0"/>
          </a:p>
          <a:p>
            <a:r>
              <a:rPr lang="es-MX" dirty="0" smtClean="0"/>
              <a:t>Las </a:t>
            </a:r>
            <a:r>
              <a:rPr lang="es-MX" dirty="0"/>
              <a:t>universidades, no escapan a </a:t>
            </a:r>
            <a:r>
              <a:rPr lang="es-MX" dirty="0" smtClean="0"/>
              <a:t>la </a:t>
            </a:r>
            <a:r>
              <a:rPr lang="es-MX" dirty="0"/>
              <a:t>búsqueda de  identidad, herramientas y objetivos dentro de las redes sociales</a:t>
            </a:r>
            <a:r>
              <a:rPr lang="es-MX" dirty="0" smtClean="0"/>
              <a:t>. </a:t>
            </a:r>
            <a:r>
              <a:rPr lang="es-MX" sz="1600" i="1" dirty="0" smtClean="0"/>
              <a:t>(Brito,  2012, pág. 2)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7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708488"/>
              </p:ext>
            </p:extLst>
          </p:nvPr>
        </p:nvGraphicFramePr>
        <p:xfrm>
          <a:off x="2589213" y="2133600"/>
          <a:ext cx="891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Alumno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Docente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Red social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Itszo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4970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424</Words>
  <Application>Microsoft Office PowerPoint</Application>
  <PresentationFormat>Panorámica</PresentationFormat>
  <Paragraphs>66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Espiral</vt:lpstr>
      <vt:lpstr>Influencia del uso de redes sociales en el tecnológico</vt:lpstr>
      <vt:lpstr>Planteamiento del problema</vt:lpstr>
      <vt:lpstr>Preguntas de la investigación</vt:lpstr>
      <vt:lpstr>Objetivo general  </vt:lpstr>
      <vt:lpstr>Objetivos específicos</vt:lpstr>
      <vt:lpstr>Hipótesis</vt:lpstr>
      <vt:lpstr>Justificación </vt:lpstr>
      <vt:lpstr>Antecedentes</vt:lpstr>
      <vt:lpstr>variables</vt:lpstr>
      <vt:lpstr>Metodología</vt:lpstr>
      <vt:lpstr>Presentación de PowerPoint</vt:lpstr>
      <vt:lpstr>Bibliografia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Influencia del uso de redes sociales en el tecnológico</dc:title>
  <dc:creator>pepe briceño chavero</dc:creator>
  <cp:lastModifiedBy>Sebastian Hernandez</cp:lastModifiedBy>
  <cp:revision>15</cp:revision>
  <dcterms:created xsi:type="dcterms:W3CDTF">2013-10-08T20:16:37Z</dcterms:created>
  <dcterms:modified xsi:type="dcterms:W3CDTF">2013-10-10T03:30:15Z</dcterms:modified>
</cp:coreProperties>
</file>