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700264e2c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700264e2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700264e2c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700264e2c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700264e2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700264e2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700264e2c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700264e2c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700264e2c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700264e2c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700264e2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700264e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700264e2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700264e2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700264e2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700264e2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700264e2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700264e2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700264e2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700264e2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700264e2c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700264e2c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700264e2c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700264e2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700264e2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700264e2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Infraestructura Visible</a:t>
            </a:r>
            <a:endParaRPr b="0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2</a:t>
            </a:r>
            <a:endParaRPr b="0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Miguel Ángel Acosta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Andrés Felipe Rincón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Ángela Liliana Jiménez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3010750" y="2481625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Tablero de control 2</a:t>
            </a:r>
            <a:endParaRPr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025" y="1392550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 de ML</a:t>
            </a:r>
            <a:endParaRPr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1303800" y="1796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 un detallado análisis al negocio pudimos concluir que serían de su interés 2 cosas: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Encontrar grupos por los cuales se pueda clasificar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Proyectar las causas de muerte que pueden generarse en diferentes grupos poblacionales.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Perfilamiento de Datos</a:t>
            </a:r>
            <a:endParaRPr/>
          </a:p>
        </p:txBody>
      </p:sp>
      <p:pic>
        <p:nvPicPr>
          <p:cNvPr id="355" name="Google Shape;3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025" y="1814513"/>
            <a:ext cx="57340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</a:t>
            </a:r>
            <a:endParaRPr/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875" y="335550"/>
            <a:ext cx="5646975" cy="42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5"/>
          <p:cNvSpPr txBox="1"/>
          <p:nvPr>
            <p:ph idx="1" type="body"/>
          </p:nvPr>
        </p:nvSpPr>
        <p:spPr>
          <a:xfrm>
            <a:off x="208950" y="170522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 pasos más de perfilamiento :  volver los tipos de eventos cada uno como una columna y normalizar los valores (de 0 a 1), para lo que usamos MinMaxScaler().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calcula el </a:t>
            </a:r>
            <a:r>
              <a:rPr lang="es"/>
              <a:t>coeficiente</a:t>
            </a:r>
            <a:r>
              <a:rPr lang="es"/>
              <a:t> de silueta para 2 y 3 clusters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50" y="3623825"/>
            <a:ext cx="1846050" cy="13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9648" y="3624997"/>
            <a:ext cx="1846050" cy="136255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5"/>
          <p:cNvSpPr txBox="1"/>
          <p:nvPr>
            <p:ph idx="1" type="body"/>
          </p:nvPr>
        </p:nvSpPr>
        <p:spPr>
          <a:xfrm>
            <a:off x="5105450" y="44975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principal diferencia entre el grupo 1 y 2 (azul y naranja) es el sexo de la población.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Logistic </a:t>
            </a:r>
            <a:r>
              <a:rPr lang="es"/>
              <a:t>Regression</a:t>
            </a:r>
            <a:endParaRPr/>
          </a:p>
        </p:txBody>
      </p:sp>
      <p:pic>
        <p:nvPicPr>
          <p:cNvPr id="371" name="Google Shape;3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25" y="3038988"/>
            <a:ext cx="356235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6"/>
          <p:cNvSpPr txBox="1"/>
          <p:nvPr/>
        </p:nvSpPr>
        <p:spPr>
          <a:xfrm>
            <a:off x="736975" y="1773350"/>
            <a:ext cx="759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Se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utilizó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como variables independientes el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género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, la edad y el departamento, para estudiar su relación con la columna de evento.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714500"/>
            <a:ext cx="3312000" cy="26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s" sz="1400">
                <a:solidFill>
                  <a:srgbClr val="000000"/>
                </a:solidFill>
              </a:rPr>
              <a:t>Objetivos de negocio</a:t>
            </a:r>
            <a:br>
              <a:rPr lang="e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s" sz="1400">
                <a:solidFill>
                  <a:srgbClr val="000000"/>
                </a:solidFill>
              </a:rPr>
              <a:t>Identificación del problema</a:t>
            </a:r>
            <a:br>
              <a:rPr lang="e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s" sz="1400">
                <a:solidFill>
                  <a:srgbClr val="000000"/>
                </a:solidFill>
              </a:rPr>
              <a:t>Desarrollo de la solución</a:t>
            </a:r>
            <a:br>
              <a:rPr lang="e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s" sz="1400">
                <a:solidFill>
                  <a:srgbClr val="000000"/>
                </a:solidFill>
              </a:rPr>
              <a:t>Tableros de Control</a:t>
            </a:r>
            <a:br>
              <a:rPr lang="e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s" sz="1400">
                <a:solidFill>
                  <a:srgbClr val="000000"/>
                </a:solidFill>
              </a:rPr>
              <a:t>Herramienta de Machine Learning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775" y="747625"/>
            <a:ext cx="3790300" cy="37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 negocio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Visualizar y tener registro de las muertes registradas en Colombia</a:t>
            </a:r>
            <a:endParaRPr sz="1400"/>
          </a:p>
        </p:txBody>
      </p:sp>
      <p:sp>
        <p:nvSpPr>
          <p:cNvPr id="293" name="Google Shape;293;p1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Poder </a:t>
            </a:r>
            <a:r>
              <a:rPr lang="es" sz="1400"/>
              <a:t>prever</a:t>
            </a:r>
            <a:r>
              <a:rPr lang="es" sz="1400"/>
              <a:t> para un determinado grupo </a:t>
            </a:r>
            <a:r>
              <a:rPr lang="es" sz="1400"/>
              <a:t>demográfico</a:t>
            </a:r>
            <a:r>
              <a:rPr lang="es" sz="1400"/>
              <a:t> y </a:t>
            </a:r>
            <a:r>
              <a:rPr lang="es" sz="1400"/>
              <a:t>geográfico</a:t>
            </a:r>
            <a:r>
              <a:rPr lang="es" sz="1400"/>
              <a:t> que eventos de muerte les pueden afectar más.</a:t>
            </a:r>
            <a:endParaRPr sz="1400"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50" y="2777625"/>
            <a:ext cx="1837175" cy="16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438" y="2891775"/>
            <a:ext cx="1422925" cy="14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Identificación del problema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1773925"/>
            <a:ext cx="28398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Se quiere tener registro del </a:t>
            </a:r>
            <a:r>
              <a:rPr lang="es" sz="1600">
                <a:solidFill>
                  <a:srgbClr val="000000"/>
                </a:solidFill>
              </a:rPr>
              <a:t>número</a:t>
            </a:r>
            <a:r>
              <a:rPr lang="es" sz="1600">
                <a:solidFill>
                  <a:srgbClr val="000000"/>
                </a:solidFill>
              </a:rPr>
              <a:t> de muertes, además se quiere poder comparar con la población a la que pertenece el conjunto de muertes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426" y="1504350"/>
            <a:ext cx="1990624" cy="199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5550" y="3045300"/>
            <a:ext cx="1900251" cy="14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la solución</a:t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150" y="1478625"/>
            <a:ext cx="4632001" cy="11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314650"/>
            <a:ext cx="6134701" cy="14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7"/>
          <p:cNvSpPr/>
          <p:nvPr/>
        </p:nvSpPr>
        <p:spPr>
          <a:xfrm>
            <a:off x="4016800" y="2701500"/>
            <a:ext cx="603600" cy="536400"/>
          </a:xfrm>
          <a:prstGeom prst="plus">
            <a:avLst>
              <a:gd fmla="val 3866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la solución</a:t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250" y="1370225"/>
            <a:ext cx="4577596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la solución</a:t>
            </a:r>
            <a:endParaRPr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388" y="2086675"/>
            <a:ext cx="4751224" cy="16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la solución</a:t>
            </a:r>
            <a:endParaRPr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375" y="1556525"/>
            <a:ext cx="2917950" cy="6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200" y="2945951"/>
            <a:ext cx="7113601" cy="11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/>
          <p:nvPr/>
        </p:nvSpPr>
        <p:spPr>
          <a:xfrm>
            <a:off x="4572000" y="2325125"/>
            <a:ext cx="152700" cy="55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Tablero de control 1</a:t>
            </a:r>
            <a:endParaRPr/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025" y="1452175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