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398" r:id="rId2"/>
    <p:sldId id="399" r:id="rId3"/>
    <p:sldId id="397" r:id="rId4"/>
    <p:sldId id="28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2"/>
    <p:restoredTop sz="94558"/>
  </p:normalViewPr>
  <p:slideViewPr>
    <p:cSldViewPr snapToGrid="0" snapToObjects="1">
      <p:cViewPr varScale="1">
        <p:scale>
          <a:sx n="116" d="100"/>
          <a:sy n="116" d="100"/>
        </p:scale>
        <p:origin x="20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9C6FC-8A67-C64C-9EA5-49B4961C6E59}" type="datetimeFigureOut">
              <a:rPr lang="en-US" smtClean="0"/>
              <a:t>6/7/19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7C00B-65B1-9946-9668-88DFE5795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975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7F38E-372D-374F-949A-93BAFE2E2E4B}" type="datetimeFigureOut">
              <a:rPr lang="en-US" smtClean="0"/>
              <a:t>6/7/19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29B32-A8E4-E843-A3A3-85B818FB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16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DD5C28A2-967B-2A44-B1CA-1A3CE16A83A1}" type="datetime1">
              <a:rPr lang="en-US" smtClean="0"/>
              <a:t>6/7/19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EC2C992D-A3D2-C54B-923A-3B2BDA9E71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4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734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93A4-F5F5-1A4C-98E5-64ED191D6F0C}" type="datetime1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5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734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7C65-BF86-8743-B8F9-31C714769B4E}" type="datetime1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8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734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2782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127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2782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127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1553-22F8-294C-A5EA-DFE177D072CA}" type="datetime1">
              <a:rPr lang="en-US" smtClean="0"/>
              <a:t>6/7/19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75031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37081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C0AF-4645-1245-A2A8-80FE4C463D94}" type="datetime1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62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57F3-5645-B540-AEF5-75249652EE33}" type="datetime1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4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807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5189-E7F6-4940-83A1-D08C7666959D}" type="datetime1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6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1CD1-3A45-484A-A21D-596ED07CB159}" type="datetime1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79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40078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A1A08D25-AB20-A344-A108-3A8DA3FC0496}" type="datetime1">
              <a:rPr lang="en-US" smtClean="0"/>
              <a:t>6/7/19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C5EB5B64-243B-AC41-AF55-A7B0E9BF08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4" r:id="rId3"/>
    <p:sldLayoutId id="2147483665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crunch.org/scicrunch/interlex/dashboar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cf-nidash/PyNID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incf-nidash/nidmresults-fsl" TargetMode="External"/><Relationship Id="rId13" Type="http://schemas.openxmlformats.org/officeDocument/2006/relationships/hyperlink" Target="https://github.com/dbkeator/simple2_NIDM_examples" TargetMode="External"/><Relationship Id="rId3" Type="http://schemas.openxmlformats.org/officeDocument/2006/relationships/hyperlink" Target="mailto:incf-nidash-nidm@googlegroups.com" TargetMode="External"/><Relationship Id="rId7" Type="http://schemas.openxmlformats.org/officeDocument/2006/relationships/hyperlink" Target="https://github.com/incf-nidash/nidmresults-spm" TargetMode="External"/><Relationship Id="rId12" Type="http://schemas.openxmlformats.org/officeDocument/2006/relationships/hyperlink" Target="https://docs.google.com/document/d/1N_olJLBHW2WarKpu73PwGdmCS83d57iMZDI662fXZuc/edit" TargetMode="External"/><Relationship Id="rId2" Type="http://schemas.openxmlformats.org/officeDocument/2006/relationships/hyperlink" Target="http://nidm.nidash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ncf-nidash/nidmresults" TargetMode="External"/><Relationship Id="rId11" Type="http://schemas.openxmlformats.org/officeDocument/2006/relationships/hyperlink" Target="https://github.com/incf-nidash" TargetMode="External"/><Relationship Id="rId5" Type="http://schemas.openxmlformats.org/officeDocument/2006/relationships/hyperlink" Target="https://github.com/INCF-NIDASH/nidm-specs" TargetMode="External"/><Relationship Id="rId10" Type="http://schemas.openxmlformats.org/officeDocument/2006/relationships/hyperlink" Target="https://github.com/incf-nidash/nidm-training" TargetMode="External"/><Relationship Id="rId4" Type="http://schemas.openxmlformats.org/officeDocument/2006/relationships/hyperlink" Target="http://bit.ly/NIDMDrive" TargetMode="External"/><Relationship Id="rId9" Type="http://schemas.openxmlformats.org/officeDocument/2006/relationships/hyperlink" Target="https://github.com/incf-nidash/PyNID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C2E45-B0B7-3841-8753-1AE9C6B198C1}"/>
              </a:ext>
            </a:extLst>
          </p:cNvPr>
          <p:cNvSpPr txBox="1">
            <a:spLocks/>
          </p:cNvSpPr>
          <p:nvPr/>
        </p:nvSpPr>
        <p:spPr>
          <a:xfrm>
            <a:off x="594360" y="245626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dirty="0"/>
              <a:t>Annotating Tabular Data - GUI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6391CC8-774C-CE45-8D79-7AD9F1D5E089}"/>
              </a:ext>
            </a:extLst>
          </p:cNvPr>
          <p:cNvGrpSpPr/>
          <p:nvPr/>
        </p:nvGrpSpPr>
        <p:grpSpPr>
          <a:xfrm>
            <a:off x="0" y="954061"/>
            <a:ext cx="9144000" cy="2190459"/>
            <a:chOff x="0" y="1035341"/>
            <a:chExt cx="9144000" cy="219045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AA0FDF4-1D69-DD4A-8BBB-82B4CCEC3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035341"/>
              <a:ext cx="9144000" cy="2190459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B2765DE-9B07-B142-91A6-72C9F510822F}"/>
                </a:ext>
              </a:extLst>
            </p:cNvPr>
            <p:cNvSpPr/>
            <p:nvPr/>
          </p:nvSpPr>
          <p:spPr>
            <a:xfrm>
              <a:off x="0" y="1270000"/>
              <a:ext cx="9144000" cy="193040"/>
            </a:xfrm>
            <a:prstGeom prst="rect">
              <a:avLst/>
            </a:prstGeom>
            <a:solidFill>
              <a:srgbClr val="FF0000">
                <a:alpha val="19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6D94AB00-1675-5447-9EDC-21FA3A6DED2C}"/>
              </a:ext>
            </a:extLst>
          </p:cNvPr>
          <p:cNvSpPr/>
          <p:nvPr/>
        </p:nvSpPr>
        <p:spPr>
          <a:xfrm>
            <a:off x="0" y="3344149"/>
            <a:ext cx="675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https://scicrunch.org/scicrunch/interlex/dashboard</a:t>
            </a:r>
            <a:r>
              <a:rPr lang="en-US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87F557-C360-124E-82E5-C8149855B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3210" y="1023202"/>
            <a:ext cx="5150790" cy="58347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C71405A-BAA0-0E46-9EE4-4BBDF1A7D6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817400"/>
            <a:ext cx="9144000" cy="301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9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C2E45-B0B7-3841-8753-1AE9C6B198C1}"/>
              </a:ext>
            </a:extLst>
          </p:cNvPr>
          <p:cNvSpPr txBox="1">
            <a:spLocks/>
          </p:cNvSpPr>
          <p:nvPr/>
        </p:nvSpPr>
        <p:spPr>
          <a:xfrm>
            <a:off x="594360" y="245626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dirty="0"/>
              <a:t>Annotating Tabular Data - CLI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6391CC8-774C-CE45-8D79-7AD9F1D5E089}"/>
              </a:ext>
            </a:extLst>
          </p:cNvPr>
          <p:cNvGrpSpPr/>
          <p:nvPr/>
        </p:nvGrpSpPr>
        <p:grpSpPr>
          <a:xfrm>
            <a:off x="0" y="817126"/>
            <a:ext cx="9144000" cy="2190459"/>
            <a:chOff x="0" y="1035341"/>
            <a:chExt cx="9144000" cy="219045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AA0FDF4-1D69-DD4A-8BBB-82B4CCEC3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035341"/>
              <a:ext cx="9144000" cy="2190459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B2765DE-9B07-B142-91A6-72C9F510822F}"/>
                </a:ext>
              </a:extLst>
            </p:cNvPr>
            <p:cNvSpPr/>
            <p:nvPr/>
          </p:nvSpPr>
          <p:spPr>
            <a:xfrm>
              <a:off x="0" y="1270000"/>
              <a:ext cx="9144000" cy="193040"/>
            </a:xfrm>
            <a:prstGeom prst="rect">
              <a:avLst/>
            </a:prstGeom>
            <a:solidFill>
              <a:srgbClr val="FF0000">
                <a:alpha val="19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F289795-0503-3549-9E96-B35C36E794FC}"/>
              </a:ext>
            </a:extLst>
          </p:cNvPr>
          <p:cNvSpPr/>
          <p:nvPr/>
        </p:nvSpPr>
        <p:spPr>
          <a:xfrm>
            <a:off x="0" y="3007585"/>
            <a:ext cx="3996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https://github.com/incf-nidash/PyNIDM</a:t>
            </a:r>
            <a:r>
              <a:rPr lang="en-US" dirty="0"/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B636EB5-A54B-B944-821B-87C630849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48762"/>
            <a:ext cx="9144000" cy="28800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6C6CDA0-70C2-4948-A5D9-2F9342E36A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59439"/>
            <a:ext cx="13414903" cy="339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1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C2E45-B0B7-3841-8753-1AE9C6B198C1}"/>
              </a:ext>
            </a:extLst>
          </p:cNvPr>
          <p:cNvSpPr txBox="1">
            <a:spLocks/>
          </p:cNvSpPr>
          <p:nvPr/>
        </p:nvSpPr>
        <p:spPr>
          <a:xfrm>
            <a:off x="594360" y="245626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dirty="0"/>
              <a:t>BIDS Annotations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540F1E-DBE5-694D-BBD7-E9AF555E6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71" y="2106147"/>
            <a:ext cx="2717800" cy="242570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32325DDB-0801-5848-8F6E-D9EA65F04FD6}"/>
              </a:ext>
            </a:extLst>
          </p:cNvPr>
          <p:cNvSpPr/>
          <p:nvPr/>
        </p:nvSpPr>
        <p:spPr>
          <a:xfrm>
            <a:off x="2461317" y="2832578"/>
            <a:ext cx="572032" cy="21313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A77271-F5A6-704A-AE1B-7FD9F58E8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565" y="1217414"/>
            <a:ext cx="5965731" cy="5394960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22265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42" y="1417638"/>
            <a:ext cx="9140758" cy="4276725"/>
          </a:xfrm>
        </p:spPr>
        <p:txBody>
          <a:bodyPr/>
          <a:lstStyle/>
          <a:p>
            <a:r>
              <a:rPr lang="en-US" sz="2000" dirty="0"/>
              <a:t>Main Website: </a:t>
            </a:r>
            <a:r>
              <a:rPr lang="en-US" sz="2000" dirty="0">
                <a:hlinkClick r:id="rId2"/>
              </a:rPr>
              <a:t>http://nidm.nidash.org/</a:t>
            </a:r>
            <a:r>
              <a:rPr lang="en-US" sz="2000" dirty="0"/>
              <a:t> </a:t>
            </a:r>
          </a:p>
          <a:p>
            <a:r>
              <a:rPr lang="en-US" sz="2000" dirty="0"/>
              <a:t>Mailing List: </a:t>
            </a:r>
            <a:r>
              <a:rPr lang="en-US" sz="2000" dirty="0">
                <a:hlinkClick r:id="rId3"/>
              </a:rPr>
              <a:t>incf-nidash-nidm@googlegroups.com</a:t>
            </a:r>
            <a:r>
              <a:rPr lang="en-US" sz="2000" dirty="0"/>
              <a:t> </a:t>
            </a:r>
          </a:p>
          <a:p>
            <a:r>
              <a:rPr lang="en-US" sz="2000" dirty="0"/>
              <a:t>Google Drive: </a:t>
            </a:r>
            <a:r>
              <a:rPr lang="en-US" sz="2000" dirty="0">
                <a:hlinkClick r:id="rId4"/>
              </a:rPr>
              <a:t>http://bit.ly/NIDMDrive</a:t>
            </a:r>
            <a:r>
              <a:rPr lang="en-US" sz="2000" dirty="0"/>
              <a:t>  </a:t>
            </a:r>
          </a:p>
          <a:p>
            <a:r>
              <a:rPr lang="en-US" sz="2000" dirty="0" err="1"/>
              <a:t>GitHub</a:t>
            </a:r>
            <a:endParaRPr lang="en-US" sz="2000" dirty="0"/>
          </a:p>
          <a:p>
            <a:pPr lvl="1"/>
            <a:r>
              <a:rPr lang="en-US" sz="1800" dirty="0"/>
              <a:t>NIDM Specs Repository: </a:t>
            </a:r>
            <a:r>
              <a:rPr lang="en-US" sz="1800" dirty="0">
                <a:hlinkClick r:id="rId5"/>
              </a:rPr>
              <a:t>https://github.com/INCF-NIDASH/nidm-specs</a:t>
            </a:r>
            <a:r>
              <a:rPr lang="en-US" sz="1800" dirty="0"/>
              <a:t> </a:t>
            </a:r>
          </a:p>
          <a:p>
            <a:pPr lvl="1"/>
            <a:r>
              <a:rPr lang="en-US" sz="1800" dirty="0"/>
              <a:t>NIDM-Results API: </a:t>
            </a:r>
            <a:r>
              <a:rPr lang="en-US" sz="1800" dirty="0">
                <a:hlinkClick r:id="rId6"/>
              </a:rPr>
              <a:t>https://github.com/incf-nidash/nidmresults</a:t>
            </a:r>
            <a:r>
              <a:rPr lang="en-US" sz="1800" dirty="0"/>
              <a:t> </a:t>
            </a:r>
          </a:p>
          <a:p>
            <a:pPr lvl="2"/>
            <a:r>
              <a:rPr lang="en-US" sz="1600" dirty="0"/>
              <a:t>SPM Software API: </a:t>
            </a:r>
            <a:r>
              <a:rPr lang="en-US" sz="1600" dirty="0">
                <a:hlinkClick r:id="rId7"/>
              </a:rPr>
              <a:t>https://github.com/incf-nidash/nidmresults-spm</a:t>
            </a:r>
            <a:r>
              <a:rPr lang="en-US" sz="1600" dirty="0"/>
              <a:t> </a:t>
            </a:r>
          </a:p>
          <a:p>
            <a:pPr lvl="2"/>
            <a:r>
              <a:rPr lang="en-US" sz="1600" dirty="0"/>
              <a:t>FSL Software API: </a:t>
            </a:r>
            <a:r>
              <a:rPr lang="en-US" sz="1600" dirty="0">
                <a:hlinkClick r:id="rId8"/>
              </a:rPr>
              <a:t>https://github.com/incf-nidash/nidmresults-fsl</a:t>
            </a:r>
            <a:r>
              <a:rPr lang="en-US" sz="1600" dirty="0"/>
              <a:t> </a:t>
            </a:r>
          </a:p>
          <a:p>
            <a:pPr lvl="1"/>
            <a:r>
              <a:rPr lang="en-US" sz="1800" dirty="0" err="1"/>
              <a:t>PyNIDM</a:t>
            </a:r>
            <a:r>
              <a:rPr lang="en-US" sz="1800" dirty="0"/>
              <a:t> API Repository: </a:t>
            </a:r>
            <a:r>
              <a:rPr lang="en-US" sz="1800" dirty="0">
                <a:hlinkClick r:id="rId9"/>
              </a:rPr>
              <a:t>https://github.com/incf-nidash/PyNIDM</a:t>
            </a:r>
            <a:r>
              <a:rPr lang="en-US" sz="1800" dirty="0"/>
              <a:t> </a:t>
            </a:r>
          </a:p>
          <a:p>
            <a:pPr lvl="1"/>
            <a:r>
              <a:rPr lang="en-US" sz="1800" dirty="0"/>
              <a:t>NIDM Training Materials (a bit older): </a:t>
            </a:r>
            <a:r>
              <a:rPr lang="en-US" sz="1800" dirty="0">
                <a:hlinkClick r:id="rId10"/>
              </a:rPr>
              <a:t>https://github.com/incf-nidash/nidm-training</a:t>
            </a:r>
            <a:endParaRPr lang="en-US" sz="1800" dirty="0"/>
          </a:p>
          <a:p>
            <a:pPr lvl="1"/>
            <a:r>
              <a:rPr lang="en-US" sz="1800" dirty="0"/>
              <a:t>Other interesting repos: </a:t>
            </a:r>
            <a:r>
              <a:rPr lang="en-US" sz="1800" dirty="0">
                <a:hlinkClick r:id="rId11"/>
              </a:rPr>
              <a:t>https://github.com/incf-nidash</a:t>
            </a:r>
            <a:r>
              <a:rPr lang="en-US" sz="1800" dirty="0"/>
              <a:t>  </a:t>
            </a:r>
          </a:p>
          <a:p>
            <a:r>
              <a:rPr lang="en-US" sz="2000" dirty="0"/>
              <a:t>Simple Annotation Example: </a:t>
            </a:r>
            <a:r>
              <a:rPr lang="en-US" sz="2000" dirty="0">
                <a:hlinkClick r:id="rId12"/>
              </a:rPr>
              <a:t>https://docs.google.com/document/d/1N_olJLBHW2WarKpu73PwGdmCS83d57iMZDI662fXZuc/edit#</a:t>
            </a:r>
            <a:r>
              <a:rPr lang="en-US" sz="2000" dirty="0"/>
              <a:t> </a:t>
            </a:r>
          </a:p>
          <a:p>
            <a:r>
              <a:rPr lang="en-US" sz="2000" dirty="0"/>
              <a:t>Sample ABIDE and ADHD200 NIDM Files: </a:t>
            </a:r>
            <a:r>
              <a:rPr lang="en-US" sz="2000" dirty="0">
                <a:hlinkClick r:id="rId13"/>
              </a:rPr>
              <a:t>https://github.com/dbkeator</a:t>
            </a:r>
            <a:r>
              <a:rPr lang="en-US" sz="2000">
                <a:hlinkClick r:id="rId13"/>
              </a:rPr>
              <a:t>/simple2_NIDM_examples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NIDM Resources</a:t>
            </a:r>
          </a:p>
        </p:txBody>
      </p:sp>
    </p:spTree>
    <p:extLst>
      <p:ext uri="{BB962C8B-B14F-4D97-AF65-F5344CB8AC3E}">
        <p14:creationId xmlns:p14="http://schemas.microsoft.com/office/powerpoint/2010/main" val="229916489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1692</TotalTime>
  <Words>198</Words>
  <Application>Microsoft Macintosh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Custom Design</vt:lpstr>
      <vt:lpstr>PowerPoint Presentation</vt:lpstr>
      <vt:lpstr>PowerPoint Presentation</vt:lpstr>
      <vt:lpstr>PowerPoint Presentation</vt:lpstr>
      <vt:lpstr>NIDM Resources</vt:lpstr>
    </vt:vector>
  </TitlesOfParts>
  <Company>University of California, Irvine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McGill</dc:creator>
  <cp:lastModifiedBy>David Keator</cp:lastModifiedBy>
  <cp:revision>107</cp:revision>
  <dcterms:created xsi:type="dcterms:W3CDTF">2014-08-21T20:51:42Z</dcterms:created>
  <dcterms:modified xsi:type="dcterms:W3CDTF">2019-06-07T13:24:43Z</dcterms:modified>
</cp:coreProperties>
</file>