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344">
          <p15:clr>
            <a:srgbClr val="A4A3A4"/>
          </p15:clr>
        </p15:guide>
        <p15:guide id="2" pos="10368">
          <p15:clr>
            <a:srgbClr val="A4A3A4"/>
          </p15:clr>
        </p15:guide>
        <p15:guide id="3" pos="10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B60632-A55D-4403-A73C-F5D4CAEBD5DF}">
  <a:tblStyle styleId="{84B60632-A55D-4403-A73C-F5D4CAEBD5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3537"/>
    <p:restoredTop sz="94649"/>
  </p:normalViewPr>
  <p:slideViewPr>
    <p:cSldViewPr snapToGrid="0">
      <p:cViewPr>
        <p:scale>
          <a:sx n="46" d="100"/>
          <a:sy n="46" d="100"/>
        </p:scale>
        <p:origin x="224" y="-1120"/>
      </p:cViewPr>
      <p:guideLst>
        <p:guide orient="horz" pos="16344"/>
        <p:guide pos="10368"/>
        <p:guide pos="10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447" y="685800"/>
            <a:ext cx="2571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6353707"/>
            <a:ext cx="30674100" cy="17515500"/>
          </a:xfrm>
          <a:prstGeom prst="rect">
            <a:avLst/>
          </a:prstGeom>
        </p:spPr>
        <p:txBody>
          <a:bodyPr spcFirstLastPara="1" wrap="square" lIns="479475" tIns="479475" rIns="479475" bIns="479475" anchor="b" anchorCtr="0"/>
          <a:lstStyle>
            <a:lvl1pPr lvl="0" algn="ctr">
              <a:spcBef>
                <a:spcPts val="0"/>
              </a:spcBef>
              <a:spcAft>
                <a:spcPts val="0"/>
              </a:spcAft>
              <a:buSzPts val="27300"/>
              <a:buNone/>
              <a:defRPr sz="27300"/>
            </a:lvl1pPr>
            <a:lvl2pPr lvl="1" algn="ctr">
              <a:spcBef>
                <a:spcPts val="0"/>
              </a:spcBef>
              <a:spcAft>
                <a:spcPts val="0"/>
              </a:spcAft>
              <a:buSzPts val="27300"/>
              <a:buNone/>
              <a:defRPr sz="27300"/>
            </a:lvl2pPr>
            <a:lvl3pPr lvl="2" algn="ctr">
              <a:spcBef>
                <a:spcPts val="0"/>
              </a:spcBef>
              <a:spcAft>
                <a:spcPts val="0"/>
              </a:spcAft>
              <a:buSzPts val="27300"/>
              <a:buNone/>
              <a:defRPr sz="27300"/>
            </a:lvl3pPr>
            <a:lvl4pPr lvl="3" algn="ctr">
              <a:spcBef>
                <a:spcPts val="0"/>
              </a:spcBef>
              <a:spcAft>
                <a:spcPts val="0"/>
              </a:spcAft>
              <a:buSzPts val="27300"/>
              <a:buNone/>
              <a:defRPr sz="27300"/>
            </a:lvl4pPr>
            <a:lvl5pPr lvl="4" algn="ctr">
              <a:spcBef>
                <a:spcPts val="0"/>
              </a:spcBef>
              <a:spcAft>
                <a:spcPts val="0"/>
              </a:spcAft>
              <a:buSzPts val="27300"/>
              <a:buNone/>
              <a:defRPr sz="27300"/>
            </a:lvl5pPr>
            <a:lvl6pPr lvl="5" algn="ctr">
              <a:spcBef>
                <a:spcPts val="0"/>
              </a:spcBef>
              <a:spcAft>
                <a:spcPts val="0"/>
              </a:spcAft>
              <a:buSzPts val="27300"/>
              <a:buNone/>
              <a:defRPr sz="27300"/>
            </a:lvl6pPr>
            <a:lvl7pPr lvl="6" algn="ctr">
              <a:spcBef>
                <a:spcPts val="0"/>
              </a:spcBef>
              <a:spcAft>
                <a:spcPts val="0"/>
              </a:spcAft>
              <a:buSzPts val="27300"/>
              <a:buNone/>
              <a:defRPr sz="27300"/>
            </a:lvl7pPr>
            <a:lvl8pPr lvl="7" algn="ctr">
              <a:spcBef>
                <a:spcPts val="0"/>
              </a:spcBef>
              <a:spcAft>
                <a:spcPts val="0"/>
              </a:spcAft>
              <a:buSzPts val="27300"/>
              <a:buNone/>
              <a:defRPr sz="27300"/>
            </a:lvl8pPr>
            <a:lvl9pPr lvl="8" algn="ctr">
              <a:spcBef>
                <a:spcPts val="0"/>
              </a:spcBef>
              <a:spcAft>
                <a:spcPts val="0"/>
              </a:spcAft>
              <a:buSzPts val="27300"/>
              <a:buNone/>
              <a:defRPr sz="27300"/>
            </a:lvl9pPr>
          </a:lstStyle>
          <a:p>
            <a:endParaRPr/>
          </a:p>
        </p:txBody>
      </p:sp>
      <p:sp>
        <p:nvSpPr>
          <p:cNvPr id="11" name="Google Shape;11;p2"/>
          <p:cNvSpPr txBox="1">
            <a:spLocks noGrp="1"/>
          </p:cNvSpPr>
          <p:nvPr>
            <p:ph type="subTitle" idx="1"/>
          </p:nvPr>
        </p:nvSpPr>
        <p:spPr>
          <a:xfrm>
            <a:off x="1122120" y="24184533"/>
            <a:ext cx="30674100" cy="6763500"/>
          </a:xfrm>
          <a:prstGeom prst="rect">
            <a:avLst/>
          </a:prstGeom>
        </p:spPr>
        <p:txBody>
          <a:bodyPr spcFirstLastPara="1" wrap="square" lIns="479475" tIns="479475" rIns="479475" bIns="479475" anchor="t" anchorCtr="0"/>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a:endParaRPr/>
          </a:p>
        </p:txBody>
      </p:sp>
      <p:sp>
        <p:nvSpPr>
          <p:cNvPr id="12" name="Google Shape;12;p2"/>
          <p:cNvSpPr txBox="1">
            <a:spLocks noGrp="1"/>
          </p:cNvSpPr>
          <p:nvPr>
            <p:ph type="sldNum" idx="12"/>
          </p:nvPr>
        </p:nvSpPr>
        <p:spPr>
          <a:xfrm>
            <a:off x="30500848" y="39792783"/>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9438933"/>
            <a:ext cx="30674100" cy="16755300"/>
          </a:xfrm>
          <a:prstGeom prst="rect">
            <a:avLst/>
          </a:prstGeom>
        </p:spPr>
        <p:txBody>
          <a:bodyPr spcFirstLastPara="1" wrap="square" lIns="479475" tIns="479475" rIns="479475" bIns="479475" anchor="b" anchorCtr="0"/>
          <a:lstStyle>
            <a:lvl1pPr lvl="0" algn="ctr">
              <a:spcBef>
                <a:spcPts val="0"/>
              </a:spcBef>
              <a:spcAft>
                <a:spcPts val="0"/>
              </a:spcAft>
              <a:buSzPts val="62900"/>
              <a:buNone/>
              <a:defRPr sz="62900"/>
            </a:lvl1pPr>
            <a:lvl2pPr lvl="1" algn="ctr">
              <a:spcBef>
                <a:spcPts val="0"/>
              </a:spcBef>
              <a:spcAft>
                <a:spcPts val="0"/>
              </a:spcAft>
              <a:buSzPts val="62900"/>
              <a:buNone/>
              <a:defRPr sz="62900"/>
            </a:lvl2pPr>
            <a:lvl3pPr lvl="2" algn="ctr">
              <a:spcBef>
                <a:spcPts val="0"/>
              </a:spcBef>
              <a:spcAft>
                <a:spcPts val="0"/>
              </a:spcAft>
              <a:buSzPts val="62900"/>
              <a:buNone/>
              <a:defRPr sz="62900"/>
            </a:lvl3pPr>
            <a:lvl4pPr lvl="3" algn="ctr">
              <a:spcBef>
                <a:spcPts val="0"/>
              </a:spcBef>
              <a:spcAft>
                <a:spcPts val="0"/>
              </a:spcAft>
              <a:buSzPts val="62900"/>
              <a:buNone/>
              <a:defRPr sz="62900"/>
            </a:lvl4pPr>
            <a:lvl5pPr lvl="4" algn="ctr">
              <a:spcBef>
                <a:spcPts val="0"/>
              </a:spcBef>
              <a:spcAft>
                <a:spcPts val="0"/>
              </a:spcAft>
              <a:buSzPts val="62900"/>
              <a:buNone/>
              <a:defRPr sz="62900"/>
            </a:lvl5pPr>
            <a:lvl6pPr lvl="5" algn="ctr">
              <a:spcBef>
                <a:spcPts val="0"/>
              </a:spcBef>
              <a:spcAft>
                <a:spcPts val="0"/>
              </a:spcAft>
              <a:buSzPts val="62900"/>
              <a:buNone/>
              <a:defRPr sz="62900"/>
            </a:lvl6pPr>
            <a:lvl7pPr lvl="6" algn="ctr">
              <a:spcBef>
                <a:spcPts val="0"/>
              </a:spcBef>
              <a:spcAft>
                <a:spcPts val="0"/>
              </a:spcAft>
              <a:buSzPts val="62900"/>
              <a:buNone/>
              <a:defRPr sz="62900"/>
            </a:lvl7pPr>
            <a:lvl8pPr lvl="7" algn="ctr">
              <a:spcBef>
                <a:spcPts val="0"/>
              </a:spcBef>
              <a:spcAft>
                <a:spcPts val="0"/>
              </a:spcAft>
              <a:buSzPts val="62900"/>
              <a:buNone/>
              <a:defRPr sz="62900"/>
            </a:lvl8pPr>
            <a:lvl9pPr lvl="8" algn="ctr">
              <a:spcBef>
                <a:spcPts val="0"/>
              </a:spcBef>
              <a:spcAft>
                <a:spcPts val="0"/>
              </a:spcAft>
              <a:buSzPts val="62900"/>
              <a:buNone/>
              <a:defRPr sz="62900"/>
            </a:lvl9pPr>
          </a:lstStyle>
          <a:p>
            <a:r>
              <a:t>xx%</a:t>
            </a:r>
          </a:p>
        </p:txBody>
      </p:sp>
      <p:sp>
        <p:nvSpPr>
          <p:cNvPr id="46" name="Google Shape;46;p11"/>
          <p:cNvSpPr txBox="1">
            <a:spLocks noGrp="1"/>
          </p:cNvSpPr>
          <p:nvPr>
            <p:ph type="body" idx="1"/>
          </p:nvPr>
        </p:nvSpPr>
        <p:spPr>
          <a:xfrm>
            <a:off x="1122120" y="26898987"/>
            <a:ext cx="30674100" cy="11100300"/>
          </a:xfrm>
          <a:prstGeom prst="rect">
            <a:avLst/>
          </a:prstGeom>
        </p:spPr>
        <p:txBody>
          <a:bodyPr spcFirstLastPara="1" wrap="square" lIns="479475" tIns="479475" rIns="479475" bIns="479475" anchor="t" anchorCtr="0"/>
          <a:lstStyle>
            <a:lvl1pPr marL="457200" lvl="0" indent="-825500" algn="ctr">
              <a:spcBef>
                <a:spcPts val="0"/>
              </a:spcBef>
              <a:spcAft>
                <a:spcPts val="0"/>
              </a:spcAft>
              <a:buSzPts val="9400"/>
              <a:buChar char="●"/>
              <a:defRPr/>
            </a:lvl1pPr>
            <a:lvl2pPr marL="914400" lvl="1" indent="-692150" algn="ctr">
              <a:spcBef>
                <a:spcPts val="8400"/>
              </a:spcBef>
              <a:spcAft>
                <a:spcPts val="0"/>
              </a:spcAft>
              <a:buSzPts val="7300"/>
              <a:buChar char="○"/>
              <a:defRPr/>
            </a:lvl2pPr>
            <a:lvl3pPr marL="1371600" lvl="2" indent="-692150" algn="ctr">
              <a:spcBef>
                <a:spcPts val="8400"/>
              </a:spcBef>
              <a:spcAft>
                <a:spcPts val="0"/>
              </a:spcAft>
              <a:buSzPts val="7300"/>
              <a:buChar char="■"/>
              <a:defRPr/>
            </a:lvl3pPr>
            <a:lvl4pPr marL="1828800" lvl="3" indent="-692150" algn="ctr">
              <a:spcBef>
                <a:spcPts val="8400"/>
              </a:spcBef>
              <a:spcAft>
                <a:spcPts val="0"/>
              </a:spcAft>
              <a:buSzPts val="7300"/>
              <a:buChar char="●"/>
              <a:defRPr/>
            </a:lvl4pPr>
            <a:lvl5pPr marL="2286000" lvl="4" indent="-692150" algn="ctr">
              <a:spcBef>
                <a:spcPts val="8400"/>
              </a:spcBef>
              <a:spcAft>
                <a:spcPts val="0"/>
              </a:spcAft>
              <a:buSzPts val="7300"/>
              <a:buChar char="○"/>
              <a:defRPr/>
            </a:lvl5pPr>
            <a:lvl6pPr marL="2743200" lvl="5" indent="-692150" algn="ctr">
              <a:spcBef>
                <a:spcPts val="8400"/>
              </a:spcBef>
              <a:spcAft>
                <a:spcPts val="0"/>
              </a:spcAft>
              <a:buSzPts val="7300"/>
              <a:buChar char="■"/>
              <a:defRPr/>
            </a:lvl6pPr>
            <a:lvl7pPr marL="3200400" lvl="6" indent="-692150" algn="ctr">
              <a:spcBef>
                <a:spcPts val="8400"/>
              </a:spcBef>
              <a:spcAft>
                <a:spcPts val="0"/>
              </a:spcAft>
              <a:buSzPts val="7300"/>
              <a:buChar char="●"/>
              <a:defRPr/>
            </a:lvl7pPr>
            <a:lvl8pPr marL="3657600" lvl="7" indent="-692150" algn="ctr">
              <a:spcBef>
                <a:spcPts val="8400"/>
              </a:spcBef>
              <a:spcAft>
                <a:spcPts val="0"/>
              </a:spcAft>
              <a:buSzPts val="7300"/>
              <a:buChar char="○"/>
              <a:defRPr/>
            </a:lvl8pPr>
            <a:lvl9pPr marL="4114800" lvl="8" indent="-692150" algn="ctr">
              <a:spcBef>
                <a:spcPts val="8400"/>
              </a:spcBef>
              <a:spcAft>
                <a:spcPts val="8400"/>
              </a:spcAft>
              <a:buSzPts val="7300"/>
              <a:buChar char="■"/>
              <a:defRPr/>
            </a:lvl9pPr>
          </a:lstStyle>
          <a:p>
            <a:endParaRPr/>
          </a:p>
        </p:txBody>
      </p:sp>
      <p:sp>
        <p:nvSpPr>
          <p:cNvPr id="47" name="Google Shape;47;p11"/>
          <p:cNvSpPr txBox="1">
            <a:spLocks noGrp="1"/>
          </p:cNvSpPr>
          <p:nvPr>
            <p:ph type="sldNum" idx="12"/>
          </p:nvPr>
        </p:nvSpPr>
        <p:spPr>
          <a:xfrm>
            <a:off x="30500848" y="39792783"/>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39792783"/>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8353920"/>
            <a:ext cx="30674100" cy="7183500"/>
          </a:xfrm>
          <a:prstGeom prst="rect">
            <a:avLst/>
          </a:prstGeom>
        </p:spPr>
        <p:txBody>
          <a:bodyPr spcFirstLastPara="1" wrap="square" lIns="479475" tIns="479475" rIns="479475" bIns="479475" anchor="ctr" anchorCtr="0"/>
          <a:lstStyle>
            <a:lvl1pPr lvl="0" algn="ctr">
              <a:spcBef>
                <a:spcPts val="0"/>
              </a:spcBef>
              <a:spcAft>
                <a:spcPts val="0"/>
              </a:spcAft>
              <a:buSzPts val="18900"/>
              <a:buNone/>
              <a:defRPr sz="18900"/>
            </a:lvl1pPr>
            <a:lvl2pPr lvl="1" algn="ctr">
              <a:spcBef>
                <a:spcPts val="0"/>
              </a:spcBef>
              <a:spcAft>
                <a:spcPts val="0"/>
              </a:spcAft>
              <a:buSzPts val="18900"/>
              <a:buNone/>
              <a:defRPr sz="18900"/>
            </a:lvl2pPr>
            <a:lvl3pPr lvl="2" algn="ctr">
              <a:spcBef>
                <a:spcPts val="0"/>
              </a:spcBef>
              <a:spcAft>
                <a:spcPts val="0"/>
              </a:spcAft>
              <a:buSzPts val="18900"/>
              <a:buNone/>
              <a:defRPr sz="18900"/>
            </a:lvl3pPr>
            <a:lvl4pPr lvl="3" algn="ctr">
              <a:spcBef>
                <a:spcPts val="0"/>
              </a:spcBef>
              <a:spcAft>
                <a:spcPts val="0"/>
              </a:spcAft>
              <a:buSzPts val="18900"/>
              <a:buNone/>
              <a:defRPr sz="18900"/>
            </a:lvl4pPr>
            <a:lvl5pPr lvl="4" algn="ctr">
              <a:spcBef>
                <a:spcPts val="0"/>
              </a:spcBef>
              <a:spcAft>
                <a:spcPts val="0"/>
              </a:spcAft>
              <a:buSzPts val="18900"/>
              <a:buNone/>
              <a:defRPr sz="18900"/>
            </a:lvl5pPr>
            <a:lvl6pPr lvl="5" algn="ctr">
              <a:spcBef>
                <a:spcPts val="0"/>
              </a:spcBef>
              <a:spcAft>
                <a:spcPts val="0"/>
              </a:spcAft>
              <a:buSzPts val="18900"/>
              <a:buNone/>
              <a:defRPr sz="18900"/>
            </a:lvl6pPr>
            <a:lvl7pPr lvl="6" algn="ctr">
              <a:spcBef>
                <a:spcPts val="0"/>
              </a:spcBef>
              <a:spcAft>
                <a:spcPts val="0"/>
              </a:spcAft>
              <a:buSzPts val="18900"/>
              <a:buNone/>
              <a:defRPr sz="18900"/>
            </a:lvl7pPr>
            <a:lvl8pPr lvl="7" algn="ctr">
              <a:spcBef>
                <a:spcPts val="0"/>
              </a:spcBef>
              <a:spcAft>
                <a:spcPts val="0"/>
              </a:spcAft>
              <a:buSzPts val="18900"/>
              <a:buNone/>
              <a:defRPr sz="18900"/>
            </a:lvl8pPr>
            <a:lvl9pPr lvl="8" algn="ctr">
              <a:spcBef>
                <a:spcPts val="0"/>
              </a:spcBef>
              <a:spcAft>
                <a:spcPts val="0"/>
              </a:spcAft>
              <a:buSzPts val="18900"/>
              <a:buNone/>
              <a:defRPr sz="18900"/>
            </a:lvl9pPr>
          </a:lstStyle>
          <a:p>
            <a:endParaRPr/>
          </a:p>
        </p:txBody>
      </p:sp>
      <p:sp>
        <p:nvSpPr>
          <p:cNvPr id="15" name="Google Shape;15;p3"/>
          <p:cNvSpPr txBox="1">
            <a:spLocks noGrp="1"/>
          </p:cNvSpPr>
          <p:nvPr>
            <p:ph type="sldNum" idx="12"/>
          </p:nvPr>
        </p:nvSpPr>
        <p:spPr>
          <a:xfrm>
            <a:off x="30500848" y="39792783"/>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3797547"/>
            <a:ext cx="30674100" cy="4887000"/>
          </a:xfrm>
          <a:prstGeom prst="rect">
            <a:avLst/>
          </a:prstGeom>
        </p:spPr>
        <p:txBody>
          <a:bodyPr spcFirstLastPara="1" wrap="square" lIns="479475" tIns="479475" rIns="479475" bIns="479475" anchor="t" anchorCtr="0"/>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18" name="Google Shape;18;p4"/>
          <p:cNvSpPr txBox="1">
            <a:spLocks noGrp="1"/>
          </p:cNvSpPr>
          <p:nvPr>
            <p:ph type="body" idx="1"/>
          </p:nvPr>
        </p:nvSpPr>
        <p:spPr>
          <a:xfrm>
            <a:off x="1122120" y="9834453"/>
            <a:ext cx="30674100" cy="29153400"/>
          </a:xfrm>
          <a:prstGeom prst="rect">
            <a:avLst/>
          </a:prstGeom>
        </p:spPr>
        <p:txBody>
          <a:bodyPr spcFirstLastPara="1" wrap="square" lIns="479475" tIns="479475" rIns="479475" bIns="479475" anchor="t" anchorCtr="0"/>
          <a:lstStyle>
            <a:lvl1pPr marL="457200" lvl="0" indent="-825500">
              <a:spcBef>
                <a:spcPts val="0"/>
              </a:spcBef>
              <a:spcAft>
                <a:spcPts val="0"/>
              </a:spcAft>
              <a:buSzPts val="9400"/>
              <a:buChar char="●"/>
              <a:defRPr/>
            </a:lvl1pPr>
            <a:lvl2pPr marL="914400" lvl="1" indent="-692150">
              <a:spcBef>
                <a:spcPts val="8400"/>
              </a:spcBef>
              <a:spcAft>
                <a:spcPts val="0"/>
              </a:spcAft>
              <a:buSzPts val="7300"/>
              <a:buChar char="○"/>
              <a:defRPr/>
            </a:lvl2pPr>
            <a:lvl3pPr marL="1371600" lvl="2" indent="-692150">
              <a:spcBef>
                <a:spcPts val="8400"/>
              </a:spcBef>
              <a:spcAft>
                <a:spcPts val="0"/>
              </a:spcAft>
              <a:buSzPts val="7300"/>
              <a:buChar char="■"/>
              <a:defRPr/>
            </a:lvl3pPr>
            <a:lvl4pPr marL="1828800" lvl="3" indent="-692150">
              <a:spcBef>
                <a:spcPts val="8400"/>
              </a:spcBef>
              <a:spcAft>
                <a:spcPts val="0"/>
              </a:spcAft>
              <a:buSzPts val="7300"/>
              <a:buChar char="●"/>
              <a:defRPr/>
            </a:lvl4pPr>
            <a:lvl5pPr marL="2286000" lvl="4" indent="-692150">
              <a:spcBef>
                <a:spcPts val="8400"/>
              </a:spcBef>
              <a:spcAft>
                <a:spcPts val="0"/>
              </a:spcAft>
              <a:buSzPts val="7300"/>
              <a:buChar char="○"/>
              <a:defRPr/>
            </a:lvl5pPr>
            <a:lvl6pPr marL="2743200" lvl="5" indent="-692150">
              <a:spcBef>
                <a:spcPts val="8400"/>
              </a:spcBef>
              <a:spcAft>
                <a:spcPts val="0"/>
              </a:spcAft>
              <a:buSzPts val="7300"/>
              <a:buChar char="■"/>
              <a:defRPr/>
            </a:lvl6pPr>
            <a:lvl7pPr marL="3200400" lvl="6" indent="-692150">
              <a:spcBef>
                <a:spcPts val="8400"/>
              </a:spcBef>
              <a:spcAft>
                <a:spcPts val="0"/>
              </a:spcAft>
              <a:buSzPts val="7300"/>
              <a:buChar char="●"/>
              <a:defRPr/>
            </a:lvl7pPr>
            <a:lvl8pPr marL="3657600" lvl="7" indent="-692150">
              <a:spcBef>
                <a:spcPts val="8400"/>
              </a:spcBef>
              <a:spcAft>
                <a:spcPts val="0"/>
              </a:spcAft>
              <a:buSzPts val="7300"/>
              <a:buChar char="○"/>
              <a:defRPr/>
            </a:lvl8pPr>
            <a:lvl9pPr marL="4114800" lvl="8" indent="-692150">
              <a:spcBef>
                <a:spcPts val="8400"/>
              </a:spcBef>
              <a:spcAft>
                <a:spcPts val="8400"/>
              </a:spcAft>
              <a:buSzPts val="7300"/>
              <a:buChar char="■"/>
              <a:defRPr/>
            </a:lvl9pPr>
          </a:lstStyle>
          <a:p>
            <a:endParaRPr/>
          </a:p>
        </p:txBody>
      </p:sp>
      <p:sp>
        <p:nvSpPr>
          <p:cNvPr id="19" name="Google Shape;19;p4"/>
          <p:cNvSpPr txBox="1">
            <a:spLocks noGrp="1"/>
          </p:cNvSpPr>
          <p:nvPr>
            <p:ph type="sldNum" idx="12"/>
          </p:nvPr>
        </p:nvSpPr>
        <p:spPr>
          <a:xfrm>
            <a:off x="30500848" y="39792783"/>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3797547"/>
            <a:ext cx="30674100" cy="4887000"/>
          </a:xfrm>
          <a:prstGeom prst="rect">
            <a:avLst/>
          </a:prstGeom>
        </p:spPr>
        <p:txBody>
          <a:bodyPr spcFirstLastPara="1" wrap="square" lIns="479475" tIns="479475" rIns="479475" bIns="479475" anchor="t" anchorCtr="0"/>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22" name="Google Shape;22;p5"/>
          <p:cNvSpPr txBox="1">
            <a:spLocks noGrp="1"/>
          </p:cNvSpPr>
          <p:nvPr>
            <p:ph type="body" idx="1"/>
          </p:nvPr>
        </p:nvSpPr>
        <p:spPr>
          <a:xfrm>
            <a:off x="1122120" y="9834453"/>
            <a:ext cx="14399700" cy="29153400"/>
          </a:xfrm>
          <a:prstGeom prst="rect">
            <a:avLst/>
          </a:prstGeom>
        </p:spPr>
        <p:txBody>
          <a:bodyPr spcFirstLastPara="1" wrap="square" lIns="479475" tIns="479475" rIns="479475" bIns="479475" anchor="t" anchorCtr="0"/>
          <a:lstStyle>
            <a:lvl1pPr marL="457200" lvl="0" indent="-692150">
              <a:spcBef>
                <a:spcPts val="0"/>
              </a:spcBef>
              <a:spcAft>
                <a:spcPts val="0"/>
              </a:spcAft>
              <a:buSzPts val="7300"/>
              <a:buChar char="●"/>
              <a:defRPr sz="7300"/>
            </a:lvl1pPr>
            <a:lvl2pPr marL="914400" lvl="1" indent="-628650">
              <a:spcBef>
                <a:spcPts val="8400"/>
              </a:spcBef>
              <a:spcAft>
                <a:spcPts val="0"/>
              </a:spcAft>
              <a:buSzPts val="6300"/>
              <a:buChar char="○"/>
              <a:defRPr sz="6300"/>
            </a:lvl2pPr>
            <a:lvl3pPr marL="1371600" lvl="2" indent="-628650">
              <a:spcBef>
                <a:spcPts val="8400"/>
              </a:spcBef>
              <a:spcAft>
                <a:spcPts val="0"/>
              </a:spcAft>
              <a:buSzPts val="6300"/>
              <a:buChar char="■"/>
              <a:defRPr sz="6300"/>
            </a:lvl3pPr>
            <a:lvl4pPr marL="1828800" lvl="3" indent="-628650">
              <a:spcBef>
                <a:spcPts val="8400"/>
              </a:spcBef>
              <a:spcAft>
                <a:spcPts val="0"/>
              </a:spcAft>
              <a:buSzPts val="6300"/>
              <a:buChar char="●"/>
              <a:defRPr sz="6300"/>
            </a:lvl4pPr>
            <a:lvl5pPr marL="2286000" lvl="4" indent="-628650">
              <a:spcBef>
                <a:spcPts val="8400"/>
              </a:spcBef>
              <a:spcAft>
                <a:spcPts val="0"/>
              </a:spcAft>
              <a:buSzPts val="6300"/>
              <a:buChar char="○"/>
              <a:defRPr sz="6300"/>
            </a:lvl5pPr>
            <a:lvl6pPr marL="2743200" lvl="5" indent="-628650">
              <a:spcBef>
                <a:spcPts val="8400"/>
              </a:spcBef>
              <a:spcAft>
                <a:spcPts val="0"/>
              </a:spcAft>
              <a:buSzPts val="6300"/>
              <a:buChar char="■"/>
              <a:defRPr sz="6300"/>
            </a:lvl6pPr>
            <a:lvl7pPr marL="3200400" lvl="6" indent="-628650">
              <a:spcBef>
                <a:spcPts val="8400"/>
              </a:spcBef>
              <a:spcAft>
                <a:spcPts val="0"/>
              </a:spcAft>
              <a:buSzPts val="6300"/>
              <a:buChar char="●"/>
              <a:defRPr sz="6300"/>
            </a:lvl7pPr>
            <a:lvl8pPr marL="3657600" lvl="7" indent="-628650">
              <a:spcBef>
                <a:spcPts val="8400"/>
              </a:spcBef>
              <a:spcAft>
                <a:spcPts val="0"/>
              </a:spcAft>
              <a:buSzPts val="6300"/>
              <a:buChar char="○"/>
              <a:defRPr sz="6300"/>
            </a:lvl8pPr>
            <a:lvl9pPr marL="4114800" lvl="8" indent="-628650">
              <a:spcBef>
                <a:spcPts val="8400"/>
              </a:spcBef>
              <a:spcAft>
                <a:spcPts val="8400"/>
              </a:spcAft>
              <a:buSzPts val="6300"/>
              <a:buChar char="■"/>
              <a:defRPr sz="6300"/>
            </a:lvl9pPr>
          </a:lstStyle>
          <a:p>
            <a:endParaRPr/>
          </a:p>
        </p:txBody>
      </p:sp>
      <p:sp>
        <p:nvSpPr>
          <p:cNvPr id="23" name="Google Shape;23;p5"/>
          <p:cNvSpPr txBox="1">
            <a:spLocks noGrp="1"/>
          </p:cNvSpPr>
          <p:nvPr>
            <p:ph type="body" idx="2"/>
          </p:nvPr>
        </p:nvSpPr>
        <p:spPr>
          <a:xfrm>
            <a:off x="17396640" y="9834453"/>
            <a:ext cx="14399700" cy="29153400"/>
          </a:xfrm>
          <a:prstGeom prst="rect">
            <a:avLst/>
          </a:prstGeom>
        </p:spPr>
        <p:txBody>
          <a:bodyPr spcFirstLastPara="1" wrap="square" lIns="479475" tIns="479475" rIns="479475" bIns="479475" anchor="t" anchorCtr="0"/>
          <a:lstStyle>
            <a:lvl1pPr marL="457200" lvl="0" indent="-692150">
              <a:spcBef>
                <a:spcPts val="0"/>
              </a:spcBef>
              <a:spcAft>
                <a:spcPts val="0"/>
              </a:spcAft>
              <a:buSzPts val="7300"/>
              <a:buChar char="●"/>
              <a:defRPr sz="7300"/>
            </a:lvl1pPr>
            <a:lvl2pPr marL="914400" lvl="1" indent="-628650">
              <a:spcBef>
                <a:spcPts val="8400"/>
              </a:spcBef>
              <a:spcAft>
                <a:spcPts val="0"/>
              </a:spcAft>
              <a:buSzPts val="6300"/>
              <a:buChar char="○"/>
              <a:defRPr sz="6300"/>
            </a:lvl2pPr>
            <a:lvl3pPr marL="1371600" lvl="2" indent="-628650">
              <a:spcBef>
                <a:spcPts val="8400"/>
              </a:spcBef>
              <a:spcAft>
                <a:spcPts val="0"/>
              </a:spcAft>
              <a:buSzPts val="6300"/>
              <a:buChar char="■"/>
              <a:defRPr sz="6300"/>
            </a:lvl3pPr>
            <a:lvl4pPr marL="1828800" lvl="3" indent="-628650">
              <a:spcBef>
                <a:spcPts val="8400"/>
              </a:spcBef>
              <a:spcAft>
                <a:spcPts val="0"/>
              </a:spcAft>
              <a:buSzPts val="6300"/>
              <a:buChar char="●"/>
              <a:defRPr sz="6300"/>
            </a:lvl4pPr>
            <a:lvl5pPr marL="2286000" lvl="4" indent="-628650">
              <a:spcBef>
                <a:spcPts val="8400"/>
              </a:spcBef>
              <a:spcAft>
                <a:spcPts val="0"/>
              </a:spcAft>
              <a:buSzPts val="6300"/>
              <a:buChar char="○"/>
              <a:defRPr sz="6300"/>
            </a:lvl5pPr>
            <a:lvl6pPr marL="2743200" lvl="5" indent="-628650">
              <a:spcBef>
                <a:spcPts val="8400"/>
              </a:spcBef>
              <a:spcAft>
                <a:spcPts val="0"/>
              </a:spcAft>
              <a:buSzPts val="6300"/>
              <a:buChar char="■"/>
              <a:defRPr sz="6300"/>
            </a:lvl6pPr>
            <a:lvl7pPr marL="3200400" lvl="6" indent="-628650">
              <a:spcBef>
                <a:spcPts val="8400"/>
              </a:spcBef>
              <a:spcAft>
                <a:spcPts val="0"/>
              </a:spcAft>
              <a:buSzPts val="6300"/>
              <a:buChar char="●"/>
              <a:defRPr sz="6300"/>
            </a:lvl7pPr>
            <a:lvl8pPr marL="3657600" lvl="7" indent="-628650">
              <a:spcBef>
                <a:spcPts val="8400"/>
              </a:spcBef>
              <a:spcAft>
                <a:spcPts val="0"/>
              </a:spcAft>
              <a:buSzPts val="6300"/>
              <a:buChar char="○"/>
              <a:defRPr sz="6300"/>
            </a:lvl8pPr>
            <a:lvl9pPr marL="4114800" lvl="8" indent="-628650">
              <a:spcBef>
                <a:spcPts val="8400"/>
              </a:spcBef>
              <a:spcAft>
                <a:spcPts val="8400"/>
              </a:spcAft>
              <a:buSzPts val="6300"/>
              <a:buChar char="■"/>
              <a:defRPr sz="6300"/>
            </a:lvl9pPr>
          </a:lstStyle>
          <a:p>
            <a:endParaRPr/>
          </a:p>
        </p:txBody>
      </p:sp>
      <p:sp>
        <p:nvSpPr>
          <p:cNvPr id="24" name="Google Shape;24;p5"/>
          <p:cNvSpPr txBox="1">
            <a:spLocks noGrp="1"/>
          </p:cNvSpPr>
          <p:nvPr>
            <p:ph type="sldNum" idx="12"/>
          </p:nvPr>
        </p:nvSpPr>
        <p:spPr>
          <a:xfrm>
            <a:off x="30500848" y="39792783"/>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3797547"/>
            <a:ext cx="30674100" cy="4887000"/>
          </a:xfrm>
          <a:prstGeom prst="rect">
            <a:avLst/>
          </a:prstGeom>
        </p:spPr>
        <p:txBody>
          <a:bodyPr spcFirstLastPara="1" wrap="square" lIns="479475" tIns="479475" rIns="479475" bIns="479475" anchor="t" anchorCtr="0"/>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27" name="Google Shape;27;p6"/>
          <p:cNvSpPr txBox="1">
            <a:spLocks noGrp="1"/>
          </p:cNvSpPr>
          <p:nvPr>
            <p:ph type="sldNum" idx="12"/>
          </p:nvPr>
        </p:nvSpPr>
        <p:spPr>
          <a:xfrm>
            <a:off x="30500848" y="39792783"/>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741120"/>
            <a:ext cx="10108800" cy="6448500"/>
          </a:xfrm>
          <a:prstGeom prst="rect">
            <a:avLst/>
          </a:prstGeom>
        </p:spPr>
        <p:txBody>
          <a:bodyPr spcFirstLastPara="1" wrap="square" lIns="479475" tIns="479475" rIns="479475" bIns="479475" anchor="b" anchorCtr="0"/>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a:endParaRPr/>
          </a:p>
        </p:txBody>
      </p:sp>
      <p:sp>
        <p:nvSpPr>
          <p:cNvPr id="30" name="Google Shape;30;p7"/>
          <p:cNvSpPr txBox="1">
            <a:spLocks noGrp="1"/>
          </p:cNvSpPr>
          <p:nvPr>
            <p:ph type="body" idx="1"/>
          </p:nvPr>
        </p:nvSpPr>
        <p:spPr>
          <a:xfrm>
            <a:off x="1122120" y="11857920"/>
            <a:ext cx="10108800" cy="27130800"/>
          </a:xfrm>
          <a:prstGeom prst="rect">
            <a:avLst/>
          </a:prstGeom>
        </p:spPr>
        <p:txBody>
          <a:bodyPr spcFirstLastPara="1" wrap="square" lIns="479475" tIns="479475" rIns="479475" bIns="479475" anchor="t" anchorCtr="0"/>
          <a:lstStyle>
            <a:lvl1pPr marL="457200" lvl="0" indent="-628650">
              <a:spcBef>
                <a:spcPts val="0"/>
              </a:spcBef>
              <a:spcAft>
                <a:spcPts val="0"/>
              </a:spcAft>
              <a:buSzPts val="6300"/>
              <a:buChar char="●"/>
              <a:defRPr sz="6300"/>
            </a:lvl1pPr>
            <a:lvl2pPr marL="914400" lvl="1" indent="-628650">
              <a:spcBef>
                <a:spcPts val="8400"/>
              </a:spcBef>
              <a:spcAft>
                <a:spcPts val="0"/>
              </a:spcAft>
              <a:buSzPts val="6300"/>
              <a:buChar char="○"/>
              <a:defRPr sz="6300"/>
            </a:lvl2pPr>
            <a:lvl3pPr marL="1371600" lvl="2" indent="-628650">
              <a:spcBef>
                <a:spcPts val="8400"/>
              </a:spcBef>
              <a:spcAft>
                <a:spcPts val="0"/>
              </a:spcAft>
              <a:buSzPts val="6300"/>
              <a:buChar char="■"/>
              <a:defRPr sz="6300"/>
            </a:lvl3pPr>
            <a:lvl4pPr marL="1828800" lvl="3" indent="-628650">
              <a:spcBef>
                <a:spcPts val="8400"/>
              </a:spcBef>
              <a:spcAft>
                <a:spcPts val="0"/>
              </a:spcAft>
              <a:buSzPts val="6300"/>
              <a:buChar char="●"/>
              <a:defRPr sz="6300"/>
            </a:lvl4pPr>
            <a:lvl5pPr marL="2286000" lvl="4" indent="-628650">
              <a:spcBef>
                <a:spcPts val="8400"/>
              </a:spcBef>
              <a:spcAft>
                <a:spcPts val="0"/>
              </a:spcAft>
              <a:buSzPts val="6300"/>
              <a:buChar char="○"/>
              <a:defRPr sz="6300"/>
            </a:lvl5pPr>
            <a:lvl6pPr marL="2743200" lvl="5" indent="-628650">
              <a:spcBef>
                <a:spcPts val="8400"/>
              </a:spcBef>
              <a:spcAft>
                <a:spcPts val="0"/>
              </a:spcAft>
              <a:buSzPts val="6300"/>
              <a:buChar char="■"/>
              <a:defRPr sz="6300"/>
            </a:lvl6pPr>
            <a:lvl7pPr marL="3200400" lvl="6" indent="-628650">
              <a:spcBef>
                <a:spcPts val="8400"/>
              </a:spcBef>
              <a:spcAft>
                <a:spcPts val="0"/>
              </a:spcAft>
              <a:buSzPts val="6300"/>
              <a:buChar char="●"/>
              <a:defRPr sz="6300"/>
            </a:lvl7pPr>
            <a:lvl8pPr marL="3657600" lvl="7" indent="-628650">
              <a:spcBef>
                <a:spcPts val="8400"/>
              </a:spcBef>
              <a:spcAft>
                <a:spcPts val="0"/>
              </a:spcAft>
              <a:buSzPts val="6300"/>
              <a:buChar char="○"/>
              <a:defRPr sz="6300"/>
            </a:lvl8pPr>
            <a:lvl9pPr marL="4114800" lvl="8" indent="-628650">
              <a:spcBef>
                <a:spcPts val="8400"/>
              </a:spcBef>
              <a:spcAft>
                <a:spcPts val="8400"/>
              </a:spcAft>
              <a:buSzPts val="6300"/>
              <a:buChar char="■"/>
              <a:defRPr sz="6300"/>
            </a:lvl9pPr>
          </a:lstStyle>
          <a:p>
            <a:endParaRPr/>
          </a:p>
        </p:txBody>
      </p:sp>
      <p:sp>
        <p:nvSpPr>
          <p:cNvPr id="31" name="Google Shape;31;p7"/>
          <p:cNvSpPr txBox="1">
            <a:spLocks noGrp="1"/>
          </p:cNvSpPr>
          <p:nvPr>
            <p:ph type="sldNum" idx="12"/>
          </p:nvPr>
        </p:nvSpPr>
        <p:spPr>
          <a:xfrm>
            <a:off x="30500848" y="39792783"/>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841280"/>
            <a:ext cx="22924200" cy="34908300"/>
          </a:xfrm>
          <a:prstGeom prst="rect">
            <a:avLst/>
          </a:prstGeom>
        </p:spPr>
        <p:txBody>
          <a:bodyPr spcFirstLastPara="1" wrap="square" lIns="479475" tIns="479475" rIns="479475" bIns="479475" anchor="ctr" anchorCtr="0"/>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a:endParaRPr/>
          </a:p>
        </p:txBody>
      </p:sp>
      <p:sp>
        <p:nvSpPr>
          <p:cNvPr id="34" name="Google Shape;34;p8"/>
          <p:cNvSpPr txBox="1">
            <a:spLocks noGrp="1"/>
          </p:cNvSpPr>
          <p:nvPr>
            <p:ph type="sldNum" idx="12"/>
          </p:nvPr>
        </p:nvSpPr>
        <p:spPr>
          <a:xfrm>
            <a:off x="30500848" y="39792783"/>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67"/>
            <a:ext cx="16459200" cy="43891200"/>
          </a:xfrm>
          <a:prstGeom prst="rect">
            <a:avLst/>
          </a:prstGeom>
          <a:solidFill>
            <a:schemeClr val="lt2"/>
          </a:solidFill>
          <a:ln>
            <a:noFill/>
          </a:ln>
        </p:spPr>
        <p:txBody>
          <a:bodyPr spcFirstLastPara="1" wrap="square" lIns="479475" tIns="479475" rIns="479475" bIns="47947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10523093"/>
            <a:ext cx="14562600" cy="12648900"/>
          </a:xfrm>
          <a:prstGeom prst="rect">
            <a:avLst/>
          </a:prstGeom>
        </p:spPr>
        <p:txBody>
          <a:bodyPr spcFirstLastPara="1" wrap="square" lIns="479475" tIns="479475" rIns="479475" bIns="479475" anchor="b" anchorCtr="0"/>
          <a:lstStyle>
            <a:lvl1pPr lvl="0" algn="ctr">
              <a:spcBef>
                <a:spcPts val="0"/>
              </a:spcBef>
              <a:spcAft>
                <a:spcPts val="0"/>
              </a:spcAft>
              <a:buSzPts val="22000"/>
              <a:buNone/>
              <a:defRPr sz="22000"/>
            </a:lvl1pPr>
            <a:lvl2pPr lvl="1" algn="ctr">
              <a:spcBef>
                <a:spcPts val="0"/>
              </a:spcBef>
              <a:spcAft>
                <a:spcPts val="0"/>
              </a:spcAft>
              <a:buSzPts val="22000"/>
              <a:buNone/>
              <a:defRPr sz="22000"/>
            </a:lvl2pPr>
            <a:lvl3pPr lvl="2" algn="ctr">
              <a:spcBef>
                <a:spcPts val="0"/>
              </a:spcBef>
              <a:spcAft>
                <a:spcPts val="0"/>
              </a:spcAft>
              <a:buSzPts val="22000"/>
              <a:buNone/>
              <a:defRPr sz="22000"/>
            </a:lvl3pPr>
            <a:lvl4pPr lvl="3" algn="ctr">
              <a:spcBef>
                <a:spcPts val="0"/>
              </a:spcBef>
              <a:spcAft>
                <a:spcPts val="0"/>
              </a:spcAft>
              <a:buSzPts val="22000"/>
              <a:buNone/>
              <a:defRPr sz="22000"/>
            </a:lvl4pPr>
            <a:lvl5pPr lvl="4" algn="ctr">
              <a:spcBef>
                <a:spcPts val="0"/>
              </a:spcBef>
              <a:spcAft>
                <a:spcPts val="0"/>
              </a:spcAft>
              <a:buSzPts val="22000"/>
              <a:buNone/>
              <a:defRPr sz="22000"/>
            </a:lvl5pPr>
            <a:lvl6pPr lvl="5" algn="ctr">
              <a:spcBef>
                <a:spcPts val="0"/>
              </a:spcBef>
              <a:spcAft>
                <a:spcPts val="0"/>
              </a:spcAft>
              <a:buSzPts val="22000"/>
              <a:buNone/>
              <a:defRPr sz="22000"/>
            </a:lvl6pPr>
            <a:lvl7pPr lvl="6" algn="ctr">
              <a:spcBef>
                <a:spcPts val="0"/>
              </a:spcBef>
              <a:spcAft>
                <a:spcPts val="0"/>
              </a:spcAft>
              <a:buSzPts val="22000"/>
              <a:buNone/>
              <a:defRPr sz="22000"/>
            </a:lvl7pPr>
            <a:lvl8pPr lvl="7" algn="ctr">
              <a:spcBef>
                <a:spcPts val="0"/>
              </a:spcBef>
              <a:spcAft>
                <a:spcPts val="0"/>
              </a:spcAft>
              <a:buSzPts val="22000"/>
              <a:buNone/>
              <a:defRPr sz="22000"/>
            </a:lvl8pPr>
            <a:lvl9pPr lvl="8" algn="ctr">
              <a:spcBef>
                <a:spcPts val="0"/>
              </a:spcBef>
              <a:spcAft>
                <a:spcPts val="0"/>
              </a:spcAft>
              <a:buSzPts val="22000"/>
              <a:buNone/>
              <a:defRPr sz="22000"/>
            </a:lvl9pPr>
          </a:lstStyle>
          <a:p>
            <a:endParaRPr/>
          </a:p>
        </p:txBody>
      </p:sp>
      <p:sp>
        <p:nvSpPr>
          <p:cNvPr id="38" name="Google Shape;38;p9"/>
          <p:cNvSpPr txBox="1">
            <a:spLocks noGrp="1"/>
          </p:cNvSpPr>
          <p:nvPr>
            <p:ph type="subTitle" idx="1"/>
          </p:nvPr>
        </p:nvSpPr>
        <p:spPr>
          <a:xfrm>
            <a:off x="955800" y="23919573"/>
            <a:ext cx="14562600" cy="10539600"/>
          </a:xfrm>
          <a:prstGeom prst="rect">
            <a:avLst/>
          </a:prstGeom>
        </p:spPr>
        <p:txBody>
          <a:bodyPr spcFirstLastPara="1" wrap="square" lIns="479475" tIns="479475" rIns="479475" bIns="479475" anchor="t" anchorCtr="0"/>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a:endParaRPr/>
          </a:p>
        </p:txBody>
      </p:sp>
      <p:sp>
        <p:nvSpPr>
          <p:cNvPr id="39" name="Google Shape;39;p9"/>
          <p:cNvSpPr txBox="1">
            <a:spLocks noGrp="1"/>
          </p:cNvSpPr>
          <p:nvPr>
            <p:ph type="body" idx="2"/>
          </p:nvPr>
        </p:nvSpPr>
        <p:spPr>
          <a:xfrm>
            <a:off x="17782200" y="6178773"/>
            <a:ext cx="13813200" cy="31531500"/>
          </a:xfrm>
          <a:prstGeom prst="rect">
            <a:avLst/>
          </a:prstGeom>
        </p:spPr>
        <p:txBody>
          <a:bodyPr spcFirstLastPara="1" wrap="square" lIns="479475" tIns="479475" rIns="479475" bIns="479475" anchor="ctr" anchorCtr="0"/>
          <a:lstStyle>
            <a:lvl1pPr marL="457200" lvl="0" indent="-825500">
              <a:spcBef>
                <a:spcPts val="0"/>
              </a:spcBef>
              <a:spcAft>
                <a:spcPts val="0"/>
              </a:spcAft>
              <a:buSzPts val="9400"/>
              <a:buChar char="●"/>
              <a:defRPr/>
            </a:lvl1pPr>
            <a:lvl2pPr marL="914400" lvl="1" indent="-692150">
              <a:spcBef>
                <a:spcPts val="8400"/>
              </a:spcBef>
              <a:spcAft>
                <a:spcPts val="0"/>
              </a:spcAft>
              <a:buSzPts val="7300"/>
              <a:buChar char="○"/>
              <a:defRPr/>
            </a:lvl2pPr>
            <a:lvl3pPr marL="1371600" lvl="2" indent="-692150">
              <a:spcBef>
                <a:spcPts val="8400"/>
              </a:spcBef>
              <a:spcAft>
                <a:spcPts val="0"/>
              </a:spcAft>
              <a:buSzPts val="7300"/>
              <a:buChar char="■"/>
              <a:defRPr/>
            </a:lvl3pPr>
            <a:lvl4pPr marL="1828800" lvl="3" indent="-692150">
              <a:spcBef>
                <a:spcPts val="8400"/>
              </a:spcBef>
              <a:spcAft>
                <a:spcPts val="0"/>
              </a:spcAft>
              <a:buSzPts val="7300"/>
              <a:buChar char="●"/>
              <a:defRPr/>
            </a:lvl4pPr>
            <a:lvl5pPr marL="2286000" lvl="4" indent="-692150">
              <a:spcBef>
                <a:spcPts val="8400"/>
              </a:spcBef>
              <a:spcAft>
                <a:spcPts val="0"/>
              </a:spcAft>
              <a:buSzPts val="7300"/>
              <a:buChar char="○"/>
              <a:defRPr/>
            </a:lvl5pPr>
            <a:lvl6pPr marL="2743200" lvl="5" indent="-692150">
              <a:spcBef>
                <a:spcPts val="8400"/>
              </a:spcBef>
              <a:spcAft>
                <a:spcPts val="0"/>
              </a:spcAft>
              <a:buSzPts val="7300"/>
              <a:buChar char="■"/>
              <a:defRPr/>
            </a:lvl6pPr>
            <a:lvl7pPr marL="3200400" lvl="6" indent="-692150">
              <a:spcBef>
                <a:spcPts val="8400"/>
              </a:spcBef>
              <a:spcAft>
                <a:spcPts val="0"/>
              </a:spcAft>
              <a:buSzPts val="7300"/>
              <a:buChar char="●"/>
              <a:defRPr/>
            </a:lvl7pPr>
            <a:lvl8pPr marL="3657600" lvl="7" indent="-692150">
              <a:spcBef>
                <a:spcPts val="8400"/>
              </a:spcBef>
              <a:spcAft>
                <a:spcPts val="0"/>
              </a:spcAft>
              <a:buSzPts val="7300"/>
              <a:buChar char="○"/>
              <a:defRPr/>
            </a:lvl8pPr>
            <a:lvl9pPr marL="4114800" lvl="8" indent="-692150">
              <a:spcBef>
                <a:spcPts val="8400"/>
              </a:spcBef>
              <a:spcAft>
                <a:spcPts val="8400"/>
              </a:spcAft>
              <a:buSzPts val="7300"/>
              <a:buChar char="■"/>
              <a:defRPr/>
            </a:lvl9pPr>
          </a:lstStyle>
          <a:p>
            <a:endParaRPr/>
          </a:p>
        </p:txBody>
      </p:sp>
      <p:sp>
        <p:nvSpPr>
          <p:cNvPr id="40" name="Google Shape;40;p9"/>
          <p:cNvSpPr txBox="1">
            <a:spLocks noGrp="1"/>
          </p:cNvSpPr>
          <p:nvPr>
            <p:ph type="sldNum" idx="12"/>
          </p:nvPr>
        </p:nvSpPr>
        <p:spPr>
          <a:xfrm>
            <a:off x="30500848" y="39792783"/>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36100907"/>
            <a:ext cx="21595800" cy="5163600"/>
          </a:xfrm>
          <a:prstGeom prst="rect">
            <a:avLst/>
          </a:prstGeom>
        </p:spPr>
        <p:txBody>
          <a:bodyPr spcFirstLastPara="1" wrap="square" lIns="479475" tIns="479475" rIns="479475" bIns="479475" anchor="ctr" anchorCtr="0"/>
          <a:lstStyle>
            <a:lvl1pPr marL="457200" lvl="0" indent="-228600">
              <a:lnSpc>
                <a:spcPct val="100000"/>
              </a:lnSpc>
              <a:spcBef>
                <a:spcPts val="0"/>
              </a:spcBef>
              <a:spcAft>
                <a:spcPts val="0"/>
              </a:spcAft>
              <a:buSzPts val="9400"/>
              <a:buNone/>
              <a:defRPr/>
            </a:lvl1pPr>
          </a:lstStyle>
          <a:p>
            <a:endParaRPr/>
          </a:p>
        </p:txBody>
      </p:sp>
      <p:sp>
        <p:nvSpPr>
          <p:cNvPr id="43" name="Google Shape;43;p10"/>
          <p:cNvSpPr txBox="1">
            <a:spLocks noGrp="1"/>
          </p:cNvSpPr>
          <p:nvPr>
            <p:ph type="sldNum" idx="12"/>
          </p:nvPr>
        </p:nvSpPr>
        <p:spPr>
          <a:xfrm>
            <a:off x="30500848" y="39792783"/>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3797547"/>
            <a:ext cx="30674100" cy="4887000"/>
          </a:xfrm>
          <a:prstGeom prst="rect">
            <a:avLst/>
          </a:prstGeom>
          <a:noFill/>
          <a:ln>
            <a:noFill/>
          </a:ln>
        </p:spPr>
        <p:txBody>
          <a:bodyPr spcFirstLastPara="1" wrap="square" lIns="479475" tIns="479475" rIns="479475" bIns="479475" anchor="t" anchorCtr="0"/>
          <a:lstStyle>
            <a:lvl1pPr lvl="0">
              <a:spcBef>
                <a:spcPts val="0"/>
              </a:spcBef>
              <a:spcAft>
                <a:spcPts val="0"/>
              </a:spcAft>
              <a:buClr>
                <a:schemeClr val="dk1"/>
              </a:buClr>
              <a:buSzPts val="14700"/>
              <a:buNone/>
              <a:defRPr sz="14700">
                <a:solidFill>
                  <a:schemeClr val="dk1"/>
                </a:solidFill>
              </a:defRPr>
            </a:lvl1pPr>
            <a:lvl2pPr lvl="1">
              <a:spcBef>
                <a:spcPts val="0"/>
              </a:spcBef>
              <a:spcAft>
                <a:spcPts val="0"/>
              </a:spcAft>
              <a:buClr>
                <a:schemeClr val="dk1"/>
              </a:buClr>
              <a:buSzPts val="14700"/>
              <a:buNone/>
              <a:defRPr sz="14700">
                <a:solidFill>
                  <a:schemeClr val="dk1"/>
                </a:solidFill>
              </a:defRPr>
            </a:lvl2pPr>
            <a:lvl3pPr lvl="2">
              <a:spcBef>
                <a:spcPts val="0"/>
              </a:spcBef>
              <a:spcAft>
                <a:spcPts val="0"/>
              </a:spcAft>
              <a:buClr>
                <a:schemeClr val="dk1"/>
              </a:buClr>
              <a:buSzPts val="14700"/>
              <a:buNone/>
              <a:defRPr sz="14700">
                <a:solidFill>
                  <a:schemeClr val="dk1"/>
                </a:solidFill>
              </a:defRPr>
            </a:lvl3pPr>
            <a:lvl4pPr lvl="3">
              <a:spcBef>
                <a:spcPts val="0"/>
              </a:spcBef>
              <a:spcAft>
                <a:spcPts val="0"/>
              </a:spcAft>
              <a:buClr>
                <a:schemeClr val="dk1"/>
              </a:buClr>
              <a:buSzPts val="14700"/>
              <a:buNone/>
              <a:defRPr sz="14700">
                <a:solidFill>
                  <a:schemeClr val="dk1"/>
                </a:solidFill>
              </a:defRPr>
            </a:lvl4pPr>
            <a:lvl5pPr lvl="4">
              <a:spcBef>
                <a:spcPts val="0"/>
              </a:spcBef>
              <a:spcAft>
                <a:spcPts val="0"/>
              </a:spcAft>
              <a:buClr>
                <a:schemeClr val="dk1"/>
              </a:buClr>
              <a:buSzPts val="14700"/>
              <a:buNone/>
              <a:defRPr sz="14700">
                <a:solidFill>
                  <a:schemeClr val="dk1"/>
                </a:solidFill>
              </a:defRPr>
            </a:lvl5pPr>
            <a:lvl6pPr lvl="5">
              <a:spcBef>
                <a:spcPts val="0"/>
              </a:spcBef>
              <a:spcAft>
                <a:spcPts val="0"/>
              </a:spcAft>
              <a:buClr>
                <a:schemeClr val="dk1"/>
              </a:buClr>
              <a:buSzPts val="14700"/>
              <a:buNone/>
              <a:defRPr sz="14700">
                <a:solidFill>
                  <a:schemeClr val="dk1"/>
                </a:solidFill>
              </a:defRPr>
            </a:lvl6pPr>
            <a:lvl7pPr lvl="6">
              <a:spcBef>
                <a:spcPts val="0"/>
              </a:spcBef>
              <a:spcAft>
                <a:spcPts val="0"/>
              </a:spcAft>
              <a:buClr>
                <a:schemeClr val="dk1"/>
              </a:buClr>
              <a:buSzPts val="14700"/>
              <a:buNone/>
              <a:defRPr sz="14700">
                <a:solidFill>
                  <a:schemeClr val="dk1"/>
                </a:solidFill>
              </a:defRPr>
            </a:lvl7pPr>
            <a:lvl8pPr lvl="7">
              <a:spcBef>
                <a:spcPts val="0"/>
              </a:spcBef>
              <a:spcAft>
                <a:spcPts val="0"/>
              </a:spcAft>
              <a:buClr>
                <a:schemeClr val="dk1"/>
              </a:buClr>
              <a:buSzPts val="14700"/>
              <a:buNone/>
              <a:defRPr sz="14700">
                <a:solidFill>
                  <a:schemeClr val="dk1"/>
                </a:solidFill>
              </a:defRPr>
            </a:lvl8pPr>
            <a:lvl9pPr lvl="8">
              <a:spcBef>
                <a:spcPts val="0"/>
              </a:spcBef>
              <a:spcAft>
                <a:spcPts val="0"/>
              </a:spcAft>
              <a:buClr>
                <a:schemeClr val="dk1"/>
              </a:buClr>
              <a:buSzPts val="14700"/>
              <a:buNone/>
              <a:defRPr sz="14700">
                <a:solidFill>
                  <a:schemeClr val="dk1"/>
                </a:solidFill>
              </a:defRPr>
            </a:lvl9pPr>
          </a:lstStyle>
          <a:p>
            <a:endParaRPr/>
          </a:p>
        </p:txBody>
      </p:sp>
      <p:sp>
        <p:nvSpPr>
          <p:cNvPr id="7" name="Google Shape;7;p1"/>
          <p:cNvSpPr txBox="1">
            <a:spLocks noGrp="1"/>
          </p:cNvSpPr>
          <p:nvPr>
            <p:ph type="body" idx="1"/>
          </p:nvPr>
        </p:nvSpPr>
        <p:spPr>
          <a:xfrm>
            <a:off x="1122120" y="9834453"/>
            <a:ext cx="30674100" cy="29153400"/>
          </a:xfrm>
          <a:prstGeom prst="rect">
            <a:avLst/>
          </a:prstGeom>
          <a:noFill/>
          <a:ln>
            <a:noFill/>
          </a:ln>
        </p:spPr>
        <p:txBody>
          <a:bodyPr spcFirstLastPara="1" wrap="square" lIns="479475" tIns="479475" rIns="479475" bIns="479475" anchor="t" anchorCtr="0"/>
          <a:lstStyle>
            <a:lvl1pPr marL="457200" lvl="0" indent="-825500">
              <a:lnSpc>
                <a:spcPct val="115000"/>
              </a:lnSpc>
              <a:spcBef>
                <a:spcPts val="0"/>
              </a:spcBef>
              <a:spcAft>
                <a:spcPts val="0"/>
              </a:spcAft>
              <a:buClr>
                <a:schemeClr val="dk2"/>
              </a:buClr>
              <a:buSzPts val="9400"/>
              <a:buChar char="●"/>
              <a:defRPr sz="9400">
                <a:solidFill>
                  <a:schemeClr val="dk2"/>
                </a:solidFill>
              </a:defRPr>
            </a:lvl1pPr>
            <a:lvl2pPr marL="914400" lvl="1" indent="-692150">
              <a:lnSpc>
                <a:spcPct val="115000"/>
              </a:lnSpc>
              <a:spcBef>
                <a:spcPts val="8400"/>
              </a:spcBef>
              <a:spcAft>
                <a:spcPts val="0"/>
              </a:spcAft>
              <a:buClr>
                <a:schemeClr val="dk2"/>
              </a:buClr>
              <a:buSzPts val="7300"/>
              <a:buChar char="○"/>
              <a:defRPr sz="7300">
                <a:solidFill>
                  <a:schemeClr val="dk2"/>
                </a:solidFill>
              </a:defRPr>
            </a:lvl2pPr>
            <a:lvl3pPr marL="1371600" lvl="2" indent="-692150">
              <a:lnSpc>
                <a:spcPct val="115000"/>
              </a:lnSpc>
              <a:spcBef>
                <a:spcPts val="8400"/>
              </a:spcBef>
              <a:spcAft>
                <a:spcPts val="0"/>
              </a:spcAft>
              <a:buClr>
                <a:schemeClr val="dk2"/>
              </a:buClr>
              <a:buSzPts val="7300"/>
              <a:buChar char="■"/>
              <a:defRPr sz="7300">
                <a:solidFill>
                  <a:schemeClr val="dk2"/>
                </a:solidFill>
              </a:defRPr>
            </a:lvl3pPr>
            <a:lvl4pPr marL="1828800" lvl="3" indent="-692150">
              <a:lnSpc>
                <a:spcPct val="115000"/>
              </a:lnSpc>
              <a:spcBef>
                <a:spcPts val="8400"/>
              </a:spcBef>
              <a:spcAft>
                <a:spcPts val="0"/>
              </a:spcAft>
              <a:buClr>
                <a:schemeClr val="dk2"/>
              </a:buClr>
              <a:buSzPts val="7300"/>
              <a:buChar char="●"/>
              <a:defRPr sz="7300">
                <a:solidFill>
                  <a:schemeClr val="dk2"/>
                </a:solidFill>
              </a:defRPr>
            </a:lvl4pPr>
            <a:lvl5pPr marL="2286000" lvl="4" indent="-692150">
              <a:lnSpc>
                <a:spcPct val="115000"/>
              </a:lnSpc>
              <a:spcBef>
                <a:spcPts val="8400"/>
              </a:spcBef>
              <a:spcAft>
                <a:spcPts val="0"/>
              </a:spcAft>
              <a:buClr>
                <a:schemeClr val="dk2"/>
              </a:buClr>
              <a:buSzPts val="7300"/>
              <a:buChar char="○"/>
              <a:defRPr sz="7300">
                <a:solidFill>
                  <a:schemeClr val="dk2"/>
                </a:solidFill>
              </a:defRPr>
            </a:lvl5pPr>
            <a:lvl6pPr marL="2743200" lvl="5" indent="-692150">
              <a:lnSpc>
                <a:spcPct val="115000"/>
              </a:lnSpc>
              <a:spcBef>
                <a:spcPts val="8400"/>
              </a:spcBef>
              <a:spcAft>
                <a:spcPts val="0"/>
              </a:spcAft>
              <a:buClr>
                <a:schemeClr val="dk2"/>
              </a:buClr>
              <a:buSzPts val="7300"/>
              <a:buChar char="■"/>
              <a:defRPr sz="7300">
                <a:solidFill>
                  <a:schemeClr val="dk2"/>
                </a:solidFill>
              </a:defRPr>
            </a:lvl6pPr>
            <a:lvl7pPr marL="3200400" lvl="6" indent="-692150">
              <a:lnSpc>
                <a:spcPct val="115000"/>
              </a:lnSpc>
              <a:spcBef>
                <a:spcPts val="8400"/>
              </a:spcBef>
              <a:spcAft>
                <a:spcPts val="0"/>
              </a:spcAft>
              <a:buClr>
                <a:schemeClr val="dk2"/>
              </a:buClr>
              <a:buSzPts val="7300"/>
              <a:buChar char="●"/>
              <a:defRPr sz="7300">
                <a:solidFill>
                  <a:schemeClr val="dk2"/>
                </a:solidFill>
              </a:defRPr>
            </a:lvl7pPr>
            <a:lvl8pPr marL="3657600" lvl="7" indent="-692150">
              <a:lnSpc>
                <a:spcPct val="115000"/>
              </a:lnSpc>
              <a:spcBef>
                <a:spcPts val="8400"/>
              </a:spcBef>
              <a:spcAft>
                <a:spcPts val="0"/>
              </a:spcAft>
              <a:buClr>
                <a:schemeClr val="dk2"/>
              </a:buClr>
              <a:buSzPts val="7300"/>
              <a:buChar char="○"/>
              <a:defRPr sz="7300">
                <a:solidFill>
                  <a:schemeClr val="dk2"/>
                </a:solidFill>
              </a:defRPr>
            </a:lvl8pPr>
            <a:lvl9pPr marL="4114800" lvl="8" indent="-692150">
              <a:lnSpc>
                <a:spcPct val="115000"/>
              </a:lnSpc>
              <a:spcBef>
                <a:spcPts val="8400"/>
              </a:spcBef>
              <a:spcAft>
                <a:spcPts val="840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0500848" y="39792783"/>
            <a:ext cx="1975200" cy="3358800"/>
          </a:xfrm>
          <a:prstGeom prst="rect">
            <a:avLst/>
          </a:prstGeom>
          <a:noFill/>
          <a:ln>
            <a:noFill/>
          </a:ln>
        </p:spPr>
        <p:txBody>
          <a:bodyPr spcFirstLastPara="1" wrap="square" lIns="479475" tIns="479475" rIns="479475" bIns="479475" anchor="ctr" anchorCtr="0">
            <a:no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osf.io/yuv52"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jpg"/><Relationship Id="rId9"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6459200" y="29462168"/>
            <a:ext cx="16248600" cy="6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6628625" y="7840825"/>
            <a:ext cx="16459200" cy="6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210675" y="33010415"/>
            <a:ext cx="16248600" cy="486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210675" y="7871450"/>
            <a:ext cx="16248600" cy="6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p:nvPr/>
        </p:nvSpPr>
        <p:spPr>
          <a:xfrm>
            <a:off x="5017650" y="457200"/>
            <a:ext cx="22883100" cy="29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dirty="0"/>
              <a:t>A 'Simple' Re-Executable Publication: IQ in Typically Developing Children</a:t>
            </a:r>
            <a:endParaRPr sz="9600" b="1" dirty="0"/>
          </a:p>
        </p:txBody>
      </p:sp>
      <p:pic>
        <p:nvPicPr>
          <p:cNvPr id="59" name="Google Shape;59;p13"/>
          <p:cNvPicPr preferRelativeResize="0"/>
          <p:nvPr/>
        </p:nvPicPr>
        <p:blipFill>
          <a:blip r:embed="rId3">
            <a:alphaModFix/>
          </a:blip>
          <a:stretch>
            <a:fillRect/>
          </a:stretch>
        </p:blipFill>
        <p:spPr>
          <a:xfrm>
            <a:off x="0" y="0"/>
            <a:ext cx="3956225" cy="3956225"/>
          </a:xfrm>
          <a:prstGeom prst="rect">
            <a:avLst/>
          </a:prstGeom>
          <a:noFill/>
          <a:ln>
            <a:noFill/>
          </a:ln>
        </p:spPr>
      </p:pic>
      <p:sp>
        <p:nvSpPr>
          <p:cNvPr id="60" name="Google Shape;60;p13"/>
          <p:cNvSpPr txBox="1"/>
          <p:nvPr/>
        </p:nvSpPr>
        <p:spPr>
          <a:xfrm>
            <a:off x="75" y="3980600"/>
            <a:ext cx="32918400" cy="395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5400" dirty="0" err="1">
                <a:solidFill>
                  <a:schemeClr val="dk1"/>
                </a:solidFill>
              </a:rPr>
              <a:t>Satrajit</a:t>
            </a:r>
            <a:r>
              <a:rPr lang="en" sz="5400" dirty="0">
                <a:solidFill>
                  <a:schemeClr val="dk1"/>
                </a:solidFill>
              </a:rPr>
              <a:t> Ghosh</a:t>
            </a:r>
            <a:r>
              <a:rPr lang="en" sz="5400" baseline="30000" dirty="0">
                <a:solidFill>
                  <a:schemeClr val="dk1"/>
                </a:solidFill>
              </a:rPr>
              <a:t>1</a:t>
            </a:r>
            <a:r>
              <a:rPr lang="en" sz="5400" dirty="0">
                <a:solidFill>
                  <a:schemeClr val="dk1"/>
                </a:solidFill>
              </a:rPr>
              <a:t>, </a:t>
            </a:r>
            <a:r>
              <a:rPr lang="en" sz="5400" dirty="0" err="1">
                <a:solidFill>
                  <a:schemeClr val="dk1"/>
                </a:solidFill>
              </a:rPr>
              <a:t>Goncalves</a:t>
            </a:r>
            <a:r>
              <a:rPr lang="en" sz="5400" dirty="0">
                <a:solidFill>
                  <a:schemeClr val="dk1"/>
                </a:solidFill>
              </a:rPr>
              <a:t> Mathias</a:t>
            </a:r>
            <a:r>
              <a:rPr lang="en" sz="5400" baseline="30000" dirty="0">
                <a:solidFill>
                  <a:schemeClr val="dk1"/>
                </a:solidFill>
              </a:rPr>
              <a:t>2</a:t>
            </a:r>
            <a:r>
              <a:rPr lang="en" sz="5400" dirty="0">
                <a:solidFill>
                  <a:schemeClr val="dk1"/>
                </a:solidFill>
              </a:rPr>
              <a:t>, David Keator</a:t>
            </a:r>
            <a:r>
              <a:rPr lang="en" sz="5400" baseline="30000" dirty="0">
                <a:solidFill>
                  <a:schemeClr val="dk1"/>
                </a:solidFill>
              </a:rPr>
              <a:t>3</a:t>
            </a:r>
            <a:r>
              <a:rPr lang="en" sz="5400" dirty="0">
                <a:solidFill>
                  <a:schemeClr val="dk1"/>
                </a:solidFill>
              </a:rPr>
              <a:t>, Tom Gillespie</a:t>
            </a:r>
            <a:r>
              <a:rPr lang="en" sz="5400" baseline="30000" dirty="0">
                <a:solidFill>
                  <a:schemeClr val="dk1"/>
                </a:solidFill>
              </a:rPr>
              <a:t>4</a:t>
            </a:r>
            <a:r>
              <a:rPr lang="en" sz="5400" dirty="0">
                <a:solidFill>
                  <a:schemeClr val="dk1"/>
                </a:solidFill>
              </a:rPr>
              <a:t>, Jeffrey Grethe</a:t>
            </a:r>
            <a:r>
              <a:rPr lang="en" sz="5400" baseline="30000" dirty="0">
                <a:solidFill>
                  <a:schemeClr val="dk1"/>
                </a:solidFill>
              </a:rPr>
              <a:t>5</a:t>
            </a:r>
            <a:r>
              <a:rPr lang="en" sz="5400" dirty="0">
                <a:solidFill>
                  <a:schemeClr val="dk1"/>
                </a:solidFill>
              </a:rPr>
              <a:t>, Steven Hodge</a:t>
            </a:r>
            <a:r>
              <a:rPr lang="en" sz="5400" baseline="30000" dirty="0">
                <a:solidFill>
                  <a:schemeClr val="dk1"/>
                </a:solidFill>
              </a:rPr>
              <a:t>6</a:t>
            </a:r>
            <a:r>
              <a:rPr lang="en" sz="5400" dirty="0">
                <a:solidFill>
                  <a:schemeClr val="dk1"/>
                </a:solidFill>
              </a:rPr>
              <a:t>, </a:t>
            </a:r>
            <a:r>
              <a:rPr lang="en" sz="5400" dirty="0" err="1">
                <a:solidFill>
                  <a:schemeClr val="dk1"/>
                </a:solidFill>
              </a:rPr>
              <a:t>Yaroslav</a:t>
            </a:r>
            <a:r>
              <a:rPr lang="en" sz="5400" dirty="0">
                <a:solidFill>
                  <a:schemeClr val="dk1"/>
                </a:solidFill>
              </a:rPr>
              <a:t> Halchenko</a:t>
            </a:r>
            <a:r>
              <a:rPr lang="en" sz="5400" baseline="30000" dirty="0">
                <a:solidFill>
                  <a:schemeClr val="dk1"/>
                </a:solidFill>
              </a:rPr>
              <a:t>7</a:t>
            </a:r>
            <a:r>
              <a:rPr lang="en" sz="5400" dirty="0">
                <a:solidFill>
                  <a:schemeClr val="dk1"/>
                </a:solidFill>
              </a:rPr>
              <a:t>, Jean-Baptiste Poline</a:t>
            </a:r>
            <a:r>
              <a:rPr lang="en" sz="5400" baseline="30000" dirty="0">
                <a:solidFill>
                  <a:schemeClr val="dk1"/>
                </a:solidFill>
              </a:rPr>
              <a:t>8</a:t>
            </a:r>
            <a:r>
              <a:rPr lang="en" sz="5400" dirty="0">
                <a:solidFill>
                  <a:schemeClr val="dk1"/>
                </a:solidFill>
              </a:rPr>
              <a:t>, David Kennedy</a:t>
            </a:r>
            <a:r>
              <a:rPr lang="en" sz="5400" baseline="30000" dirty="0">
                <a:solidFill>
                  <a:schemeClr val="dk1"/>
                </a:solidFill>
              </a:rPr>
              <a:t>9</a:t>
            </a:r>
            <a:endParaRPr sz="6600" dirty="0">
              <a:solidFill>
                <a:schemeClr val="dk1"/>
              </a:solidFill>
            </a:endParaRPr>
          </a:p>
          <a:p>
            <a:pPr marL="0" lvl="0" indent="0" algn="l" rtl="0">
              <a:spcBef>
                <a:spcPts val="1000"/>
              </a:spcBef>
              <a:spcAft>
                <a:spcPts val="0"/>
              </a:spcAft>
              <a:buNone/>
            </a:pPr>
            <a:r>
              <a:rPr lang="en" sz="3600" baseline="30000" dirty="0">
                <a:solidFill>
                  <a:schemeClr val="dk1"/>
                </a:solidFill>
              </a:rPr>
              <a:t>1</a:t>
            </a:r>
            <a:r>
              <a:rPr lang="en" sz="3600" dirty="0">
                <a:solidFill>
                  <a:schemeClr val="dk1"/>
                </a:solidFill>
              </a:rPr>
              <a:t>MIT/HMS, Cambridge, MA, </a:t>
            </a:r>
            <a:r>
              <a:rPr lang="en" sz="3600" baseline="30000" dirty="0">
                <a:solidFill>
                  <a:schemeClr val="dk1"/>
                </a:solidFill>
              </a:rPr>
              <a:t>2</a:t>
            </a:r>
            <a:r>
              <a:rPr lang="en" sz="3600" dirty="0">
                <a:solidFill>
                  <a:schemeClr val="dk1"/>
                </a:solidFill>
              </a:rPr>
              <a:t>MIT, Cambridge, MA, </a:t>
            </a:r>
            <a:r>
              <a:rPr lang="en" sz="3600" baseline="30000" dirty="0">
                <a:solidFill>
                  <a:schemeClr val="dk1"/>
                </a:solidFill>
              </a:rPr>
              <a:t>3</a:t>
            </a:r>
            <a:r>
              <a:rPr lang="en" sz="3600" dirty="0">
                <a:solidFill>
                  <a:schemeClr val="dk1"/>
                </a:solidFill>
              </a:rPr>
              <a:t>University of California Irvine, Irvine, CA, </a:t>
            </a:r>
            <a:r>
              <a:rPr lang="en" sz="3600" baseline="30000" dirty="0">
                <a:solidFill>
                  <a:schemeClr val="dk1"/>
                </a:solidFill>
              </a:rPr>
              <a:t>4</a:t>
            </a:r>
            <a:r>
              <a:rPr lang="en" sz="3600" dirty="0">
                <a:solidFill>
                  <a:schemeClr val="dk1"/>
                </a:solidFill>
              </a:rPr>
              <a:t>UCSD, San Diego, CA, </a:t>
            </a:r>
            <a:r>
              <a:rPr lang="en" sz="3600" baseline="30000" dirty="0">
                <a:solidFill>
                  <a:schemeClr val="dk1"/>
                </a:solidFill>
              </a:rPr>
              <a:t>5</a:t>
            </a:r>
            <a:r>
              <a:rPr lang="en" sz="3600" dirty="0">
                <a:solidFill>
                  <a:schemeClr val="dk1"/>
                </a:solidFill>
              </a:rPr>
              <a:t>University of California San Diego, San Diego, CA, </a:t>
            </a:r>
            <a:r>
              <a:rPr lang="en" sz="3600" baseline="30000" dirty="0">
                <a:solidFill>
                  <a:schemeClr val="dk1"/>
                </a:solidFill>
              </a:rPr>
              <a:t>6</a:t>
            </a:r>
            <a:r>
              <a:rPr lang="en" sz="3600" dirty="0">
                <a:solidFill>
                  <a:schemeClr val="dk1"/>
                </a:solidFill>
              </a:rPr>
              <a:t>University of Massachusetts Medical School, Worcester, United States, </a:t>
            </a:r>
            <a:r>
              <a:rPr lang="en" sz="3600" baseline="30000" dirty="0">
                <a:solidFill>
                  <a:schemeClr val="dk1"/>
                </a:solidFill>
              </a:rPr>
              <a:t>7</a:t>
            </a:r>
            <a:r>
              <a:rPr lang="en" sz="3600" dirty="0">
                <a:solidFill>
                  <a:schemeClr val="dk1"/>
                </a:solidFill>
              </a:rPr>
              <a:t>Dartmouth College, Dartmouth, NH, </a:t>
            </a:r>
            <a:r>
              <a:rPr lang="en" sz="3600" baseline="30000" dirty="0">
                <a:solidFill>
                  <a:schemeClr val="dk1"/>
                </a:solidFill>
              </a:rPr>
              <a:t>8</a:t>
            </a:r>
            <a:r>
              <a:rPr lang="en" sz="3600" dirty="0">
                <a:solidFill>
                  <a:schemeClr val="dk1"/>
                </a:solidFill>
              </a:rPr>
              <a:t>McGill University, Montreal, Quebec, </a:t>
            </a:r>
            <a:r>
              <a:rPr lang="en" sz="3600" baseline="30000" dirty="0">
                <a:solidFill>
                  <a:schemeClr val="dk1"/>
                </a:solidFill>
              </a:rPr>
              <a:t>9</a:t>
            </a:r>
            <a:r>
              <a:rPr lang="en" sz="3600" dirty="0">
                <a:solidFill>
                  <a:schemeClr val="dk1"/>
                </a:solidFill>
              </a:rPr>
              <a:t>University of </a:t>
            </a:r>
            <a:r>
              <a:rPr lang="en" sz="3600" dirty="0" err="1">
                <a:solidFill>
                  <a:schemeClr val="dk1"/>
                </a:solidFill>
              </a:rPr>
              <a:t>Massachusett</a:t>
            </a:r>
            <a:r>
              <a:rPr lang="en" sz="3600" dirty="0">
                <a:solidFill>
                  <a:schemeClr val="dk1"/>
                </a:solidFill>
              </a:rPr>
              <a:t> Medical School, Worcester, MA </a:t>
            </a:r>
            <a:endParaRPr sz="3600" dirty="0"/>
          </a:p>
        </p:txBody>
      </p:sp>
      <p:sp>
        <p:nvSpPr>
          <p:cNvPr id="61" name="Google Shape;61;p13"/>
          <p:cNvSpPr txBox="1"/>
          <p:nvPr/>
        </p:nvSpPr>
        <p:spPr>
          <a:xfrm>
            <a:off x="323500" y="7961075"/>
            <a:ext cx="15840000" cy="123879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b="1" dirty="0"/>
              <a:t>Introduction:</a:t>
            </a:r>
            <a:endParaRPr sz="3600" b="1" dirty="0"/>
          </a:p>
          <a:p>
            <a:pPr marL="0" lvl="0" indent="0" algn="l" rtl="0">
              <a:spcBef>
                <a:spcPts val="0"/>
              </a:spcBef>
              <a:spcAft>
                <a:spcPts val="0"/>
              </a:spcAft>
              <a:buNone/>
            </a:pPr>
            <a:r>
              <a:rPr lang="en" sz="3600" dirty="0"/>
              <a:t>The relationship between IQ and brain structural volume in typically developing brain is a known confound in virtually all structural neuroimaging studies. A better understanding of this effect is important for ongoing studies. We selected three publications related to IQ and structural volumes in typically developing children from the literature and attempt to prospectively replicate the main observations in current publicly available data in a re-executable </a:t>
            </a:r>
            <a:r>
              <a:rPr lang="en-US" sz="3600" dirty="0" smtClean="0"/>
              <a:t>and </a:t>
            </a:r>
            <a:r>
              <a:rPr lang="en" sz="3600" dirty="0" smtClean="0"/>
              <a:t>extensible fashion. </a:t>
            </a:r>
            <a:endParaRPr sz="3600" dirty="0"/>
          </a:p>
          <a:p>
            <a:pPr marL="0" lvl="0" indent="0" algn="l" rtl="0">
              <a:spcBef>
                <a:spcPts val="1000"/>
              </a:spcBef>
              <a:spcAft>
                <a:spcPts val="0"/>
              </a:spcAft>
              <a:buNone/>
            </a:pPr>
            <a:r>
              <a:rPr lang="en" sz="3000" dirty="0">
                <a:highlight>
                  <a:srgbClr val="FFFFFF"/>
                </a:highlight>
              </a:rPr>
              <a:t>(1) </a:t>
            </a:r>
            <a:r>
              <a:rPr lang="en" sz="3000" b="1" dirty="0" err="1">
                <a:highlight>
                  <a:srgbClr val="FFFFFF"/>
                </a:highlight>
              </a:rPr>
              <a:t>Pietschnig</a:t>
            </a:r>
            <a:r>
              <a:rPr lang="en" sz="3000" b="1" dirty="0">
                <a:highlight>
                  <a:srgbClr val="FFFFFF"/>
                </a:highlight>
              </a:rPr>
              <a:t> et al.</a:t>
            </a:r>
            <a:r>
              <a:rPr lang="en" sz="3000" dirty="0">
                <a:highlight>
                  <a:srgbClr val="FFFFFF"/>
                </a:highlight>
              </a:rPr>
              <a:t> </a:t>
            </a:r>
            <a:r>
              <a:rPr lang="en" sz="3000" i="1" dirty="0">
                <a:highlight>
                  <a:srgbClr val="FFFFFF"/>
                </a:highlight>
              </a:rPr>
              <a:t>"Our results showed significant positive associations of brain volume and IQ (r = .24, R2 = .06) that generalize over age (children vs. adults), IQ domain (full-scale, performance, and verbal IQ), and sex."</a:t>
            </a:r>
            <a:endParaRPr sz="3000" i="1" dirty="0">
              <a:highlight>
                <a:srgbClr val="FFFFFF"/>
              </a:highlight>
            </a:endParaRPr>
          </a:p>
          <a:p>
            <a:pPr marL="0" lvl="0" indent="0" algn="l" rtl="0">
              <a:spcBef>
                <a:spcPts val="1000"/>
              </a:spcBef>
              <a:spcAft>
                <a:spcPts val="0"/>
              </a:spcAft>
              <a:buNone/>
            </a:pPr>
            <a:r>
              <a:rPr lang="en" sz="3000" dirty="0">
                <a:highlight>
                  <a:srgbClr val="FFFFFF"/>
                </a:highlight>
              </a:rPr>
              <a:t>(2) </a:t>
            </a:r>
            <a:r>
              <a:rPr lang="en" sz="3000" b="1" dirty="0">
                <a:highlight>
                  <a:srgbClr val="FFFFFF"/>
                </a:highlight>
              </a:rPr>
              <a:t>MacDonald PA, et al.</a:t>
            </a:r>
            <a:r>
              <a:rPr lang="en" sz="3000" dirty="0">
                <a:highlight>
                  <a:srgbClr val="FFFFFF"/>
                </a:highlight>
              </a:rPr>
              <a:t> </a:t>
            </a:r>
            <a:r>
              <a:rPr lang="en" sz="3000" i="1" dirty="0">
                <a:highlight>
                  <a:srgbClr val="FFFFFF"/>
                </a:highlight>
              </a:rPr>
              <a:t>"Correlations between the WASI-IQ and the left striatum, composed of the caudate nucleus and putamen, were significant. When these data were analyzed separately for male and female children, positive correlations were significant for the left striatum in male children only."</a:t>
            </a:r>
            <a:endParaRPr sz="3000" i="1" dirty="0">
              <a:highlight>
                <a:srgbClr val="FFFFFF"/>
              </a:highlight>
            </a:endParaRPr>
          </a:p>
          <a:p>
            <a:pPr marL="0" lvl="0" indent="0" algn="l" rtl="0">
              <a:spcBef>
                <a:spcPts val="1000"/>
              </a:spcBef>
              <a:spcAft>
                <a:spcPts val="0"/>
              </a:spcAft>
              <a:buNone/>
            </a:pPr>
            <a:r>
              <a:rPr lang="en" sz="3000" dirty="0">
                <a:highlight>
                  <a:srgbClr val="FFFFFF"/>
                </a:highlight>
              </a:rPr>
              <a:t>(3) </a:t>
            </a:r>
            <a:r>
              <a:rPr lang="en" sz="3000" b="1" dirty="0" err="1">
                <a:highlight>
                  <a:srgbClr val="FFFFFF"/>
                </a:highlight>
              </a:rPr>
              <a:t>Ganjavi</a:t>
            </a:r>
            <a:r>
              <a:rPr lang="en" sz="3000" b="1" dirty="0">
                <a:highlight>
                  <a:srgbClr val="FFFFFF"/>
                </a:highlight>
              </a:rPr>
              <a:t> H, et al.</a:t>
            </a:r>
            <a:r>
              <a:rPr lang="en" sz="3000" dirty="0">
                <a:highlight>
                  <a:srgbClr val="FFFFFF"/>
                </a:highlight>
              </a:rPr>
              <a:t> </a:t>
            </a:r>
            <a:r>
              <a:rPr lang="en" sz="3000" i="1" dirty="0">
                <a:highlight>
                  <a:srgbClr val="FFFFFF"/>
                </a:highlight>
              </a:rPr>
              <a:t>"After correcting for total brain volume and age, a significant negative correlation was found between total CC midsagittal area and IQ (r = −0.147; p = 0.040). Post hoc analyses revealed a significant negative correlation in children (age less than 12) (r = −0.279; p = 0.004) but not in adolescents (age≥12) (r = −0.005; p = 0.962). Partitioning the subjects by gender revealed a negative correlation in males (r = −0.231; p = 0.034) but not in females (r = 0.083; p = 0.389)."</a:t>
            </a:r>
            <a:endParaRPr sz="3000" i="1" dirty="0"/>
          </a:p>
          <a:p>
            <a:pPr lvl="0">
              <a:spcBef>
                <a:spcPts val="1000"/>
              </a:spcBef>
              <a:spcAft>
                <a:spcPts val="1000"/>
              </a:spcAft>
            </a:pPr>
            <a:r>
              <a:rPr lang="en" sz="3600" dirty="0"/>
              <a:t>These main observations can be turned into new hypotheses </a:t>
            </a:r>
            <a:r>
              <a:rPr lang="en-US" sz="3600" dirty="0" smtClean="0"/>
              <a:t>(pre-registered at OSF: </a:t>
            </a:r>
            <a:r>
              <a:rPr lang="en-US" sz="3600" dirty="0">
                <a:hlinkClick r:id="rId4"/>
              </a:rPr>
              <a:t>https://</a:t>
            </a:r>
            <a:r>
              <a:rPr lang="en-US" sz="3600" dirty="0" smtClean="0">
                <a:hlinkClick r:id="rId4"/>
              </a:rPr>
              <a:t>osf.io/yuv52</a:t>
            </a:r>
            <a:r>
              <a:rPr lang="en-US" sz="3600" dirty="0" smtClean="0"/>
              <a:t>) </a:t>
            </a:r>
            <a:r>
              <a:rPr lang="en-US" sz="3600" dirty="0" smtClean="0"/>
              <a:t>for replication</a:t>
            </a:r>
            <a:r>
              <a:rPr lang="en" sz="3600" dirty="0" smtClean="0"/>
              <a:t>:</a:t>
            </a:r>
            <a:endParaRPr sz="3600" dirty="0"/>
          </a:p>
        </p:txBody>
      </p:sp>
      <p:sp>
        <p:nvSpPr>
          <p:cNvPr id="62" name="Google Shape;62;p13"/>
          <p:cNvSpPr txBox="1"/>
          <p:nvPr/>
        </p:nvSpPr>
        <p:spPr>
          <a:xfrm>
            <a:off x="323500" y="32906506"/>
            <a:ext cx="15840000" cy="100564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chemeClr val="dk1"/>
                </a:solidFill>
              </a:rPr>
              <a:t>Methods:</a:t>
            </a:r>
            <a:endParaRPr sz="3600" b="1" dirty="0">
              <a:solidFill>
                <a:schemeClr val="dk1"/>
              </a:solidFill>
            </a:endParaRPr>
          </a:p>
          <a:p>
            <a:pPr marL="0" lvl="0" indent="0" algn="l" rtl="0">
              <a:spcBef>
                <a:spcPts val="0"/>
              </a:spcBef>
              <a:spcAft>
                <a:spcPts val="0"/>
              </a:spcAft>
              <a:buNone/>
            </a:pPr>
            <a:r>
              <a:rPr lang="en-US" sz="3600" dirty="0" smtClean="0">
                <a:solidFill>
                  <a:schemeClr val="dk1"/>
                </a:solidFill>
              </a:rPr>
              <a:t>A re-executable publication (aka “</a:t>
            </a:r>
            <a:r>
              <a:rPr lang="en-US" sz="3600" dirty="0" err="1" smtClean="0">
                <a:solidFill>
                  <a:schemeClr val="dk1"/>
                </a:solidFill>
              </a:rPr>
              <a:t>ReproPub</a:t>
            </a:r>
            <a:r>
              <a:rPr lang="en-US" sz="3600" dirty="0" smtClean="0">
                <a:solidFill>
                  <a:schemeClr val="dk1"/>
                </a:solidFill>
              </a:rPr>
              <a:t>”) requires specification of 5 key elements: 1) the source data, 2) the processing workflow, 3) the computational environment, 4) the complete derived results, and 5) the complete statistical results (4).</a:t>
            </a:r>
          </a:p>
          <a:p>
            <a:pPr lvl="0"/>
            <a:r>
              <a:rPr lang="en-US" sz="3600" b="1" dirty="0" smtClean="0">
                <a:solidFill>
                  <a:schemeClr val="dk1"/>
                </a:solidFill>
              </a:rPr>
              <a:t>Data: </a:t>
            </a:r>
            <a:r>
              <a:rPr lang="en-US" sz="3600" dirty="0" smtClean="0">
                <a:solidFill>
                  <a:schemeClr val="dk1"/>
                </a:solidFill>
              </a:rPr>
              <a:t>The source data for this analysis comes from the typical subjects included in the </a:t>
            </a:r>
            <a:r>
              <a:rPr lang="en" sz="3600" dirty="0">
                <a:solidFill>
                  <a:schemeClr val="dk1"/>
                </a:solidFill>
              </a:rPr>
              <a:t>ABIDE </a:t>
            </a:r>
            <a:r>
              <a:rPr lang="en" sz="3600" dirty="0" smtClean="0">
                <a:solidFill>
                  <a:schemeClr val="dk1"/>
                </a:solidFill>
              </a:rPr>
              <a:t>(</a:t>
            </a:r>
            <a:r>
              <a:rPr lang="en-US" sz="3600" dirty="0" smtClean="0">
                <a:solidFill>
                  <a:schemeClr val="dk1"/>
                </a:solidFill>
              </a:rPr>
              <a:t>5</a:t>
            </a:r>
            <a:r>
              <a:rPr lang="en" sz="3600" dirty="0" smtClean="0">
                <a:solidFill>
                  <a:schemeClr val="dk1"/>
                </a:solidFill>
              </a:rPr>
              <a:t>) </a:t>
            </a:r>
            <a:r>
              <a:rPr lang="en-US" sz="3600" dirty="0" smtClean="0">
                <a:solidFill>
                  <a:schemeClr val="dk1"/>
                </a:solidFill>
              </a:rPr>
              <a:t>dataset.</a:t>
            </a:r>
            <a:endParaRPr lang="en-US" sz="3600" dirty="0" smtClean="0">
              <a:solidFill>
                <a:schemeClr val="dk1"/>
              </a:solidFill>
            </a:endParaRPr>
          </a:p>
          <a:p>
            <a:r>
              <a:rPr lang="en-US" sz="3600" b="1" dirty="0" smtClean="0">
                <a:solidFill>
                  <a:schemeClr val="dk1"/>
                </a:solidFill>
              </a:rPr>
              <a:t>Processing: </a:t>
            </a:r>
            <a:r>
              <a:rPr lang="en" sz="3600" dirty="0" smtClean="0">
                <a:solidFill>
                  <a:schemeClr val="dk1"/>
                </a:solidFill>
              </a:rPr>
              <a:t>The </a:t>
            </a:r>
            <a:r>
              <a:rPr lang="en" sz="3600" dirty="0">
                <a:solidFill>
                  <a:schemeClr val="dk1"/>
                </a:solidFill>
              </a:rPr>
              <a:t>analysis was run using a custom </a:t>
            </a:r>
            <a:r>
              <a:rPr lang="en-US" sz="3600" dirty="0" err="1">
                <a:solidFill>
                  <a:schemeClr val="dk1"/>
                </a:solidFill>
              </a:rPr>
              <a:t>D</a:t>
            </a:r>
            <a:r>
              <a:rPr lang="en" sz="3600" dirty="0" err="1" smtClean="0">
                <a:solidFill>
                  <a:schemeClr val="dk1"/>
                </a:solidFill>
              </a:rPr>
              <a:t>ocker</a:t>
            </a:r>
            <a:r>
              <a:rPr lang="en" sz="3600" dirty="0" smtClean="0">
                <a:solidFill>
                  <a:schemeClr val="dk1"/>
                </a:solidFill>
              </a:rPr>
              <a:t> </a:t>
            </a:r>
            <a:r>
              <a:rPr lang="en" sz="3600" dirty="0">
                <a:solidFill>
                  <a:schemeClr val="dk1"/>
                </a:solidFill>
              </a:rPr>
              <a:t>container </a:t>
            </a:r>
            <a:r>
              <a:rPr lang="en-US" sz="3600" dirty="0">
                <a:solidFill>
                  <a:schemeClr val="dk1"/>
                </a:solidFill>
              </a:rPr>
              <a:t>[https://</a:t>
            </a:r>
            <a:r>
              <a:rPr lang="en-US" sz="3600" dirty="0" err="1" smtClean="0">
                <a:solidFill>
                  <a:schemeClr val="dk1"/>
                </a:solidFill>
              </a:rPr>
              <a:t>hub.docker.com</a:t>
            </a:r>
            <a:r>
              <a:rPr lang="en-US" sz="3600" dirty="0" smtClean="0">
                <a:solidFill>
                  <a:schemeClr val="dk1"/>
                </a:solidFill>
              </a:rPr>
              <a:t>/r/</a:t>
            </a:r>
            <a:r>
              <a:rPr lang="en-US" sz="3600" dirty="0" err="1" smtClean="0">
                <a:solidFill>
                  <a:schemeClr val="dk1"/>
                </a:solidFill>
              </a:rPr>
              <a:t>mgxd</a:t>
            </a:r>
            <a:r>
              <a:rPr lang="en-US" sz="3600" dirty="0" smtClean="0">
                <a:solidFill>
                  <a:schemeClr val="dk1"/>
                </a:solidFill>
              </a:rPr>
              <a:t>/</a:t>
            </a:r>
            <a:r>
              <a:rPr lang="en-US" sz="3600" dirty="0" err="1" smtClean="0">
                <a:solidFill>
                  <a:schemeClr val="dk1"/>
                </a:solidFill>
              </a:rPr>
              <a:t>mindboggle</a:t>
            </a:r>
            <a:r>
              <a:rPr lang="en-US" sz="3600" dirty="0" smtClean="0">
                <a:solidFill>
                  <a:schemeClr val="dk1"/>
                </a:solidFill>
              </a:rPr>
              <a:t>/tags (</a:t>
            </a:r>
            <a:r>
              <a:rPr lang="pl-PL" sz="3600" dirty="0" smtClean="0">
                <a:solidFill>
                  <a:schemeClr val="dk1"/>
                </a:solidFill>
              </a:rPr>
              <a:t>1.4.0-aws)</a:t>
            </a:r>
            <a:r>
              <a:rPr lang="en-US" sz="3600" dirty="0" smtClean="0">
                <a:solidFill>
                  <a:schemeClr val="dk1"/>
                </a:solidFill>
              </a:rPr>
              <a:t>] </a:t>
            </a:r>
            <a:r>
              <a:rPr lang="en" sz="3600" dirty="0" smtClean="0">
                <a:solidFill>
                  <a:schemeClr val="dk1"/>
                </a:solidFill>
              </a:rPr>
              <a:t>containing </a:t>
            </a:r>
            <a:r>
              <a:rPr lang="en" sz="3600" dirty="0">
                <a:solidFill>
                  <a:schemeClr val="dk1"/>
                </a:solidFill>
              </a:rPr>
              <a:t>FSL and </a:t>
            </a:r>
            <a:r>
              <a:rPr lang="en" sz="3600" dirty="0" err="1">
                <a:solidFill>
                  <a:schemeClr val="dk1"/>
                </a:solidFill>
              </a:rPr>
              <a:t>Mindboggle</a:t>
            </a:r>
            <a:r>
              <a:rPr lang="en" sz="3600" dirty="0">
                <a:solidFill>
                  <a:schemeClr val="dk1"/>
                </a:solidFill>
              </a:rPr>
              <a:t> on AWS Batch. Each T1 </a:t>
            </a:r>
            <a:r>
              <a:rPr lang="en" sz="3600" dirty="0" smtClean="0">
                <a:solidFill>
                  <a:schemeClr val="dk1"/>
                </a:solidFill>
              </a:rPr>
              <a:t>image </a:t>
            </a:r>
            <a:r>
              <a:rPr lang="en" sz="3600" dirty="0">
                <a:solidFill>
                  <a:schemeClr val="dk1"/>
                </a:solidFill>
              </a:rPr>
              <a:t>was processed using this container to generate four sets of outputs. The output of the Simple1 workflow </a:t>
            </a:r>
            <a:r>
              <a:rPr lang="en" sz="3600" dirty="0" smtClean="0">
                <a:solidFill>
                  <a:schemeClr val="dk1"/>
                </a:solidFill>
              </a:rPr>
              <a:t>(</a:t>
            </a:r>
            <a:r>
              <a:rPr lang="en-US" sz="3600" dirty="0">
                <a:solidFill>
                  <a:schemeClr val="dk1"/>
                </a:solidFill>
              </a:rPr>
              <a:t>4</a:t>
            </a:r>
            <a:r>
              <a:rPr lang="en" sz="3600" dirty="0" smtClean="0">
                <a:solidFill>
                  <a:schemeClr val="dk1"/>
                </a:solidFill>
              </a:rPr>
              <a:t>) </a:t>
            </a:r>
            <a:r>
              <a:rPr lang="en" sz="3600" dirty="0">
                <a:solidFill>
                  <a:schemeClr val="dk1"/>
                </a:solidFill>
              </a:rPr>
              <a:t>using FSL </a:t>
            </a:r>
            <a:r>
              <a:rPr lang="en" sz="3600" dirty="0" smtClean="0">
                <a:solidFill>
                  <a:schemeClr val="dk1"/>
                </a:solidFill>
              </a:rPr>
              <a:t>(</a:t>
            </a:r>
            <a:r>
              <a:rPr lang="en-US" sz="3600" dirty="0">
                <a:solidFill>
                  <a:schemeClr val="dk1"/>
                </a:solidFill>
              </a:rPr>
              <a:t>6</a:t>
            </a:r>
            <a:r>
              <a:rPr lang="en" sz="3600" dirty="0" smtClean="0">
                <a:solidFill>
                  <a:schemeClr val="dk1"/>
                </a:solidFill>
              </a:rPr>
              <a:t>), </a:t>
            </a:r>
            <a:r>
              <a:rPr lang="en" sz="3600" dirty="0">
                <a:solidFill>
                  <a:schemeClr val="dk1"/>
                </a:solidFill>
              </a:rPr>
              <a:t>and the outputs from </a:t>
            </a:r>
            <a:r>
              <a:rPr lang="en" sz="3600" dirty="0" err="1">
                <a:solidFill>
                  <a:schemeClr val="dk1"/>
                </a:solidFill>
              </a:rPr>
              <a:t>FreeSurfer</a:t>
            </a:r>
            <a:r>
              <a:rPr lang="en" sz="3600" dirty="0">
                <a:solidFill>
                  <a:schemeClr val="dk1"/>
                </a:solidFill>
              </a:rPr>
              <a:t> </a:t>
            </a:r>
            <a:r>
              <a:rPr lang="en" sz="3600" dirty="0" smtClean="0">
                <a:solidFill>
                  <a:schemeClr val="dk1"/>
                </a:solidFill>
              </a:rPr>
              <a:t>(</a:t>
            </a:r>
            <a:r>
              <a:rPr lang="en-US" sz="3600" dirty="0">
                <a:solidFill>
                  <a:schemeClr val="dk1"/>
                </a:solidFill>
              </a:rPr>
              <a:t>7</a:t>
            </a:r>
            <a:r>
              <a:rPr lang="en" sz="3600" dirty="0" smtClean="0">
                <a:solidFill>
                  <a:schemeClr val="dk1"/>
                </a:solidFill>
              </a:rPr>
              <a:t>), </a:t>
            </a:r>
            <a:r>
              <a:rPr lang="en" sz="3600" dirty="0">
                <a:solidFill>
                  <a:schemeClr val="dk1"/>
                </a:solidFill>
              </a:rPr>
              <a:t>ANTs </a:t>
            </a:r>
            <a:r>
              <a:rPr lang="en" sz="3600" dirty="0" smtClean="0">
                <a:solidFill>
                  <a:schemeClr val="dk1"/>
                </a:solidFill>
              </a:rPr>
              <a:t>(</a:t>
            </a:r>
            <a:r>
              <a:rPr lang="en-US" sz="3600" dirty="0">
                <a:solidFill>
                  <a:schemeClr val="dk1"/>
                </a:solidFill>
              </a:rPr>
              <a:t>8</a:t>
            </a:r>
            <a:r>
              <a:rPr lang="en" sz="3600" dirty="0" smtClean="0">
                <a:solidFill>
                  <a:schemeClr val="dk1"/>
                </a:solidFill>
              </a:rPr>
              <a:t>), </a:t>
            </a:r>
            <a:r>
              <a:rPr lang="en" sz="3600" dirty="0">
                <a:solidFill>
                  <a:schemeClr val="dk1"/>
                </a:solidFill>
              </a:rPr>
              <a:t>and </a:t>
            </a:r>
            <a:r>
              <a:rPr lang="en" sz="3600" dirty="0" err="1">
                <a:solidFill>
                  <a:schemeClr val="dk1"/>
                </a:solidFill>
              </a:rPr>
              <a:t>Mindboggle</a:t>
            </a:r>
            <a:r>
              <a:rPr lang="en" sz="3600" dirty="0">
                <a:solidFill>
                  <a:schemeClr val="dk1"/>
                </a:solidFill>
              </a:rPr>
              <a:t> </a:t>
            </a:r>
            <a:r>
              <a:rPr lang="en" sz="3600" dirty="0" smtClean="0">
                <a:solidFill>
                  <a:schemeClr val="dk1"/>
                </a:solidFill>
              </a:rPr>
              <a:t>(</a:t>
            </a:r>
            <a:r>
              <a:rPr lang="en-US" sz="3600" dirty="0">
                <a:solidFill>
                  <a:schemeClr val="dk1"/>
                </a:solidFill>
              </a:rPr>
              <a:t>9</a:t>
            </a:r>
            <a:r>
              <a:rPr lang="en" sz="3600" dirty="0" smtClean="0">
                <a:solidFill>
                  <a:schemeClr val="dk1"/>
                </a:solidFill>
              </a:rPr>
              <a:t>) </a:t>
            </a:r>
            <a:r>
              <a:rPr lang="en" sz="3600" dirty="0">
                <a:solidFill>
                  <a:schemeClr val="dk1"/>
                </a:solidFill>
              </a:rPr>
              <a:t>using the mindboggle123 script (</a:t>
            </a:r>
            <a:r>
              <a:rPr lang="en" sz="3600" dirty="0" smtClean="0">
                <a:solidFill>
                  <a:schemeClr val="dk1"/>
                </a:solidFill>
              </a:rPr>
              <a:t>1</a:t>
            </a:r>
            <a:r>
              <a:rPr lang="en-US" sz="3600" dirty="0">
                <a:solidFill>
                  <a:schemeClr val="dk1"/>
                </a:solidFill>
              </a:rPr>
              <a:t>0</a:t>
            </a:r>
            <a:r>
              <a:rPr lang="en" sz="3600" dirty="0" smtClean="0">
                <a:solidFill>
                  <a:schemeClr val="dk1"/>
                </a:solidFill>
              </a:rPr>
              <a:t>). </a:t>
            </a:r>
            <a:r>
              <a:rPr lang="en" sz="3600" dirty="0">
                <a:solidFill>
                  <a:schemeClr val="dk1"/>
                </a:solidFill>
              </a:rPr>
              <a:t>The outputs were aggregated and mapped into a common namespace using </a:t>
            </a:r>
            <a:r>
              <a:rPr lang="en" sz="3600" dirty="0" err="1">
                <a:solidFill>
                  <a:schemeClr val="dk1"/>
                </a:solidFill>
              </a:rPr>
              <a:t>Interlex</a:t>
            </a:r>
            <a:r>
              <a:rPr lang="en" sz="3600" dirty="0">
                <a:solidFill>
                  <a:schemeClr val="dk1"/>
                </a:solidFill>
              </a:rPr>
              <a:t> and combined with the phenotypic clinical and demographic data. For the analyses in this abstract the </a:t>
            </a:r>
            <a:r>
              <a:rPr lang="en" sz="3600" dirty="0" err="1">
                <a:solidFill>
                  <a:schemeClr val="dk1"/>
                </a:solidFill>
              </a:rPr>
              <a:t>FreeSurfer</a:t>
            </a:r>
            <a:r>
              <a:rPr lang="en" sz="3600" dirty="0">
                <a:solidFill>
                  <a:schemeClr val="dk1"/>
                </a:solidFill>
              </a:rPr>
              <a:t> outputs are being used. Linear regression for the given structural volume and full-scale IQ (FIQ) was performed (</a:t>
            </a:r>
            <a:r>
              <a:rPr lang="en" sz="3600" dirty="0" err="1">
                <a:solidFill>
                  <a:schemeClr val="dk1"/>
                </a:solidFill>
              </a:rPr>
              <a:t>covarying</a:t>
            </a:r>
            <a:r>
              <a:rPr lang="en" sz="3600" dirty="0">
                <a:solidFill>
                  <a:schemeClr val="dk1"/>
                </a:solidFill>
              </a:rPr>
              <a:t> for total brain volume in </a:t>
            </a:r>
            <a:r>
              <a:rPr lang="en-US" sz="3600" dirty="0" smtClean="0">
                <a:solidFill>
                  <a:schemeClr val="dk1"/>
                </a:solidFill>
              </a:rPr>
              <a:t>GANJ-*</a:t>
            </a:r>
            <a:r>
              <a:rPr lang="en" sz="3600" dirty="0" smtClean="0">
                <a:solidFill>
                  <a:schemeClr val="dk1"/>
                </a:solidFill>
              </a:rPr>
              <a:t>).</a:t>
            </a:r>
            <a:endParaRPr sz="3600" dirty="0"/>
          </a:p>
        </p:txBody>
      </p:sp>
      <p:sp>
        <p:nvSpPr>
          <p:cNvPr id="63" name="Google Shape;63;p13"/>
          <p:cNvSpPr txBox="1"/>
          <p:nvPr/>
        </p:nvSpPr>
        <p:spPr>
          <a:xfrm>
            <a:off x="16850025" y="7821310"/>
            <a:ext cx="15840000" cy="59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b="1" dirty="0"/>
              <a:t>Results:</a:t>
            </a:r>
            <a:endParaRPr sz="3600" b="1" dirty="0"/>
          </a:p>
          <a:p>
            <a:pPr marL="0" lvl="0" indent="0" algn="l" rtl="0">
              <a:spcBef>
                <a:spcPts val="0"/>
              </a:spcBef>
              <a:spcAft>
                <a:spcPts val="0"/>
              </a:spcAft>
              <a:buNone/>
            </a:pPr>
            <a:r>
              <a:rPr lang="en-US" sz="3600" dirty="0" smtClean="0"/>
              <a:t>Results are shown in the table below.</a:t>
            </a:r>
            <a:endParaRPr sz="3600" dirty="0"/>
          </a:p>
        </p:txBody>
      </p:sp>
      <p:sp>
        <p:nvSpPr>
          <p:cNvPr id="64" name="Google Shape;64;p13"/>
          <p:cNvSpPr txBox="1"/>
          <p:nvPr/>
        </p:nvSpPr>
        <p:spPr>
          <a:xfrm>
            <a:off x="16926000" y="29502368"/>
            <a:ext cx="15840000" cy="47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chemeClr val="dk1"/>
                </a:solidFill>
              </a:rPr>
              <a:t>Conclusions:</a:t>
            </a:r>
            <a:endParaRPr sz="3600" b="1" dirty="0">
              <a:solidFill>
                <a:schemeClr val="dk1"/>
              </a:solidFill>
            </a:endParaRPr>
          </a:p>
          <a:p>
            <a:pPr marL="0" lvl="0" indent="0" algn="l" rtl="0">
              <a:spcBef>
                <a:spcPts val="0"/>
              </a:spcBef>
              <a:spcAft>
                <a:spcPts val="0"/>
              </a:spcAft>
              <a:buClr>
                <a:schemeClr val="dk1"/>
              </a:buClr>
              <a:buSzPts val="1100"/>
              <a:buFont typeface="Arial"/>
              <a:buNone/>
            </a:pPr>
            <a:r>
              <a:rPr lang="en-US" sz="3600" dirty="0" smtClean="0">
                <a:solidFill>
                  <a:schemeClr val="dk1"/>
                </a:solidFill>
              </a:rPr>
              <a:t>Six of the nine </a:t>
            </a:r>
            <a:r>
              <a:rPr lang="en-US" sz="3600" i="1" dirty="0" smtClean="0">
                <a:solidFill>
                  <a:schemeClr val="dk1"/>
                </a:solidFill>
              </a:rPr>
              <a:t>a priori</a:t>
            </a:r>
            <a:r>
              <a:rPr lang="en-US" sz="3600" dirty="0" smtClean="0">
                <a:solidFill>
                  <a:schemeClr val="dk1"/>
                </a:solidFill>
              </a:rPr>
              <a:t> </a:t>
            </a:r>
            <a:r>
              <a:rPr lang="en" sz="3600" dirty="0" smtClean="0">
                <a:solidFill>
                  <a:schemeClr val="dk1"/>
                </a:solidFill>
              </a:rPr>
              <a:t>hypotheses </a:t>
            </a:r>
            <a:r>
              <a:rPr lang="en" sz="3600" dirty="0">
                <a:solidFill>
                  <a:schemeClr val="dk1"/>
                </a:solidFill>
              </a:rPr>
              <a:t>regarding IQ and brain structure volumes in typically developing children selected from the literature were </a:t>
            </a:r>
            <a:r>
              <a:rPr lang="en" sz="3600" dirty="0" smtClean="0">
                <a:solidFill>
                  <a:schemeClr val="dk1"/>
                </a:solidFill>
              </a:rPr>
              <a:t>con</a:t>
            </a:r>
            <a:r>
              <a:rPr lang="en-US" sz="3600" dirty="0" smtClean="0">
                <a:solidFill>
                  <a:schemeClr val="dk1"/>
                </a:solidFill>
              </a:rPr>
              <a:t>fi</a:t>
            </a:r>
            <a:r>
              <a:rPr lang="en" sz="3600" dirty="0" err="1" smtClean="0">
                <a:solidFill>
                  <a:schemeClr val="dk1"/>
                </a:solidFill>
              </a:rPr>
              <a:t>rmed</a:t>
            </a:r>
            <a:r>
              <a:rPr lang="en" sz="3600" dirty="0" smtClean="0">
                <a:solidFill>
                  <a:schemeClr val="dk1"/>
                </a:solidFill>
              </a:rPr>
              <a:t> </a:t>
            </a:r>
            <a:r>
              <a:rPr lang="en" sz="3600" dirty="0">
                <a:solidFill>
                  <a:schemeClr val="dk1"/>
                </a:solidFill>
              </a:rPr>
              <a:t>in the </a:t>
            </a:r>
            <a:r>
              <a:rPr lang="en" sz="3600" dirty="0" err="1">
                <a:solidFill>
                  <a:schemeClr val="dk1"/>
                </a:solidFill>
              </a:rPr>
              <a:t>FreeSurfer</a:t>
            </a:r>
            <a:r>
              <a:rPr lang="en" sz="3600" dirty="0">
                <a:solidFill>
                  <a:schemeClr val="dk1"/>
                </a:solidFill>
              </a:rPr>
              <a:t> analysis of the ABIDE dataset. Further analysis is ongoing to see if additional </a:t>
            </a:r>
            <a:r>
              <a:rPr lang="en-US" sz="3600" dirty="0" smtClean="0">
                <a:solidFill>
                  <a:schemeClr val="dk1"/>
                </a:solidFill>
              </a:rPr>
              <a:t>fi</a:t>
            </a:r>
            <a:r>
              <a:rPr lang="en" sz="3600" dirty="0" err="1" smtClean="0">
                <a:solidFill>
                  <a:schemeClr val="dk1"/>
                </a:solidFill>
              </a:rPr>
              <a:t>ndings</a:t>
            </a:r>
            <a:r>
              <a:rPr lang="en" sz="3600" dirty="0" smtClean="0">
                <a:solidFill>
                  <a:schemeClr val="dk1"/>
                </a:solidFill>
              </a:rPr>
              <a:t> </a:t>
            </a:r>
            <a:r>
              <a:rPr lang="en" sz="3600" dirty="0">
                <a:solidFill>
                  <a:schemeClr val="dk1"/>
                </a:solidFill>
              </a:rPr>
              <a:t>from these (and other) publications can also be </a:t>
            </a:r>
            <a:r>
              <a:rPr lang="en" sz="3600" dirty="0" smtClean="0">
                <a:solidFill>
                  <a:schemeClr val="dk1"/>
                </a:solidFill>
              </a:rPr>
              <a:t>con</a:t>
            </a:r>
            <a:r>
              <a:rPr lang="en-US" sz="3600" dirty="0" smtClean="0">
                <a:solidFill>
                  <a:schemeClr val="dk1"/>
                </a:solidFill>
              </a:rPr>
              <a:t>fi</a:t>
            </a:r>
            <a:r>
              <a:rPr lang="en" sz="3600" dirty="0" err="1" smtClean="0">
                <a:solidFill>
                  <a:schemeClr val="dk1"/>
                </a:solidFill>
              </a:rPr>
              <a:t>rmed</a:t>
            </a:r>
            <a:r>
              <a:rPr lang="en" sz="3600" dirty="0">
                <a:solidFill>
                  <a:schemeClr val="dk1"/>
                </a:solidFill>
              </a:rPr>
              <a:t>. Of particular interest is </a:t>
            </a:r>
            <a:r>
              <a:rPr lang="en-US" sz="3600" dirty="0" smtClean="0">
                <a:solidFill>
                  <a:schemeClr val="dk1"/>
                </a:solidFill>
              </a:rPr>
              <a:t>fi</a:t>
            </a:r>
            <a:r>
              <a:rPr lang="en" sz="3600" dirty="0" err="1" smtClean="0">
                <a:solidFill>
                  <a:schemeClr val="dk1"/>
                </a:solidFill>
              </a:rPr>
              <a:t>ndings</a:t>
            </a:r>
            <a:r>
              <a:rPr lang="en" sz="3600" dirty="0" smtClean="0">
                <a:solidFill>
                  <a:schemeClr val="dk1"/>
                </a:solidFill>
              </a:rPr>
              <a:t> </a:t>
            </a:r>
            <a:r>
              <a:rPr lang="en" sz="3600" dirty="0">
                <a:solidFill>
                  <a:schemeClr val="dk1"/>
                </a:solidFill>
              </a:rPr>
              <a:t>in this literature that were not </a:t>
            </a:r>
            <a:r>
              <a:rPr lang="en" sz="3600" dirty="0" err="1" smtClean="0">
                <a:solidFill>
                  <a:schemeClr val="dk1"/>
                </a:solidFill>
              </a:rPr>
              <a:t>signi</a:t>
            </a:r>
            <a:r>
              <a:rPr lang="en-US" sz="3600" dirty="0" smtClean="0">
                <a:solidFill>
                  <a:schemeClr val="dk1"/>
                </a:solidFill>
              </a:rPr>
              <a:t>fi</a:t>
            </a:r>
            <a:r>
              <a:rPr lang="en" sz="3600" dirty="0" smtClean="0">
                <a:solidFill>
                  <a:schemeClr val="dk1"/>
                </a:solidFill>
              </a:rPr>
              <a:t>cant </a:t>
            </a:r>
            <a:r>
              <a:rPr lang="en" sz="3600" dirty="0">
                <a:solidFill>
                  <a:schemeClr val="dk1"/>
                </a:solidFill>
              </a:rPr>
              <a:t>(which may be limited in terms of power) to see if newer, higher powered studies do indeed </a:t>
            </a:r>
            <a:r>
              <a:rPr lang="en-US" sz="3600" dirty="0" smtClean="0">
                <a:solidFill>
                  <a:schemeClr val="dk1"/>
                </a:solidFill>
              </a:rPr>
              <a:t>fi</a:t>
            </a:r>
            <a:r>
              <a:rPr lang="en" sz="3600" dirty="0" err="1" smtClean="0">
                <a:solidFill>
                  <a:schemeClr val="dk1"/>
                </a:solidFill>
              </a:rPr>
              <a:t>nd</a:t>
            </a:r>
            <a:r>
              <a:rPr lang="en" sz="3600" dirty="0" smtClean="0">
                <a:solidFill>
                  <a:schemeClr val="dk1"/>
                </a:solidFill>
              </a:rPr>
              <a:t> </a:t>
            </a:r>
            <a:r>
              <a:rPr lang="en" sz="3600" dirty="0">
                <a:solidFill>
                  <a:schemeClr val="dk1"/>
                </a:solidFill>
              </a:rPr>
              <a:t>a significant relationship. </a:t>
            </a:r>
            <a:endParaRPr sz="3600" dirty="0">
              <a:solidFill>
                <a:schemeClr val="dk1"/>
              </a:solidFill>
            </a:endParaRPr>
          </a:p>
          <a:p>
            <a:pPr marL="0" lvl="0" indent="0" algn="l" rtl="0">
              <a:spcBef>
                <a:spcPts val="0"/>
              </a:spcBef>
              <a:spcAft>
                <a:spcPts val="0"/>
              </a:spcAft>
              <a:buClr>
                <a:schemeClr val="dk1"/>
              </a:buClr>
              <a:buSzPts val="1100"/>
              <a:buFont typeface="Arial"/>
              <a:buNone/>
            </a:pPr>
            <a:r>
              <a:rPr lang="en" sz="3600" dirty="0">
                <a:solidFill>
                  <a:schemeClr val="dk1"/>
                </a:solidFill>
              </a:rPr>
              <a:t>					</a:t>
            </a:r>
            <a:endParaRPr sz="3600" dirty="0">
              <a:solidFill>
                <a:schemeClr val="dk1"/>
              </a:solidFill>
            </a:endParaRPr>
          </a:p>
          <a:p>
            <a:pPr marL="0" lvl="0" indent="0" algn="l" rtl="0">
              <a:spcBef>
                <a:spcPts val="0"/>
              </a:spcBef>
              <a:spcAft>
                <a:spcPts val="0"/>
              </a:spcAft>
              <a:buClr>
                <a:schemeClr val="dk1"/>
              </a:buClr>
              <a:buSzPts val="1100"/>
              <a:buFont typeface="Arial"/>
              <a:buNone/>
            </a:pPr>
            <a:r>
              <a:rPr lang="en" sz="3600" dirty="0">
                <a:solidFill>
                  <a:schemeClr val="dk1"/>
                </a:solidFill>
              </a:rPr>
              <a:t>				</a:t>
            </a:r>
            <a:endParaRPr sz="3600" dirty="0">
              <a:solidFill>
                <a:schemeClr val="dk1"/>
              </a:solidFill>
            </a:endParaRPr>
          </a:p>
          <a:p>
            <a:pPr marL="0" lvl="0" indent="0" algn="l" rtl="0">
              <a:spcBef>
                <a:spcPts val="0"/>
              </a:spcBef>
              <a:spcAft>
                <a:spcPts val="0"/>
              </a:spcAft>
              <a:buClr>
                <a:schemeClr val="dk1"/>
              </a:buClr>
              <a:buSzPts val="1100"/>
              <a:buFont typeface="Arial"/>
              <a:buNone/>
            </a:pPr>
            <a:r>
              <a:rPr lang="en" sz="3600" dirty="0">
                <a:solidFill>
                  <a:schemeClr val="dk1"/>
                </a:solidFill>
              </a:rPr>
              <a:t>			</a:t>
            </a:r>
            <a:endParaRPr sz="3600" dirty="0">
              <a:solidFill>
                <a:schemeClr val="dk1"/>
              </a:solidFill>
            </a:endParaRPr>
          </a:p>
          <a:p>
            <a:pPr marL="0" lvl="0" indent="0" algn="l" rtl="0">
              <a:spcBef>
                <a:spcPts val="0"/>
              </a:spcBef>
              <a:spcAft>
                <a:spcPts val="0"/>
              </a:spcAft>
              <a:buClr>
                <a:schemeClr val="dk1"/>
              </a:buClr>
              <a:buSzPts val="1100"/>
              <a:buFont typeface="Arial"/>
              <a:buNone/>
            </a:pPr>
            <a:r>
              <a:rPr lang="en" sz="3600" dirty="0">
                <a:solidFill>
                  <a:schemeClr val="dk1"/>
                </a:solidFill>
              </a:rPr>
              <a:t>		</a:t>
            </a:r>
            <a:endParaRPr sz="3600" dirty="0">
              <a:solidFill>
                <a:schemeClr val="dk1"/>
              </a:solidFill>
            </a:endParaRPr>
          </a:p>
          <a:p>
            <a:pPr marL="0" lvl="0" indent="0" algn="l" rtl="0">
              <a:spcBef>
                <a:spcPts val="0"/>
              </a:spcBef>
              <a:spcAft>
                <a:spcPts val="0"/>
              </a:spcAft>
              <a:buNone/>
            </a:pPr>
            <a:endParaRPr sz="3600" dirty="0"/>
          </a:p>
        </p:txBody>
      </p:sp>
      <p:pic>
        <p:nvPicPr>
          <p:cNvPr id="65" name="Google Shape;65;p13"/>
          <p:cNvPicPr preferRelativeResize="0"/>
          <p:nvPr/>
        </p:nvPicPr>
        <p:blipFill>
          <a:blip r:embed="rId5">
            <a:alphaModFix/>
          </a:blip>
          <a:stretch>
            <a:fillRect/>
          </a:stretch>
        </p:blipFill>
        <p:spPr>
          <a:xfrm>
            <a:off x="16459275" y="41109900"/>
            <a:ext cx="16459202" cy="2781300"/>
          </a:xfrm>
          <a:prstGeom prst="rect">
            <a:avLst/>
          </a:prstGeom>
          <a:noFill/>
          <a:ln>
            <a:noFill/>
          </a:ln>
        </p:spPr>
      </p:pic>
      <p:sp>
        <p:nvSpPr>
          <p:cNvPr id="66" name="Google Shape;66;p13"/>
          <p:cNvSpPr txBox="1"/>
          <p:nvPr/>
        </p:nvSpPr>
        <p:spPr>
          <a:xfrm>
            <a:off x="414975" y="20459879"/>
            <a:ext cx="15840000" cy="1261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u="sng" dirty="0">
                <a:solidFill>
                  <a:schemeClr val="dk1"/>
                </a:solidFill>
                <a:highlight>
                  <a:srgbClr val="FFFFFF"/>
                </a:highlight>
              </a:rPr>
              <a:t>Hypotheses:</a:t>
            </a:r>
            <a:endParaRPr sz="3000" b="1" u="sng" dirty="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3000" b="1" dirty="0">
                <a:solidFill>
                  <a:schemeClr val="dk1"/>
                </a:solidFill>
                <a:highlight>
                  <a:srgbClr val="FFFFFF"/>
                </a:highlight>
              </a:rPr>
              <a:t>PIET-1:</a:t>
            </a:r>
            <a:r>
              <a:rPr lang="en" sz="3000" dirty="0">
                <a:solidFill>
                  <a:schemeClr val="dk1"/>
                </a:solidFill>
                <a:highlight>
                  <a:srgbClr val="FFFFFF"/>
                </a:highlight>
              </a:rPr>
              <a:t> Total Brain Volume will positively correlate with IQ (in both sexes across the complete age range).</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MAC-1: </a:t>
            </a:r>
            <a:r>
              <a:rPr lang="en" sz="3000" dirty="0">
                <a:solidFill>
                  <a:schemeClr val="dk1"/>
                </a:solidFill>
              </a:rPr>
              <a:t>Left striatum volume (caudate + putamen) will positively correlate with IQ in the total (male + female) child (age &lt; 20)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MAC-2:</a:t>
            </a:r>
            <a:r>
              <a:rPr lang="en" sz="3000" dirty="0">
                <a:solidFill>
                  <a:schemeClr val="dk1"/>
                </a:solidFill>
              </a:rPr>
              <a:t> Left striatum volume (caudate + putamen) will positively correlate with IQ in the male children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MAC-3: </a:t>
            </a:r>
            <a:r>
              <a:rPr lang="en" sz="3000" dirty="0">
                <a:solidFill>
                  <a:schemeClr val="dk1"/>
                </a:solidFill>
              </a:rPr>
              <a:t>Left striatum volume (caudate + putamen) will not correlate with IQ in the female children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MAC-3:</a:t>
            </a:r>
            <a:r>
              <a:rPr lang="en" sz="3000" dirty="0">
                <a:solidFill>
                  <a:schemeClr val="dk1"/>
                </a:solidFill>
              </a:rPr>
              <a:t> Left striatum volume (caudate + putamen) will not correlate with IQ in the female children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GANJ-1:</a:t>
            </a:r>
            <a:r>
              <a:rPr lang="en" sz="3000" dirty="0">
                <a:solidFill>
                  <a:schemeClr val="dk1"/>
                </a:solidFill>
              </a:rPr>
              <a:t> Total Corpus Callosum midsagittal area, after correcting for total brain volume, will negatively correlate with IQ.</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GANJ-2: </a:t>
            </a:r>
            <a:r>
              <a:rPr lang="en" sz="3000" dirty="0">
                <a:solidFill>
                  <a:schemeClr val="dk1"/>
                </a:solidFill>
              </a:rPr>
              <a:t>Total Corpus Callosum midsagittal area, after correcting for total brain volume, will negatively correlate with IQ in the young (age &lt; 12)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GANJ-3: </a:t>
            </a:r>
            <a:r>
              <a:rPr lang="en" sz="3000" dirty="0">
                <a:solidFill>
                  <a:schemeClr val="dk1"/>
                </a:solidFill>
              </a:rPr>
              <a:t>Total Corpus Callosum midsagittal area, after correcting for total brain volume, will not significantly correlate with IQ in the adolescent (age &gt; 12)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GANJ-4: </a:t>
            </a:r>
            <a:r>
              <a:rPr lang="en" sz="3000" dirty="0">
                <a:solidFill>
                  <a:schemeClr val="dk1"/>
                </a:solidFill>
              </a:rPr>
              <a:t>Total Corpus Callosum midsagittal area, after correcting for total brain volume, will negatively correlate with IQ in the male (age &lt; 12) group.</a:t>
            </a:r>
            <a:endParaRPr sz="3000" dirty="0">
              <a:solidFill>
                <a:schemeClr val="dk1"/>
              </a:solidFill>
            </a:endParaRPr>
          </a:p>
          <a:p>
            <a:pPr marL="0" lvl="0" indent="0" algn="l" rtl="0">
              <a:spcBef>
                <a:spcPts val="1000"/>
              </a:spcBef>
              <a:spcAft>
                <a:spcPts val="1000"/>
              </a:spcAft>
              <a:buNone/>
            </a:pPr>
            <a:r>
              <a:rPr lang="en" sz="3000" b="1" dirty="0">
                <a:solidFill>
                  <a:schemeClr val="dk1"/>
                </a:solidFill>
                <a:highlight>
                  <a:srgbClr val="FFFFFF"/>
                </a:highlight>
              </a:rPr>
              <a:t>GANJ-5: </a:t>
            </a:r>
            <a:r>
              <a:rPr lang="en" sz="3000" dirty="0">
                <a:solidFill>
                  <a:schemeClr val="dk1"/>
                </a:solidFill>
                <a:highlight>
                  <a:srgbClr val="FFFFFF"/>
                </a:highlight>
              </a:rPr>
              <a:t>Total Corpus Callosum midsagittal area, after correcting for total brain volume, will not significantly correlate with IQ in the female (age &lt; 12) group.</a:t>
            </a:r>
            <a:endParaRPr sz="3000" dirty="0"/>
          </a:p>
        </p:txBody>
      </p:sp>
      <p:sp>
        <p:nvSpPr>
          <p:cNvPr id="69" name="Google Shape;69;p13"/>
          <p:cNvSpPr txBox="1"/>
          <p:nvPr/>
        </p:nvSpPr>
        <p:spPr>
          <a:xfrm>
            <a:off x="16628625" y="34297707"/>
            <a:ext cx="16061400" cy="61723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References:</a:t>
            </a:r>
            <a:endParaRPr sz="2400" b="1" dirty="0"/>
          </a:p>
          <a:p>
            <a:pPr marL="457200" lvl="0" indent="-381000" algn="l" rtl="0">
              <a:spcBef>
                <a:spcPts val="0"/>
              </a:spcBef>
              <a:spcAft>
                <a:spcPts val="0"/>
              </a:spcAft>
              <a:buClr>
                <a:schemeClr val="dk1"/>
              </a:buClr>
              <a:buSzPts val="2400"/>
              <a:buAutoNum type="arabicPeriod"/>
            </a:pPr>
            <a:r>
              <a:rPr lang="en" sz="2400" dirty="0" err="1" smtClean="0">
                <a:solidFill>
                  <a:schemeClr val="dk1"/>
                </a:solidFill>
                <a:highlight>
                  <a:srgbClr val="FFFFFF"/>
                </a:highlight>
              </a:rPr>
              <a:t>Pietschnig</a:t>
            </a:r>
            <a:r>
              <a:rPr lang="en" sz="2400" dirty="0" smtClean="0">
                <a:solidFill>
                  <a:schemeClr val="dk1"/>
                </a:solidFill>
                <a:highlight>
                  <a:srgbClr val="FFFFFF"/>
                </a:highlight>
              </a:rPr>
              <a:t> </a:t>
            </a:r>
            <a:r>
              <a:rPr lang="en" sz="2400" dirty="0">
                <a:solidFill>
                  <a:schemeClr val="dk1"/>
                </a:solidFill>
                <a:highlight>
                  <a:srgbClr val="FFFFFF"/>
                </a:highlight>
              </a:rPr>
              <a:t>et al. Meta-analysis of associations between human brain volume and intelligence differences: How strong are they and what do they mean? </a:t>
            </a:r>
            <a:r>
              <a:rPr lang="en" sz="2400" dirty="0" err="1">
                <a:solidFill>
                  <a:schemeClr val="dk1"/>
                </a:solidFill>
                <a:highlight>
                  <a:srgbClr val="FFFFFF"/>
                </a:highlight>
              </a:rPr>
              <a:t>Neurosci</a:t>
            </a:r>
            <a:r>
              <a:rPr lang="en" sz="2400" dirty="0">
                <a:solidFill>
                  <a:schemeClr val="dk1"/>
                </a:solidFill>
                <a:highlight>
                  <a:srgbClr val="FFFFFF"/>
                </a:highlight>
              </a:rPr>
              <a:t> </a:t>
            </a:r>
            <a:r>
              <a:rPr lang="en" sz="2400" dirty="0" err="1">
                <a:solidFill>
                  <a:schemeClr val="dk1"/>
                </a:solidFill>
                <a:highlight>
                  <a:srgbClr val="FFFFFF"/>
                </a:highlight>
              </a:rPr>
              <a:t>Biobehav</a:t>
            </a:r>
            <a:r>
              <a:rPr lang="en" sz="2400" dirty="0">
                <a:solidFill>
                  <a:schemeClr val="dk1"/>
                </a:solidFill>
                <a:highlight>
                  <a:srgbClr val="FFFFFF"/>
                </a:highlight>
              </a:rPr>
              <a:t> Rev. 2015 Oct;57:411-32.</a:t>
            </a:r>
            <a:endParaRPr sz="2400" dirty="0">
              <a:solidFill>
                <a:schemeClr val="dk1"/>
              </a:solidFill>
              <a:highlight>
                <a:srgbClr val="FFFFFF"/>
              </a:highlight>
            </a:endParaRPr>
          </a:p>
          <a:p>
            <a:pPr marL="457200" lvl="0" indent="-381000" algn="l" rtl="0">
              <a:spcBef>
                <a:spcPts val="0"/>
              </a:spcBef>
              <a:spcAft>
                <a:spcPts val="0"/>
              </a:spcAft>
              <a:buClr>
                <a:schemeClr val="dk1"/>
              </a:buClr>
              <a:buSzPts val="2400"/>
              <a:buAutoNum type="arabicPeriod"/>
            </a:pPr>
            <a:r>
              <a:rPr lang="en" sz="2400" dirty="0">
                <a:solidFill>
                  <a:schemeClr val="dk1"/>
                </a:solidFill>
                <a:highlight>
                  <a:srgbClr val="FFFFFF"/>
                </a:highlight>
              </a:rPr>
              <a:t>MacDonald PA, et al. Investigating the relation between striatal volume and IQ. Brain Imaging </a:t>
            </a:r>
            <a:r>
              <a:rPr lang="en" sz="2400" dirty="0" err="1">
                <a:solidFill>
                  <a:schemeClr val="dk1"/>
                </a:solidFill>
                <a:highlight>
                  <a:srgbClr val="FFFFFF"/>
                </a:highlight>
              </a:rPr>
              <a:t>Behav</a:t>
            </a:r>
            <a:r>
              <a:rPr lang="en" sz="2400" dirty="0">
                <a:solidFill>
                  <a:schemeClr val="dk1"/>
                </a:solidFill>
                <a:highlight>
                  <a:srgbClr val="FFFFFF"/>
                </a:highlight>
              </a:rPr>
              <a:t>. 2014 Mar;8(1):52-9.</a:t>
            </a:r>
            <a:endParaRPr sz="2400" dirty="0">
              <a:solidFill>
                <a:schemeClr val="dk1"/>
              </a:solidFill>
              <a:highlight>
                <a:srgbClr val="FFFFFF"/>
              </a:highlight>
            </a:endParaRPr>
          </a:p>
          <a:p>
            <a:pPr marL="457200" lvl="0" indent="-381000" algn="l" rtl="0">
              <a:spcBef>
                <a:spcPts val="0"/>
              </a:spcBef>
              <a:spcAft>
                <a:spcPts val="0"/>
              </a:spcAft>
              <a:buClr>
                <a:schemeClr val="dk1"/>
              </a:buClr>
              <a:buSzPts val="2400"/>
              <a:buAutoNum type="arabicPeriod"/>
            </a:pPr>
            <a:r>
              <a:rPr lang="en" sz="2400" dirty="0" err="1">
                <a:solidFill>
                  <a:schemeClr val="dk1"/>
                </a:solidFill>
                <a:highlight>
                  <a:srgbClr val="FFFFFF"/>
                </a:highlight>
              </a:rPr>
              <a:t>Ganjavi</a:t>
            </a:r>
            <a:r>
              <a:rPr lang="en" sz="2400" dirty="0">
                <a:solidFill>
                  <a:schemeClr val="dk1"/>
                </a:solidFill>
                <a:highlight>
                  <a:srgbClr val="FFFFFF"/>
                </a:highlight>
              </a:rPr>
              <a:t> H, et al. Negative associations between corpus callosum midsagittal area and IQ in a representative sample of healthy children and adolescents. </a:t>
            </a:r>
            <a:r>
              <a:rPr lang="en" sz="2400" dirty="0" err="1">
                <a:solidFill>
                  <a:schemeClr val="dk1"/>
                </a:solidFill>
                <a:highlight>
                  <a:srgbClr val="FFFFFF"/>
                </a:highlight>
              </a:rPr>
              <a:t>PLoS</a:t>
            </a:r>
            <a:r>
              <a:rPr lang="en" sz="2400" dirty="0">
                <a:solidFill>
                  <a:schemeClr val="dk1"/>
                </a:solidFill>
                <a:highlight>
                  <a:srgbClr val="FFFFFF"/>
                </a:highlight>
              </a:rPr>
              <a:t> One. 2011;6(5):e19698</a:t>
            </a:r>
            <a:r>
              <a:rPr lang="en" sz="2400" dirty="0" smtClean="0">
                <a:solidFill>
                  <a:schemeClr val="dk1"/>
                </a:solidFill>
                <a:highlight>
                  <a:srgbClr val="FFFFFF"/>
                </a:highlight>
              </a:rPr>
              <a:t>.</a:t>
            </a:r>
            <a:endParaRPr lang="en-US" sz="2400" dirty="0" smtClean="0">
              <a:solidFill>
                <a:schemeClr val="dk1"/>
              </a:solidFill>
              <a:highlight>
                <a:srgbClr val="FFFFFF"/>
              </a:highlight>
            </a:endParaRPr>
          </a:p>
          <a:p>
            <a:pPr marL="457200" indent="-381000">
              <a:buClr>
                <a:schemeClr val="dk1"/>
              </a:buClr>
              <a:buSzPts val="2400"/>
              <a:buFont typeface="Arial"/>
              <a:buAutoNum type="arabicPeriod"/>
            </a:pPr>
            <a:r>
              <a:rPr lang="en-US" sz="2400" dirty="0">
                <a:solidFill>
                  <a:schemeClr val="dk1"/>
                </a:solidFill>
                <a:highlight>
                  <a:srgbClr val="FFFFFF"/>
                </a:highlight>
              </a:rPr>
              <a:t>Ghosh</a:t>
            </a:r>
            <a:r>
              <a:rPr lang="en-US" sz="2400" dirty="0" smtClean="0">
                <a:solidFill>
                  <a:schemeClr val="dk1"/>
                </a:solidFill>
                <a:highlight>
                  <a:srgbClr val="FFFFFF"/>
                </a:highlight>
              </a:rPr>
              <a:t>, </a:t>
            </a:r>
            <a:r>
              <a:rPr lang="en-US" sz="2400" dirty="0">
                <a:solidFill>
                  <a:schemeClr val="dk1"/>
                </a:solidFill>
                <a:highlight>
                  <a:srgbClr val="FFFFFF"/>
                </a:highlight>
              </a:rPr>
              <a:t>et al. A very simple, re-executable neuroimaging publication </a:t>
            </a:r>
            <a:r>
              <a:rPr lang="en-US" sz="2400" dirty="0" smtClean="0">
                <a:solidFill>
                  <a:schemeClr val="dk1"/>
                </a:solidFill>
                <a:highlight>
                  <a:srgbClr val="FFFFFF"/>
                </a:highlight>
              </a:rPr>
              <a:t>F1000Research </a:t>
            </a:r>
            <a:r>
              <a:rPr lang="en-US" sz="2400" dirty="0">
                <a:solidFill>
                  <a:schemeClr val="dk1"/>
                </a:solidFill>
                <a:highlight>
                  <a:srgbClr val="FFFFFF"/>
                </a:highlight>
              </a:rPr>
              <a:t>2017, 6:124 </a:t>
            </a:r>
            <a:endParaRPr lang="en-US" sz="2400" dirty="0" smtClean="0">
              <a:solidFill>
                <a:schemeClr val="dk1"/>
              </a:solidFill>
              <a:highlight>
                <a:srgbClr val="FFFFFF"/>
              </a:highlight>
            </a:endParaRPr>
          </a:p>
          <a:p>
            <a:pPr marL="457200" indent="-381000">
              <a:buClr>
                <a:schemeClr val="dk1"/>
              </a:buClr>
              <a:buSzPts val="2400"/>
              <a:buFont typeface="Arial"/>
              <a:buAutoNum type="arabicPeriod"/>
            </a:pPr>
            <a:r>
              <a:rPr lang="en-US" sz="2400" dirty="0" smtClean="0">
                <a:solidFill>
                  <a:schemeClr val="dk1"/>
                </a:solidFill>
                <a:highlight>
                  <a:srgbClr val="FFFFFF"/>
                </a:highlight>
              </a:rPr>
              <a:t>Di Martino</a:t>
            </a:r>
            <a:r>
              <a:rPr lang="en-US" sz="2400" dirty="0">
                <a:solidFill>
                  <a:schemeClr val="dk1"/>
                </a:solidFill>
                <a:highlight>
                  <a:srgbClr val="FFFFFF"/>
                </a:highlight>
              </a:rPr>
              <a:t>, et al. The autism brain imaging data exchange: towards a large-scale evaluation of the intrinsic brain architecture in autism. </a:t>
            </a:r>
            <a:r>
              <a:rPr lang="en-US" sz="2400" dirty="0" err="1">
                <a:solidFill>
                  <a:schemeClr val="dk1"/>
                </a:solidFill>
                <a:highlight>
                  <a:srgbClr val="FFFFFF"/>
                </a:highlight>
              </a:rPr>
              <a:t>Mol</a:t>
            </a:r>
            <a:r>
              <a:rPr lang="en-US" sz="2400" dirty="0">
                <a:solidFill>
                  <a:schemeClr val="dk1"/>
                </a:solidFill>
                <a:highlight>
                  <a:srgbClr val="FFFFFF"/>
                </a:highlight>
              </a:rPr>
              <a:t> Psychiatry. 2014 Jun;19(6):659-67. </a:t>
            </a:r>
            <a:r>
              <a:rPr lang="en-US" sz="2400" dirty="0" err="1">
                <a:solidFill>
                  <a:schemeClr val="dk1"/>
                </a:solidFill>
                <a:highlight>
                  <a:srgbClr val="FFFFFF"/>
                </a:highlight>
              </a:rPr>
              <a:t>doi</a:t>
            </a:r>
            <a:r>
              <a:rPr lang="en-US" sz="2400" dirty="0">
                <a:solidFill>
                  <a:schemeClr val="dk1"/>
                </a:solidFill>
                <a:highlight>
                  <a:srgbClr val="FFFFFF"/>
                </a:highlight>
              </a:rPr>
              <a:t>: 10.1038/mp.2013.78. </a:t>
            </a:r>
            <a:r>
              <a:rPr lang="en-US" sz="2400" dirty="0" err="1">
                <a:solidFill>
                  <a:schemeClr val="dk1"/>
                </a:solidFill>
                <a:highlight>
                  <a:srgbClr val="FFFFFF"/>
                </a:highlight>
              </a:rPr>
              <a:t>Epub</a:t>
            </a:r>
            <a:r>
              <a:rPr lang="en-US" sz="2400" dirty="0">
                <a:solidFill>
                  <a:schemeClr val="dk1"/>
                </a:solidFill>
                <a:highlight>
                  <a:srgbClr val="FFFFFF"/>
                </a:highlight>
              </a:rPr>
              <a:t> 2013 Jun 18.</a:t>
            </a:r>
            <a:endParaRPr sz="2400" dirty="0">
              <a:solidFill>
                <a:schemeClr val="dk1"/>
              </a:solidFill>
              <a:highlight>
                <a:srgbClr val="FFFFFF"/>
              </a:highlight>
            </a:endParaRPr>
          </a:p>
          <a:p>
            <a:pPr marL="457200" indent="-381000">
              <a:buClr>
                <a:schemeClr val="dk1"/>
              </a:buClr>
              <a:buSzPts val="2400"/>
              <a:buFont typeface="Arial"/>
              <a:buAutoNum type="arabicPeriod"/>
            </a:pPr>
            <a:r>
              <a:rPr lang="en-US" sz="2400" dirty="0" smtClean="0">
                <a:solidFill>
                  <a:schemeClr val="dk1"/>
                </a:solidFill>
                <a:highlight>
                  <a:srgbClr val="FFFFFF"/>
                </a:highlight>
              </a:rPr>
              <a:t>Smith, et al</a:t>
            </a:r>
            <a:r>
              <a:rPr lang="en-US" sz="2400" dirty="0">
                <a:solidFill>
                  <a:schemeClr val="dk1"/>
                </a:solidFill>
                <a:highlight>
                  <a:srgbClr val="FFFFFF"/>
                </a:highlight>
              </a:rPr>
              <a:t>. Advances in functional and structural MR image analysis and implementation as FSL. </a:t>
            </a:r>
            <a:r>
              <a:rPr lang="en-US" sz="2400" dirty="0" err="1">
                <a:solidFill>
                  <a:schemeClr val="dk1"/>
                </a:solidFill>
                <a:highlight>
                  <a:srgbClr val="FFFFFF"/>
                </a:highlight>
              </a:rPr>
              <a:t>NeuroImage</a:t>
            </a:r>
            <a:r>
              <a:rPr lang="en-US" sz="2400" dirty="0">
                <a:solidFill>
                  <a:schemeClr val="dk1"/>
                </a:solidFill>
                <a:highlight>
                  <a:srgbClr val="FFFFFF"/>
                </a:highlight>
              </a:rPr>
              <a:t>, 23(S1):208-19, </a:t>
            </a:r>
            <a:r>
              <a:rPr lang="en-US" sz="2400" dirty="0" smtClean="0">
                <a:solidFill>
                  <a:schemeClr val="dk1"/>
                </a:solidFill>
                <a:highlight>
                  <a:srgbClr val="FFFFFF"/>
                </a:highlight>
              </a:rPr>
              <a:t>2004.</a:t>
            </a:r>
            <a:endParaRPr sz="2400" dirty="0">
              <a:solidFill>
                <a:schemeClr val="dk1"/>
              </a:solidFill>
              <a:highlight>
                <a:srgbClr val="FFFFFF"/>
              </a:highlight>
            </a:endParaRPr>
          </a:p>
          <a:p>
            <a:pPr marL="457200" indent="-381000">
              <a:buClr>
                <a:schemeClr val="dk1"/>
              </a:buClr>
              <a:buSzPts val="2400"/>
              <a:buFont typeface="Arial"/>
              <a:buAutoNum type="arabicPeriod"/>
            </a:pPr>
            <a:r>
              <a:rPr lang="en" sz="2400" dirty="0" smtClean="0">
                <a:solidFill>
                  <a:schemeClr val="dk1"/>
                </a:solidFill>
                <a:highlight>
                  <a:srgbClr val="FFFFFF"/>
                </a:highlight>
              </a:rPr>
              <a:t>F</a:t>
            </a:r>
            <a:r>
              <a:rPr lang="en-US" sz="2400" dirty="0" err="1" smtClean="0">
                <a:solidFill>
                  <a:schemeClr val="dk1"/>
                </a:solidFill>
                <a:highlight>
                  <a:srgbClr val="FFFFFF"/>
                </a:highlight>
              </a:rPr>
              <a:t>ischl</a:t>
            </a:r>
            <a:r>
              <a:rPr lang="en-US" sz="2400" dirty="0" smtClean="0">
                <a:solidFill>
                  <a:schemeClr val="dk1"/>
                </a:solidFill>
                <a:highlight>
                  <a:srgbClr val="FFFFFF"/>
                </a:highlight>
              </a:rPr>
              <a:t>, et al</a:t>
            </a:r>
            <a:r>
              <a:rPr lang="en-US" sz="2400" dirty="0">
                <a:solidFill>
                  <a:schemeClr val="dk1"/>
                </a:solidFill>
                <a:highlight>
                  <a:srgbClr val="FFFFFF"/>
                </a:highlight>
              </a:rPr>
              <a:t>. Whole Brain Segmentation: </a:t>
            </a:r>
            <a:r>
              <a:rPr lang="en-US" sz="2400" dirty="0" err="1">
                <a:solidFill>
                  <a:schemeClr val="dk1"/>
                </a:solidFill>
                <a:highlight>
                  <a:srgbClr val="FFFFFF"/>
                </a:highlight>
              </a:rPr>
              <a:t>Neurotechnique</a:t>
            </a:r>
            <a:r>
              <a:rPr lang="en-US" sz="2400" dirty="0">
                <a:solidFill>
                  <a:schemeClr val="dk1"/>
                </a:solidFill>
                <a:highlight>
                  <a:srgbClr val="FFFFFF"/>
                </a:highlight>
              </a:rPr>
              <a:t> Automated Labeling of Neuroanatomical Structures in the Human </a:t>
            </a:r>
            <a:r>
              <a:rPr lang="en-US" sz="2400" dirty="0" smtClean="0">
                <a:solidFill>
                  <a:schemeClr val="dk1"/>
                </a:solidFill>
                <a:highlight>
                  <a:srgbClr val="FFFFFF"/>
                </a:highlight>
              </a:rPr>
              <a:t>Brain. </a:t>
            </a:r>
            <a:r>
              <a:rPr lang="en-US" sz="2400" dirty="0"/>
              <a:t>Neuron, Vol. 33, 341–355, January 31, 2002,</a:t>
            </a:r>
            <a:endParaRPr sz="2400" dirty="0">
              <a:solidFill>
                <a:schemeClr val="dk1"/>
              </a:solidFill>
              <a:highlight>
                <a:srgbClr val="FFFFFF"/>
              </a:highlight>
            </a:endParaRPr>
          </a:p>
          <a:p>
            <a:pPr marL="457200" indent="-381000">
              <a:buClr>
                <a:schemeClr val="dk1"/>
              </a:buClr>
              <a:buSzPts val="2400"/>
              <a:buFont typeface="Arial"/>
              <a:buAutoNum type="arabicPeriod"/>
            </a:pPr>
            <a:r>
              <a:rPr lang="en-US" sz="2400" dirty="0" err="1" smtClean="0">
                <a:solidFill>
                  <a:schemeClr val="dk1"/>
                </a:solidFill>
                <a:highlight>
                  <a:srgbClr val="FFFFFF"/>
                </a:highlight>
              </a:rPr>
              <a:t>Avants</a:t>
            </a:r>
            <a:r>
              <a:rPr lang="en-US" sz="2400" dirty="0" smtClean="0">
                <a:solidFill>
                  <a:schemeClr val="dk1"/>
                </a:solidFill>
                <a:highlight>
                  <a:srgbClr val="FFFFFF"/>
                </a:highlight>
              </a:rPr>
              <a:t>, et al</a:t>
            </a:r>
            <a:r>
              <a:rPr lang="en-US" sz="2400" dirty="0">
                <a:solidFill>
                  <a:schemeClr val="dk1"/>
                </a:solidFill>
                <a:highlight>
                  <a:srgbClr val="FFFFFF"/>
                </a:highlight>
              </a:rPr>
              <a:t>. Advanced normalization tools (ANTS), OR Insight 1–35 · November </a:t>
            </a:r>
            <a:r>
              <a:rPr lang="en-US" sz="2400" dirty="0" smtClean="0">
                <a:solidFill>
                  <a:schemeClr val="dk1"/>
                </a:solidFill>
                <a:highlight>
                  <a:srgbClr val="FFFFFF"/>
                </a:highlight>
              </a:rPr>
              <a:t>2008.</a:t>
            </a:r>
            <a:endParaRPr sz="2400" dirty="0">
              <a:solidFill>
                <a:schemeClr val="dk1"/>
              </a:solidFill>
              <a:highlight>
                <a:srgbClr val="FFFFFF"/>
              </a:highlight>
            </a:endParaRPr>
          </a:p>
          <a:p>
            <a:pPr marL="457200" indent="-381000">
              <a:buClr>
                <a:schemeClr val="dk1"/>
              </a:buClr>
              <a:buSzPts val="2400"/>
              <a:buFont typeface="Arial"/>
              <a:buAutoNum type="arabicPeriod"/>
            </a:pPr>
            <a:r>
              <a:rPr lang="en-US" sz="2400" dirty="0" smtClean="0">
                <a:solidFill>
                  <a:schemeClr val="dk1"/>
                </a:solidFill>
                <a:highlight>
                  <a:srgbClr val="FFFFFF"/>
                </a:highlight>
              </a:rPr>
              <a:t>Klein, at al</a:t>
            </a:r>
            <a:r>
              <a:rPr lang="en-US" sz="2400" dirty="0">
                <a:solidFill>
                  <a:schemeClr val="dk1"/>
                </a:solidFill>
                <a:highlight>
                  <a:srgbClr val="FFFFFF"/>
                </a:highlight>
              </a:rPr>
              <a:t>. </a:t>
            </a:r>
            <a:r>
              <a:rPr lang="en-US" sz="2400" dirty="0" err="1">
                <a:solidFill>
                  <a:schemeClr val="dk1"/>
                </a:solidFill>
                <a:highlight>
                  <a:srgbClr val="FFFFFF"/>
                </a:highlight>
              </a:rPr>
              <a:t>Mindboggle</a:t>
            </a:r>
            <a:r>
              <a:rPr lang="en-US" sz="2400" dirty="0">
                <a:solidFill>
                  <a:schemeClr val="dk1"/>
                </a:solidFill>
                <a:highlight>
                  <a:srgbClr val="FFFFFF"/>
                </a:highlight>
              </a:rPr>
              <a:t>: Automated brain labeling with multiple atlases, BMC Medical Imaging 5(1):7 · November 2005</a:t>
            </a:r>
            <a:endParaRPr sz="2400" dirty="0">
              <a:solidFill>
                <a:schemeClr val="dk1"/>
              </a:solidFill>
              <a:highlight>
                <a:srgbClr val="FFFFFF"/>
              </a:highlight>
            </a:endParaRPr>
          </a:p>
          <a:p>
            <a:pPr marL="457200" lvl="0" indent="-381000" algn="l" rtl="0">
              <a:spcBef>
                <a:spcPts val="0"/>
              </a:spcBef>
              <a:spcAft>
                <a:spcPts val="0"/>
              </a:spcAft>
              <a:buClr>
                <a:schemeClr val="dk1"/>
              </a:buClr>
              <a:buSzPts val="2400"/>
              <a:buAutoNum type="arabicPeriod"/>
            </a:pPr>
            <a:r>
              <a:rPr lang="en" sz="2400" dirty="0">
                <a:solidFill>
                  <a:schemeClr val="dk1"/>
                </a:solidFill>
                <a:highlight>
                  <a:srgbClr val="FFFFFF"/>
                </a:highlight>
              </a:rPr>
              <a:t>https://</a:t>
            </a:r>
            <a:r>
              <a:rPr lang="en" sz="2400" dirty="0" err="1">
                <a:solidFill>
                  <a:schemeClr val="dk1"/>
                </a:solidFill>
                <a:highlight>
                  <a:srgbClr val="FFFFFF"/>
                </a:highlight>
              </a:rPr>
              <a:t>github.com</a:t>
            </a:r>
            <a:r>
              <a:rPr lang="en" sz="2400" dirty="0">
                <a:solidFill>
                  <a:schemeClr val="dk1"/>
                </a:solidFill>
                <a:highlight>
                  <a:srgbClr val="FFFFFF"/>
                </a:highlight>
              </a:rPr>
              <a:t>/</a:t>
            </a:r>
            <a:r>
              <a:rPr lang="en" sz="2400" dirty="0" err="1">
                <a:solidFill>
                  <a:schemeClr val="dk1"/>
                </a:solidFill>
                <a:highlight>
                  <a:srgbClr val="FFFFFF"/>
                </a:highlight>
              </a:rPr>
              <a:t>nipy</a:t>
            </a:r>
            <a:r>
              <a:rPr lang="en" sz="2400" dirty="0">
                <a:solidFill>
                  <a:schemeClr val="dk1"/>
                </a:solidFill>
                <a:highlight>
                  <a:srgbClr val="FFFFFF"/>
                </a:highlight>
              </a:rPr>
              <a:t>/</a:t>
            </a:r>
            <a:r>
              <a:rPr lang="en" sz="2400" dirty="0" err="1">
                <a:solidFill>
                  <a:schemeClr val="dk1"/>
                </a:solidFill>
                <a:highlight>
                  <a:srgbClr val="FFFFFF"/>
                </a:highlight>
              </a:rPr>
              <a:t>mindboggle</a:t>
            </a:r>
            <a:r>
              <a:rPr lang="en" sz="2400" dirty="0">
                <a:solidFill>
                  <a:schemeClr val="dk1"/>
                </a:solidFill>
                <a:highlight>
                  <a:srgbClr val="FFFFFF"/>
                </a:highlight>
              </a:rPr>
              <a:t>/blob/master/</a:t>
            </a:r>
            <a:r>
              <a:rPr lang="en" sz="2400" dirty="0" err="1">
                <a:solidFill>
                  <a:schemeClr val="dk1"/>
                </a:solidFill>
                <a:highlight>
                  <a:srgbClr val="FFFFFF"/>
                </a:highlight>
              </a:rPr>
              <a:t>mindboggle</a:t>
            </a:r>
            <a:r>
              <a:rPr lang="en" sz="2400" dirty="0">
                <a:solidFill>
                  <a:schemeClr val="dk1"/>
                </a:solidFill>
                <a:highlight>
                  <a:srgbClr val="FFFFFF"/>
                </a:highlight>
              </a:rPr>
              <a:t>/mindboggle123</a:t>
            </a:r>
            <a:endParaRPr sz="2400" dirty="0">
              <a:solidFill>
                <a:schemeClr val="dk1"/>
              </a:solidFill>
              <a:highlight>
                <a:srgbClr val="FFFFFF"/>
              </a:highlight>
            </a:endParaRPr>
          </a:p>
        </p:txBody>
      </p:sp>
      <p:pic>
        <p:nvPicPr>
          <p:cNvPr id="70" name="Google Shape;70;p13"/>
          <p:cNvPicPr preferRelativeResize="0"/>
          <p:nvPr/>
        </p:nvPicPr>
        <p:blipFill>
          <a:blip r:embed="rId6">
            <a:alphaModFix/>
          </a:blip>
          <a:stretch>
            <a:fillRect/>
          </a:stretch>
        </p:blipFill>
        <p:spPr>
          <a:xfrm>
            <a:off x="22361235" y="23687307"/>
            <a:ext cx="3319750" cy="3234353"/>
          </a:xfrm>
          <a:prstGeom prst="rect">
            <a:avLst/>
          </a:prstGeom>
          <a:noFill/>
          <a:ln>
            <a:noFill/>
          </a:ln>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43960" y="23668720"/>
            <a:ext cx="6087172" cy="3317477"/>
          </a:xfrm>
          <a:prstGeom prst="rect">
            <a:avLst/>
          </a:prstGeom>
        </p:spPr>
      </p:pic>
      <p:sp>
        <p:nvSpPr>
          <p:cNvPr id="20" name="Google Shape;66;p13"/>
          <p:cNvSpPr txBox="1"/>
          <p:nvPr/>
        </p:nvSpPr>
        <p:spPr>
          <a:xfrm>
            <a:off x="33752620" y="1654475"/>
            <a:ext cx="15840000" cy="1261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u="sng" dirty="0">
                <a:solidFill>
                  <a:schemeClr val="dk1"/>
                </a:solidFill>
                <a:highlight>
                  <a:srgbClr val="FFFFFF"/>
                </a:highlight>
              </a:rPr>
              <a:t>Hypotheses:</a:t>
            </a:r>
            <a:endParaRPr sz="3000" b="1" u="sng" dirty="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3000" b="1" dirty="0">
                <a:solidFill>
                  <a:schemeClr val="dk1"/>
                </a:solidFill>
                <a:highlight>
                  <a:srgbClr val="FFFFFF"/>
                </a:highlight>
              </a:rPr>
              <a:t>PIET-1:</a:t>
            </a:r>
            <a:r>
              <a:rPr lang="en" sz="3000" dirty="0">
                <a:solidFill>
                  <a:schemeClr val="dk1"/>
                </a:solidFill>
                <a:highlight>
                  <a:srgbClr val="FFFFFF"/>
                </a:highlight>
              </a:rPr>
              <a:t> Total Brain Volume will positively correlate with IQ (in both sexes across the complete age range).</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MAC-1: </a:t>
            </a:r>
            <a:r>
              <a:rPr lang="en" sz="3000" dirty="0">
                <a:solidFill>
                  <a:schemeClr val="dk1"/>
                </a:solidFill>
              </a:rPr>
              <a:t>Left striatum volume (caudate + putamen) will positively correlate with IQ in the total (male + female) child (age &lt; 20)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MAC-2:</a:t>
            </a:r>
            <a:r>
              <a:rPr lang="en" sz="3000" dirty="0">
                <a:solidFill>
                  <a:schemeClr val="dk1"/>
                </a:solidFill>
              </a:rPr>
              <a:t> Left striatum volume (caudate + putamen) will positively correlate with IQ in the male children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MAC-3: </a:t>
            </a:r>
            <a:r>
              <a:rPr lang="en" sz="3000" dirty="0">
                <a:solidFill>
                  <a:schemeClr val="dk1"/>
                </a:solidFill>
              </a:rPr>
              <a:t>Left striatum volume (caudate + putamen) will not correlate with IQ in the female children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MAC-3:</a:t>
            </a:r>
            <a:r>
              <a:rPr lang="en" sz="3000" dirty="0">
                <a:solidFill>
                  <a:schemeClr val="dk1"/>
                </a:solidFill>
              </a:rPr>
              <a:t> Left striatum volume (caudate + putamen) will not correlate with IQ in the female children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GANJ-1:</a:t>
            </a:r>
            <a:r>
              <a:rPr lang="en" sz="3000" dirty="0">
                <a:solidFill>
                  <a:schemeClr val="dk1"/>
                </a:solidFill>
              </a:rPr>
              <a:t> Total Corpus Callosum midsagittal area, after correcting for total brain volume, will negatively correlate with IQ.</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GANJ-2: </a:t>
            </a:r>
            <a:r>
              <a:rPr lang="en" sz="3000" dirty="0">
                <a:solidFill>
                  <a:schemeClr val="dk1"/>
                </a:solidFill>
              </a:rPr>
              <a:t>Total Corpus Callosum midsagittal area, after correcting for total brain volume, will negatively correlate with IQ in the young (age &lt; 12)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GANJ-3: </a:t>
            </a:r>
            <a:r>
              <a:rPr lang="en" sz="3000" dirty="0">
                <a:solidFill>
                  <a:schemeClr val="dk1"/>
                </a:solidFill>
              </a:rPr>
              <a:t>Total Corpus Callosum midsagittal area, after correcting for total brain volume, will not significantly correlate with IQ in the adolescent (age &gt; 12) group.</a:t>
            </a:r>
            <a:endParaRPr sz="30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3000" b="1" dirty="0">
                <a:solidFill>
                  <a:schemeClr val="dk1"/>
                </a:solidFill>
              </a:rPr>
              <a:t>GANJ-4: </a:t>
            </a:r>
            <a:r>
              <a:rPr lang="en" sz="3000" dirty="0">
                <a:solidFill>
                  <a:schemeClr val="dk1"/>
                </a:solidFill>
              </a:rPr>
              <a:t>Total Corpus Callosum midsagittal area, after correcting for total brain volume, will negatively correlate with IQ in the male (age &lt; 12) group.</a:t>
            </a:r>
            <a:endParaRPr sz="3000" dirty="0">
              <a:solidFill>
                <a:schemeClr val="dk1"/>
              </a:solidFill>
            </a:endParaRPr>
          </a:p>
          <a:p>
            <a:pPr marL="0" lvl="0" indent="0" algn="l" rtl="0">
              <a:spcBef>
                <a:spcPts val="1000"/>
              </a:spcBef>
              <a:spcAft>
                <a:spcPts val="1000"/>
              </a:spcAft>
              <a:buNone/>
            </a:pPr>
            <a:r>
              <a:rPr lang="en" sz="3000" b="1" dirty="0">
                <a:solidFill>
                  <a:schemeClr val="dk1"/>
                </a:solidFill>
                <a:highlight>
                  <a:srgbClr val="FFFFFF"/>
                </a:highlight>
              </a:rPr>
              <a:t>GANJ-5: </a:t>
            </a:r>
            <a:r>
              <a:rPr lang="en" sz="3000" dirty="0">
                <a:solidFill>
                  <a:schemeClr val="dk1"/>
                </a:solidFill>
                <a:highlight>
                  <a:srgbClr val="FFFFFF"/>
                </a:highlight>
              </a:rPr>
              <a:t>Total Corpus Callosum midsagittal area, after correcting for total brain volume, will not significantly correlate with IQ in the female (age &lt; 12) group.</a:t>
            </a:r>
            <a:endParaRPr sz="3000" dirty="0"/>
          </a:p>
        </p:txBody>
      </p:sp>
      <p:pic>
        <p:nvPicPr>
          <p:cNvPr id="22" name="Google Shape;68;p13"/>
          <p:cNvPicPr preferRelativeResize="0"/>
          <p:nvPr/>
        </p:nvPicPr>
        <p:blipFill>
          <a:blip r:embed="rId8">
            <a:alphaModFix/>
          </a:blip>
          <a:stretch>
            <a:fillRect/>
          </a:stretch>
        </p:blipFill>
        <p:spPr>
          <a:xfrm>
            <a:off x="16700953" y="23687307"/>
            <a:ext cx="5300065" cy="4358565"/>
          </a:xfrm>
          <a:prstGeom prst="rect">
            <a:avLst/>
          </a:prstGeom>
          <a:noFill/>
          <a:ln>
            <a:noFill/>
          </a:ln>
        </p:spPr>
      </p:pic>
      <p:pic>
        <p:nvPicPr>
          <p:cNvPr id="5" name="Picture 4"/>
          <p:cNvPicPr>
            <a:picLocks noChangeAspect="1"/>
          </p:cNvPicPr>
          <p:nvPr/>
        </p:nvPicPr>
        <p:blipFill>
          <a:blip r:embed="rId9"/>
          <a:stretch>
            <a:fillRect/>
          </a:stretch>
        </p:blipFill>
        <p:spPr>
          <a:xfrm>
            <a:off x="16895156" y="9142166"/>
            <a:ext cx="14703469" cy="1361618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9691</TotalTime>
  <Words>1393</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21</cp:revision>
  <dcterms:modified xsi:type="dcterms:W3CDTF">2019-06-10T06:19:17Z</dcterms:modified>
</cp:coreProperties>
</file>