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45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17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2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2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6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68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возраста регионов генома человека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43175" y="3602038"/>
            <a:ext cx="7105650" cy="1655762"/>
          </a:xfrm>
        </p:spPr>
        <p:txBody>
          <a:bodyPr>
            <a:normAutofit/>
          </a:bodyPr>
          <a:lstStyle/>
          <a:p>
            <a:r>
              <a:rPr lang="en-US" dirty="0"/>
              <a:t>Evolutionary Rewiring of Human Regulatory Networks by Waves of Genome Expansion</a:t>
            </a:r>
            <a:endParaRPr lang="ru-RU" dirty="0" smtClean="0"/>
          </a:p>
          <a:p>
            <a:r>
              <a:rPr lang="ru-RU" sz="1800" dirty="0" err="1" smtClean="0"/>
              <a:t>Солонович</a:t>
            </a:r>
            <a:r>
              <a:rPr lang="ru-RU" sz="1800" dirty="0" smtClean="0"/>
              <a:t>, Веселова и Никитин</a:t>
            </a:r>
          </a:p>
          <a:p>
            <a:r>
              <a:rPr lang="ru-RU" sz="1800" dirty="0" smtClean="0"/>
              <a:t>Руководитель: Ольга Цой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36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суть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14875"/>
          </a:xfrm>
        </p:spPr>
        <p:txBody>
          <a:bodyPr>
            <a:normAutofit/>
          </a:bodyPr>
          <a:lstStyle/>
          <a:p>
            <a:r>
              <a:rPr lang="ru-RU" dirty="0" smtClean="0"/>
              <a:t>Геномное расширение считается важным двигателем эволюции генной регуляции. </a:t>
            </a:r>
            <a:r>
              <a:rPr lang="ru-RU" dirty="0"/>
              <a:t>Цель статьи: Изучить механизм появления в геноме новых участков связывания транскрипционных факторов (ТФ)</a:t>
            </a:r>
            <a:endParaRPr lang="en-US" dirty="0" smtClean="0"/>
          </a:p>
          <a:p>
            <a:r>
              <a:rPr lang="ru-RU" dirty="0" smtClean="0"/>
              <a:t>Был оценен возраст каждого региона человеческого генома на основе выравнивания 100 геномов позвоночных. Далее изучалось распределение различных функциональных групп регионов по возрасту, фокусируясь на регуляторных элементах.</a:t>
            </a:r>
          </a:p>
          <a:p>
            <a:r>
              <a:rPr lang="ru-RU" dirty="0"/>
              <a:t>Оказалось, </a:t>
            </a:r>
            <a:r>
              <a:rPr lang="ru-RU" dirty="0" smtClean="0"/>
              <a:t>что новые участки связывания ТФ возникают благодаря включениям новых последовательностей, где особую роль играют повторы и </a:t>
            </a:r>
            <a:r>
              <a:rPr lang="ru-RU" dirty="0" err="1" smtClean="0"/>
              <a:t>транспозоны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2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Возраст регионов генома и повторы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4960" y="1508596"/>
            <a:ext cx="7701280" cy="49226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Отклонения возрастного распределения сайтов связывания ТФ от </a:t>
            </a:r>
            <a:r>
              <a:rPr lang="en-US" dirty="0"/>
              <a:t>TBSF </a:t>
            </a:r>
            <a:r>
              <a:rPr lang="ru-RU" dirty="0"/>
              <a:t>распределения. Красное - это обогащение участками связывания определенного ТФ в регионах определенного возраста, синее - наоборот. В рамку заключены такие ТФ, участки связывания которых обогащены </a:t>
            </a:r>
            <a:r>
              <a:rPr lang="ru-RU" dirty="0" err="1" smtClean="0"/>
              <a:t>транспозонами</a:t>
            </a:r>
            <a:r>
              <a:rPr lang="ru-RU" dirty="0" smtClean="0"/>
              <a:t> </a:t>
            </a:r>
            <a:r>
              <a:rPr lang="ru-RU" dirty="0"/>
              <a:t>(желтые) или иными повторами (зеленые</a:t>
            </a:r>
            <a:r>
              <a:rPr lang="ru-RU" dirty="0" smtClean="0"/>
              <a:t>).</a:t>
            </a:r>
          </a:p>
          <a:p>
            <a:r>
              <a:rPr lang="ru-RU" dirty="0"/>
              <a:t>Можно видеть, что в некоторых случаях обогащение участками связывания пересекается с обогащением повторами, что говорит в пользу распространенности такого механизма.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9" y="1508596"/>
            <a:ext cx="3458619" cy="51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возраста регионов генома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6560" y="1825625"/>
            <a:ext cx="6075680" cy="4351338"/>
          </a:xfrm>
        </p:spPr>
        <p:txBody>
          <a:bodyPr/>
          <a:lstStyle/>
          <a:p>
            <a:r>
              <a:rPr lang="ru-RU" dirty="0" smtClean="0"/>
              <a:t>На картинке слева представлен алгоритм определения возраста региона – смотрели присутствует ли выравнивании этот регион в других таксономических группах и на основе этого определяли возраст.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1507808"/>
            <a:ext cx="4905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6300" y="1921510"/>
            <a:ext cx="2857500" cy="2571750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100 ГЕНОМОВ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62975" y="1921510"/>
            <a:ext cx="2857500" cy="2571750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Возраст регионов генома человека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826059" y="2853678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7383647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92" y="2000147"/>
            <a:ext cx="2451242" cy="24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1857" y="4428574"/>
            <a:ext cx="25921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Transposon_overlap.py</a:t>
            </a:r>
            <a:endParaRPr lang="en-US" dirty="0" smtClean="0"/>
          </a:p>
          <a:p>
            <a:pPr algn="ctr"/>
            <a:r>
              <a:rPr lang="en-US" dirty="0" err="1" smtClean="0"/>
              <a:t>Read_and_write.py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33412" y="4646345"/>
            <a:ext cx="3343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http://hgdownload.cse.ucsc.edu/goldenpath/hg19/multiz100way/</a:t>
            </a:r>
          </a:p>
        </p:txBody>
      </p:sp>
    </p:spTree>
    <p:extLst>
      <p:ext uri="{BB962C8B-B14F-4D97-AF65-F5344CB8AC3E}">
        <p14:creationId xmlns:p14="http://schemas.microsoft.com/office/powerpoint/2010/main" val="32911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Возраст регионов и повторы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ru-RU" dirty="0" smtClean="0"/>
              <a:t>Распределение регионов по возрасту. Большинство человеческого генома образовалось после разделения </a:t>
            </a:r>
            <a:r>
              <a:rPr lang="ru-RU" dirty="0" err="1" smtClean="0"/>
              <a:t>планцентарных</a:t>
            </a:r>
            <a:r>
              <a:rPr lang="ru-RU" dirty="0" smtClean="0"/>
              <a:t> и сумчатых. Стоит заметить, что чем моложе регионы, тем больше доля </a:t>
            </a:r>
            <a:r>
              <a:rPr lang="ru-RU" dirty="0" err="1" smtClean="0"/>
              <a:t>транспозонов</a:t>
            </a:r>
            <a:r>
              <a:rPr lang="ru-RU" dirty="0" smtClean="0"/>
              <a:t> среди них. Из этого следует, что они имели большую роль в расширении генома, по крайней мере за последнее время.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79" y="1320800"/>
            <a:ext cx="4988285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9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2469" y="1921508"/>
            <a:ext cx="2857500" cy="2571750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Возраст регионов генома человека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539502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6842449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21" y="2000147"/>
            <a:ext cx="2451242" cy="24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20131" y="4653429"/>
            <a:ext cx="20755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gist_maker</a:t>
            </a:r>
            <a:r>
              <a:rPr lang="en-US" dirty="0" smtClean="0"/>
              <a:t>.py</a:t>
            </a:r>
            <a:endParaRPr lang="ru-R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06" y="1247137"/>
            <a:ext cx="3397254" cy="392049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53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2" y="476737"/>
            <a:ext cx="5794883" cy="5854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9" y="419930"/>
            <a:ext cx="5219113" cy="6022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031" y="6442880"/>
            <a:ext cx="586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Гистограмма из статьи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1815" y="6442880"/>
            <a:ext cx="4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Гистограмма по хромосоме </a:t>
            </a:r>
            <a:r>
              <a:rPr lang="en-US" dirty="0" smtClean="0"/>
              <a:t>Y, </a:t>
            </a:r>
            <a:r>
              <a:rPr lang="ru-RU" dirty="0" smtClean="0"/>
              <a:t>полученная нами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82" y="281303"/>
            <a:ext cx="6789912" cy="57607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14758" y="6042075"/>
            <a:ext cx="636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https://github.com/Reproducibility-FBB-MSU/Genome-Expansion</a:t>
            </a:r>
          </a:p>
        </p:txBody>
      </p:sp>
    </p:spTree>
    <p:extLst>
      <p:ext uri="{BB962C8B-B14F-4D97-AF65-F5344CB8AC3E}">
        <p14:creationId xmlns:p14="http://schemas.microsoft.com/office/powerpoint/2010/main" val="1122778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293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Определение возраста регионов генома человека</vt:lpstr>
      <vt:lpstr>В чем суть работы</vt:lpstr>
      <vt:lpstr>Возраст регионов генома и повторы</vt:lpstr>
      <vt:lpstr>Определение возраста регионов генома</vt:lpstr>
      <vt:lpstr>Презентация PowerPoint</vt:lpstr>
      <vt:lpstr>Возраст регионов и повторы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Rewiring of Human Regulatory Networks by Waves of Genome Expansion</dc:title>
  <dc:creator>nikkent</dc:creator>
  <cp:lastModifiedBy>nikkent</cp:lastModifiedBy>
  <cp:revision>20</cp:revision>
  <dcterms:created xsi:type="dcterms:W3CDTF">2018-05-13T15:31:01Z</dcterms:created>
  <dcterms:modified xsi:type="dcterms:W3CDTF">2018-05-15T08:59:47Z</dcterms:modified>
</cp:coreProperties>
</file>