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0F817-0BFE-4AEF-82F8-5EE27CFE6AAD}"/>
              </a:ext>
            </a:extLst>
          </p:cNvPr>
          <p:cNvGrpSpPr/>
          <p:nvPr/>
        </p:nvGrpSpPr>
        <p:grpSpPr>
          <a:xfrm>
            <a:off x="8595360" y="1828800"/>
            <a:ext cx="2286000" cy="4114800"/>
            <a:chOff x="8486535" y="1545432"/>
            <a:chExt cx="2286000" cy="4114800"/>
          </a:xfrm>
        </p:grpSpPr>
        <p:pic>
          <p:nvPicPr>
            <p:cNvPr id="1030" name="Picture 6" descr="https://avatars2.githubusercontent.com/u/25037010?s=460&amp;v=4">
              <a:extLst>
                <a:ext uri="{FF2B5EF4-FFF2-40B4-BE49-F238E27FC236}">
                  <a16:creationId xmlns:a16="http://schemas.microsoft.com/office/drawing/2014/main" id="{08D4249F-FC99-4244-B4B1-B952F32D5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35" y="1545432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163AB-4C12-4FAA-8126-714BA13F94B9}"/>
                </a:ext>
              </a:extLst>
            </p:cNvPr>
            <p:cNvSpPr txBox="1"/>
            <p:nvPr/>
          </p:nvSpPr>
          <p:spPr>
            <a:xfrm>
              <a:off x="8486535" y="3831432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Chad </a:t>
              </a:r>
              <a:r>
                <a:rPr lang="en-US" b="1" dirty="0" err="1"/>
                <a:t>Zirbel</a:t>
              </a:r>
              <a:endParaRPr lang="en-US" b="1" dirty="0"/>
            </a:p>
            <a:p>
              <a:r>
                <a:rPr lang="en-US" dirty="0"/>
                <a:t>Post Doc</a:t>
              </a:r>
            </a:p>
            <a:p>
              <a:r>
                <a:rPr lang="en-US" dirty="0"/>
                <a:t>Minnesota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134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Braeden Van Deynze</cp:lastModifiedBy>
  <cp:revision>7</cp:revision>
  <dcterms:created xsi:type="dcterms:W3CDTF">2018-08-31T21:18:44Z</dcterms:created>
  <dcterms:modified xsi:type="dcterms:W3CDTF">2018-09-13T15:32:30Z</dcterms:modified>
</cp:coreProperties>
</file>