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8" r:id="rId20"/>
    <p:sldId id="287" r:id="rId21"/>
    <p:sldId id="289" r:id="rId22"/>
    <p:sldId id="290" r:id="rId23"/>
    <p:sldId id="291" r:id="rId24"/>
    <p:sldId id="274" r:id="rId25"/>
    <p:sldId id="275" r:id="rId26"/>
    <p:sldId id="276" r:id="rId27"/>
    <p:sldId id="266" r:id="rId28"/>
    <p:sldId id="265" r:id="rId29"/>
    <p:sldId id="267" r:id="rId30"/>
    <p:sldId id="268" r:id="rId31"/>
    <p:sldId id="269" r:id="rId32"/>
    <p:sldId id="271" r:id="rId33"/>
    <p:sldId id="270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GitHub" id="{22A46AFE-F935-4EFF-A186-87C503576482}">
          <p14:sldIdLst>
            <p14:sldId id="263"/>
            <p14:sldId id="272"/>
            <p14:sldId id="284"/>
            <p14:sldId id="277"/>
            <p14:sldId id="278"/>
            <p14:sldId id="279"/>
            <p14:sldId id="280"/>
            <p14:sldId id="281"/>
            <p14:sldId id="282"/>
            <p14:sldId id="285"/>
            <p14:sldId id="286"/>
            <p14:sldId id="288"/>
            <p14:sldId id="287"/>
            <p14:sldId id="289"/>
            <p14:sldId id="290"/>
            <p14:sldId id="291"/>
            <p14:sldId id="274"/>
            <p14:sldId id="275"/>
            <p14:sldId id="276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/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9" y="1825625"/>
            <a:ext cx="5567299" cy="192046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command line language for version control</a:t>
            </a:r>
          </a:p>
          <a:p>
            <a:r>
              <a:rPr lang="en-US" dirty="0" err="1"/>
              <a:t>Git</a:t>
            </a:r>
            <a:r>
              <a:rPr lang="en-US" dirty="0"/>
              <a:t> is running in the background when you use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8180" y="1756799"/>
            <a:ext cx="5892125" cy="22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is a web/desktop interface for version control</a:t>
            </a:r>
          </a:p>
          <a:p>
            <a:r>
              <a:rPr lang="en-US" dirty="0"/>
              <a:t>Free hosting service that allows you to work collaboratively online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522"/>
          <a:stretch/>
        </p:blipFill>
        <p:spPr>
          <a:xfrm>
            <a:off x="838200" y="3814916"/>
            <a:ext cx="4549109" cy="270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6" y="5391303"/>
            <a:ext cx="992289" cy="99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872" r="11660"/>
          <a:stretch/>
        </p:blipFill>
        <p:spPr>
          <a:xfrm>
            <a:off x="6576131" y="3746090"/>
            <a:ext cx="4057568" cy="2868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97886" y="4043979"/>
            <a:ext cx="10262419" cy="19204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use </a:t>
            </a:r>
            <a:r>
              <a:rPr lang="en-US" dirty="0" err="1"/>
              <a:t>Github</a:t>
            </a:r>
            <a:r>
              <a:rPr lang="en-US" dirty="0"/>
              <a:t> without knowing </a:t>
            </a:r>
            <a:r>
              <a:rPr lang="en-US" dirty="0" err="1"/>
              <a:t>Git</a:t>
            </a:r>
            <a:r>
              <a:rPr lang="en-US" dirty="0"/>
              <a:t> or how to use the command 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Today we will focus on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 </a:t>
            </a:r>
          </a:p>
        </p:txBody>
      </p:sp>
    </p:spTree>
    <p:extLst>
      <p:ext uri="{BB962C8B-B14F-4D97-AF65-F5344CB8AC3E}">
        <p14:creationId xmlns:p14="http://schemas.microsoft.com/office/powerpoint/2010/main" val="4460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 (repository)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home for your project</a:t>
            </a:r>
          </a:p>
          <a:p>
            <a:r>
              <a:rPr lang="en-US" dirty="0"/>
              <a:t>All of the files are stored here (including old versions)</a:t>
            </a:r>
          </a:p>
          <a:p>
            <a:r>
              <a:rPr lang="en-US" dirty="0"/>
              <a:t>Files in the repo are stored both locally and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changes to a file</a:t>
            </a:r>
          </a:p>
          <a:p>
            <a:r>
              <a:rPr lang="en-US" dirty="0"/>
              <a:t>go back to previous versions of a file</a:t>
            </a:r>
          </a:p>
          <a:p>
            <a:r>
              <a:rPr lang="en-US" dirty="0"/>
              <a:t>Merge/resolve conflicting versions of a file</a:t>
            </a:r>
          </a:p>
        </p:txBody>
      </p:sp>
    </p:spTree>
    <p:extLst>
      <p:ext uri="{BB962C8B-B14F-4D97-AF65-F5344CB8AC3E}">
        <p14:creationId xmlns:p14="http://schemas.microsoft.com/office/powerpoint/2010/main" val="86393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of a version of a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571750"/>
            <a:ext cx="960013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6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Branch/Merge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new things without messing up a project</a:t>
            </a:r>
          </a:p>
          <a:p>
            <a:r>
              <a:rPr lang="en-US" dirty="0"/>
              <a:t>Make code better without breaking existing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2" r="5074"/>
          <a:stretch/>
        </p:blipFill>
        <p:spPr>
          <a:xfrm>
            <a:off x="0" y="3039977"/>
            <a:ext cx="12026517" cy="33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US" dirty="0"/>
              <a:t>To-do list for the project</a:t>
            </a:r>
          </a:p>
          <a:p>
            <a:pPr lvl="1"/>
            <a:r>
              <a:rPr lang="en-US" dirty="0"/>
              <a:t>Bugs that need fixing</a:t>
            </a:r>
          </a:p>
          <a:p>
            <a:pPr lvl="1"/>
            <a:r>
              <a:rPr lang="en-US" dirty="0"/>
              <a:t>Tasks needed to be done</a:t>
            </a:r>
          </a:p>
          <a:p>
            <a:pPr lvl="1"/>
            <a:r>
              <a:rPr lang="en-US" dirty="0"/>
              <a:t>Future plans</a:t>
            </a:r>
          </a:p>
          <a:p>
            <a:r>
              <a:rPr lang="en-US" dirty="0"/>
              <a:t>Can assign issues to</a:t>
            </a:r>
            <a:br>
              <a:rPr lang="en-US" dirty="0"/>
            </a:br>
            <a:r>
              <a:rPr lang="en-US" dirty="0"/>
              <a:t>collaborators (or yourself)</a:t>
            </a:r>
          </a:p>
          <a:p>
            <a:r>
              <a:rPr lang="en-US" dirty="0"/>
              <a:t>Can label issues for certain</a:t>
            </a:r>
            <a:br>
              <a:rPr lang="en-US" dirty="0"/>
            </a:br>
            <a:r>
              <a:rPr lang="en-US" dirty="0"/>
              <a:t>parts of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099000"/>
            <a:ext cx="7105650" cy="4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Forking/Pull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copy of a repository</a:t>
            </a:r>
          </a:p>
          <a:p>
            <a:pPr lvl="1"/>
            <a:r>
              <a:rPr lang="en-US" dirty="0"/>
              <a:t>Make changes</a:t>
            </a:r>
          </a:p>
          <a:p>
            <a:pPr lvl="1"/>
            <a:r>
              <a:rPr lang="en-US" dirty="0"/>
              <a:t>re-deploy as a different project</a:t>
            </a:r>
          </a:p>
          <a:p>
            <a:pPr lvl="1"/>
            <a:r>
              <a:rPr lang="en-US" dirty="0"/>
              <a:t>Create a different/better version of the current repo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Currently hidden slide. Maybe more than we want to get into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5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few scenarios that sound </a:t>
            </a:r>
            <a:r>
              <a:rPr lang="en-US" dirty="0" err="1"/>
              <a:t>familar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for collaboration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45" y="644474"/>
            <a:ext cx="2758563" cy="26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8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people working on the same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multiple conflicting versions monster</a:t>
            </a:r>
          </a:p>
        </p:txBody>
      </p:sp>
    </p:spTree>
    <p:extLst>
      <p:ext uri="{BB962C8B-B14F-4D97-AF65-F5344CB8AC3E}">
        <p14:creationId xmlns:p14="http://schemas.microsoft.com/office/powerpoint/2010/main" val="222252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merge 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1163AB-4C12-4FAA-8126-714BA13F94B9}"/>
              </a:ext>
            </a:extLst>
          </p:cNvPr>
          <p:cNvSpPr txBox="1"/>
          <p:nvPr/>
        </p:nvSpPr>
        <p:spPr>
          <a:xfrm>
            <a:off x="8595360" y="4114800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Chad </a:t>
            </a:r>
            <a:r>
              <a:rPr lang="en-US" b="1" dirty="0" err="1"/>
              <a:t>Zirbel</a:t>
            </a:r>
            <a:endParaRPr lang="en-US" b="1" dirty="0"/>
          </a:p>
          <a:p>
            <a:r>
              <a:rPr lang="en-US" dirty="0"/>
              <a:t>Post Doc</a:t>
            </a:r>
          </a:p>
          <a:p>
            <a:r>
              <a:rPr lang="en-US" dirty="0"/>
              <a:t>Minnesota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48" r="3908" b="3038"/>
          <a:stretch/>
        </p:blipFill>
        <p:spPr>
          <a:xfrm>
            <a:off x="8503920" y="1852919"/>
            <a:ext cx="2284525" cy="2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 tasks to do, 3 people working on the project, and no common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doing what?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13" y="2056478"/>
            <a:ext cx="2435265" cy="1615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60"/>
          <a:stretch/>
        </p:blipFill>
        <p:spPr>
          <a:xfrm>
            <a:off x="376083" y="4830097"/>
            <a:ext cx="2264437" cy="128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18327"/>
            <a:ext cx="2402191" cy="1600460"/>
          </a:xfrm>
          <a:prstGeom prst="rect">
            <a:avLst/>
          </a:prstGeom>
        </p:spPr>
      </p:pic>
      <p:pic>
        <p:nvPicPr>
          <p:cNvPr id="2052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12" y="4396346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48" y="4340938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vector word do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39" y="2070070"/>
            <a:ext cx="884904" cy="8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2941163" y="2108924"/>
            <a:ext cx="5104816" cy="2662720"/>
          </a:xfrm>
          <a:custGeom>
            <a:avLst/>
            <a:gdLst>
              <a:gd name="connsiteX0" fmla="*/ 178121 w 5104816"/>
              <a:gd name="connsiteY0" fmla="*/ 2507321 h 2662720"/>
              <a:gd name="connsiteX1" fmla="*/ 2840205 w 5104816"/>
              <a:gd name="connsiteY1" fmla="*/ 2263973 h 2662720"/>
              <a:gd name="connsiteX2" fmla="*/ 4912353 w 5104816"/>
              <a:gd name="connsiteY2" fmla="*/ 73837 h 2662720"/>
              <a:gd name="connsiteX3" fmla="*/ 3341650 w 5104816"/>
              <a:gd name="connsiteY3" fmla="*/ 2367211 h 2662720"/>
              <a:gd name="connsiteX4" fmla="*/ 15889 w 5104816"/>
              <a:gd name="connsiteY4" fmla="*/ 2374586 h 2662720"/>
              <a:gd name="connsiteX5" fmla="*/ 4838611 w 5104816"/>
              <a:gd name="connsiteY5" fmla="*/ 95 h 2662720"/>
              <a:gd name="connsiteX6" fmla="*/ 3489134 w 5104816"/>
              <a:gd name="connsiteY6" fmla="*/ 2470450 h 2662720"/>
              <a:gd name="connsiteX7" fmla="*/ 5008218 w 5104816"/>
              <a:gd name="connsiteY7" fmla="*/ 781760 h 2662720"/>
              <a:gd name="connsiteX8" fmla="*/ 133876 w 5104816"/>
              <a:gd name="connsiteY8" fmla="*/ 2433579 h 26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4816" h="2662720">
                <a:moveTo>
                  <a:pt x="178121" y="2507321"/>
                </a:moveTo>
                <a:lnTo>
                  <a:pt x="2840205" y="2263973"/>
                </a:lnTo>
                <a:cubicBezTo>
                  <a:pt x="3629244" y="1858392"/>
                  <a:pt x="4828779" y="56631"/>
                  <a:pt x="4912353" y="73837"/>
                </a:cubicBezTo>
                <a:cubicBezTo>
                  <a:pt x="4995927" y="91043"/>
                  <a:pt x="4157727" y="1983753"/>
                  <a:pt x="3341650" y="2367211"/>
                </a:cubicBezTo>
                <a:cubicBezTo>
                  <a:pt x="2525573" y="2750669"/>
                  <a:pt x="-233605" y="2769105"/>
                  <a:pt x="15889" y="2374586"/>
                </a:cubicBezTo>
                <a:cubicBezTo>
                  <a:pt x="265383" y="1980067"/>
                  <a:pt x="4259737" y="-15882"/>
                  <a:pt x="4838611" y="95"/>
                </a:cubicBezTo>
                <a:cubicBezTo>
                  <a:pt x="5417485" y="16072"/>
                  <a:pt x="3460866" y="2340173"/>
                  <a:pt x="3489134" y="2470450"/>
                </a:cubicBezTo>
                <a:cubicBezTo>
                  <a:pt x="3517402" y="2600727"/>
                  <a:pt x="5567428" y="787905"/>
                  <a:pt x="5008218" y="781760"/>
                </a:cubicBezTo>
                <a:cubicBezTo>
                  <a:pt x="4449008" y="775615"/>
                  <a:pt x="2291442" y="1604597"/>
                  <a:pt x="133876" y="2433579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something new without messing up your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branches and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 of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groups (x minutes)</a:t>
            </a:r>
          </a:p>
        </p:txBody>
      </p:sp>
    </p:spTree>
    <p:extLst>
      <p:ext uri="{BB962C8B-B14F-4D97-AF65-F5344CB8AC3E}">
        <p14:creationId xmlns:p14="http://schemas.microsoft.com/office/powerpoint/2010/main" val="72958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cons of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groups (x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learning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was the goal of the project (e.g., a paper, a novel dataset, a grant proposal, an outreach program,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people were involved? What kind of people (e.g., interdisciplinary, different career stages, different technical expertise, etc.)?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 the group based in one location? How long did the collaboration last?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tools, resources, or workflows do you consider necessary for a successful collaboration?</a:t>
            </a:r>
          </a:p>
          <a:p>
            <a:pPr marL="514350" indent="-514350">
              <a:buAutoNum type="arabicPeriod"/>
            </a:pPr>
            <a:r>
              <a:rPr lang="en-US" dirty="0"/>
              <a:t>What can be done to more easily facilitate the use of these tools throughout a project’s lifecycle?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Consensus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Everyone’s opinions are heard and encouraged</a:t>
            </a:r>
          </a:p>
          <a:p>
            <a:endParaRPr lang="en-US" dirty="0"/>
          </a:p>
          <a:p>
            <a:r>
              <a:rPr lang="en-US" dirty="0"/>
              <a:t>Differences viewed as helpful, chances to learn more</a:t>
            </a:r>
          </a:p>
          <a:p>
            <a:endParaRPr lang="en-US" dirty="0"/>
          </a:p>
          <a:p>
            <a:r>
              <a:rPr lang="en-US" dirty="0"/>
              <a:t>Everyone can understand the result and how it was reached</a:t>
            </a:r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0632-4B1A-4E6A-974B-3AD2013F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Consensus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ACA7-1198-47A0-980E-5B8568AA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Unanimous agreement on end product</a:t>
            </a:r>
          </a:p>
          <a:p>
            <a:endParaRPr lang="en-US" dirty="0"/>
          </a:p>
          <a:p>
            <a:r>
              <a:rPr lang="en-US" dirty="0"/>
              <a:t>Conflict is avoided, ignored</a:t>
            </a:r>
          </a:p>
          <a:p>
            <a:endParaRPr lang="en-US" dirty="0"/>
          </a:p>
          <a:p>
            <a:r>
              <a:rPr lang="en-US" dirty="0"/>
              <a:t>Result is everyone's first choice</a:t>
            </a:r>
          </a:p>
        </p:txBody>
      </p:sp>
    </p:spTree>
    <p:extLst>
      <p:ext uri="{BB962C8B-B14F-4D97-AF65-F5344CB8AC3E}">
        <p14:creationId xmlns:p14="http://schemas.microsoft.com/office/powerpoint/2010/main" val="3692428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859E-B88A-46A3-9E68-55EFF37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0E65-6C7E-4E1C-9BA0-A14525CC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Stage 1: </a:t>
            </a:r>
            <a:r>
              <a:rPr lang="en-US" dirty="0"/>
              <a:t>Share ideas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Stage 2:</a:t>
            </a:r>
            <a:r>
              <a:rPr lang="en-US" dirty="0"/>
              <a:t> Review ideas</a:t>
            </a:r>
          </a:p>
        </p:txBody>
      </p:sp>
    </p:spTree>
    <p:extLst>
      <p:ext uri="{BB962C8B-B14F-4D97-AF65-F5344CB8AC3E}">
        <p14:creationId xmlns:p14="http://schemas.microsoft.com/office/powerpoint/2010/main" val="176609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5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7" y="2035060"/>
            <a:ext cx="3590515" cy="2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/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9" y="1825625"/>
            <a:ext cx="5567299" cy="192046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command line language for version control</a:t>
            </a:r>
          </a:p>
          <a:p>
            <a:r>
              <a:rPr lang="en-US" dirty="0" err="1"/>
              <a:t>Git</a:t>
            </a:r>
            <a:r>
              <a:rPr lang="en-US" dirty="0"/>
              <a:t> is running in the background when you use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8180" y="1756799"/>
            <a:ext cx="5892125" cy="22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is a web/desktop interface for version control</a:t>
            </a:r>
          </a:p>
          <a:p>
            <a:r>
              <a:rPr lang="en-US" dirty="0"/>
              <a:t>Free hosting service that allows you to work collaboratively online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522"/>
          <a:stretch/>
        </p:blipFill>
        <p:spPr>
          <a:xfrm>
            <a:off x="838200" y="3814916"/>
            <a:ext cx="4549109" cy="270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6" y="5391303"/>
            <a:ext cx="992289" cy="99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872" r="11660"/>
          <a:stretch/>
        </p:blipFill>
        <p:spPr>
          <a:xfrm>
            <a:off x="6576131" y="3746090"/>
            <a:ext cx="4057568" cy="28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12282</TotalTime>
  <Words>774</Words>
  <Application>Microsoft Office PowerPoint</Application>
  <PresentationFormat>Widescreen</PresentationFormat>
  <Paragraphs>142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GitHub</vt:lpstr>
      <vt:lpstr>What is Git/ Github?</vt:lpstr>
      <vt:lpstr>What is Git/ Github?</vt:lpstr>
      <vt:lpstr>The repo (repository)</vt:lpstr>
      <vt:lpstr>Version control</vt:lpstr>
      <vt:lpstr>Commit</vt:lpstr>
      <vt:lpstr>Branch/Merge</vt:lpstr>
      <vt:lpstr>Issues</vt:lpstr>
      <vt:lpstr>Forking/Pull requests</vt:lpstr>
      <vt:lpstr>Using Github for collaboration</vt:lpstr>
      <vt:lpstr>Multiple people working on the same files</vt:lpstr>
      <vt:lpstr>Version control and merge conflict resolution</vt:lpstr>
      <vt:lpstr>20 tasks to do, 3 people working on the project, and no common to-do list</vt:lpstr>
      <vt:lpstr>Using issues</vt:lpstr>
      <vt:lpstr>Try something new without messing up your project.</vt:lpstr>
      <vt:lpstr>Using branches and merge</vt:lpstr>
      <vt:lpstr>What are the pros of Github?</vt:lpstr>
      <vt:lpstr>What are the cons of Github?</vt:lpstr>
      <vt:lpstr>Resources for learning more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What Consensus Is</vt:lpstr>
      <vt:lpstr>What Consensus Is Not</vt:lpstr>
      <vt:lpstr>Consensus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Braeden Van Deynze</cp:lastModifiedBy>
  <cp:revision>31</cp:revision>
  <dcterms:created xsi:type="dcterms:W3CDTF">2018-08-31T21:18:44Z</dcterms:created>
  <dcterms:modified xsi:type="dcterms:W3CDTF">2018-09-25T17:51:18Z</dcterms:modified>
</cp:coreProperties>
</file>