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Design Document Portfolio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Auteur: Jesper Meuzelaar</a:t>
            </a:r>
          </a:p>
          <a:p>
            <a:r>
              <a:rPr dirty="0"/>
              <a:t>Reviewer: Tim van Dijk</a:t>
            </a:r>
          </a:p>
          <a:p>
            <a:r>
              <a:rPr dirty="0"/>
              <a:t>Jaar: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Inleiding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Doel van de SDD:</a:t>
            </a:r>
          </a:p>
          <a:p>
            <a:r>
              <a:rPr sz="2400" dirty="0" err="1"/>
              <a:t>Beschrijving</a:t>
            </a:r>
            <a:r>
              <a:rPr sz="2400" dirty="0"/>
              <a:t> van de </a:t>
            </a:r>
            <a:r>
              <a:rPr sz="2400" dirty="0" err="1"/>
              <a:t>structuur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keuzes</a:t>
            </a:r>
            <a:r>
              <a:rPr sz="2400" dirty="0"/>
              <a:t> in het </a:t>
            </a:r>
            <a:r>
              <a:rPr sz="2400" dirty="0" err="1"/>
              <a:t>ontwerp</a:t>
            </a:r>
            <a:r>
              <a:rPr sz="2400" dirty="0"/>
              <a:t> van de portfolio-website.</a:t>
            </a:r>
          </a:p>
          <a:p>
            <a:endParaRPr sz="2400" dirty="0"/>
          </a:p>
          <a:p>
            <a:r>
              <a:rPr sz="2400" dirty="0"/>
              <a:t>Scope:</a:t>
            </a:r>
          </a:p>
          <a:p>
            <a:r>
              <a:rPr sz="2400" dirty="0" err="1"/>
              <a:t>Ontwikkeling</a:t>
            </a:r>
            <a:r>
              <a:rPr sz="2400" dirty="0"/>
              <a:t> van </a:t>
            </a:r>
            <a:r>
              <a:rPr sz="2400" dirty="0" err="1"/>
              <a:t>een</a:t>
            </a:r>
            <a:r>
              <a:rPr sz="2400" dirty="0"/>
              <a:t> website die </a:t>
            </a:r>
            <a:r>
              <a:rPr sz="2400" dirty="0" err="1"/>
              <a:t>projecten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vaardigheden</a:t>
            </a:r>
            <a:r>
              <a:rPr sz="2400" dirty="0"/>
              <a:t> van Jesper </a:t>
            </a:r>
            <a:r>
              <a:rPr sz="2400" dirty="0" err="1"/>
              <a:t>presenteert</a:t>
            </a:r>
            <a:r>
              <a:rPr sz="2400" dirty="0"/>
              <a:t> op </a:t>
            </a:r>
            <a:r>
              <a:rPr sz="2400" dirty="0" err="1"/>
              <a:t>een</a:t>
            </a:r>
            <a:r>
              <a:rPr sz="2400" dirty="0"/>
              <a:t> </a:t>
            </a:r>
            <a:r>
              <a:rPr sz="2400" dirty="0" err="1"/>
              <a:t>professionele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georganiseerde</a:t>
            </a:r>
            <a:r>
              <a:rPr sz="2400" dirty="0"/>
              <a:t> </a:t>
            </a:r>
            <a:r>
              <a:rPr sz="2400" dirty="0" err="1"/>
              <a:t>manier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Overzicht van de 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Hoofdstukken</a:t>
            </a:r>
            <a:r>
              <a:rPr sz="2400" dirty="0"/>
              <a:t>:</a:t>
            </a:r>
          </a:p>
          <a:p>
            <a:r>
              <a:rPr sz="2400" dirty="0"/>
              <a:t>- </a:t>
            </a:r>
            <a:r>
              <a:rPr sz="2400" dirty="0" err="1"/>
              <a:t>Softwareoverzicht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Gebruikersinterfaces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Functionaliteiten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Ontwikkelproces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Implementatie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Softwareoverzicht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Beschrijving</a:t>
            </a:r>
            <a:r>
              <a:rPr sz="2400" dirty="0"/>
              <a:t>:</a:t>
            </a:r>
          </a:p>
          <a:p>
            <a:r>
              <a:rPr sz="2400" dirty="0" err="1"/>
              <a:t>Een</a:t>
            </a:r>
            <a:r>
              <a:rPr sz="2400" dirty="0"/>
              <a:t> </a:t>
            </a:r>
            <a:r>
              <a:rPr sz="2400" dirty="0" err="1"/>
              <a:t>digitaal</a:t>
            </a:r>
            <a:r>
              <a:rPr sz="2400" dirty="0"/>
              <a:t> </a:t>
            </a:r>
            <a:r>
              <a:rPr sz="2400" dirty="0" err="1"/>
              <a:t>visitekaartje</a:t>
            </a:r>
            <a:r>
              <a:rPr sz="2400" dirty="0"/>
              <a:t> </a:t>
            </a:r>
            <a:r>
              <a:rPr sz="2400" dirty="0" err="1"/>
              <a:t>voor</a:t>
            </a:r>
            <a:r>
              <a:rPr sz="2400" dirty="0"/>
              <a:t> </a:t>
            </a:r>
            <a:r>
              <a:rPr sz="2400" dirty="0" err="1"/>
              <a:t>toekomstige</a:t>
            </a:r>
            <a:r>
              <a:rPr sz="2400" dirty="0"/>
              <a:t> </a:t>
            </a:r>
            <a:r>
              <a:rPr sz="2400" dirty="0" err="1"/>
              <a:t>werkgevers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bezoekers</a:t>
            </a:r>
            <a:r>
              <a:rPr sz="2400" dirty="0"/>
              <a:t>.</a:t>
            </a:r>
          </a:p>
          <a:p>
            <a:endParaRPr sz="2400" dirty="0"/>
          </a:p>
          <a:p>
            <a:r>
              <a:rPr sz="2400" dirty="0" err="1"/>
              <a:t>Belangrijkste</a:t>
            </a:r>
            <a:r>
              <a:rPr sz="2400" dirty="0"/>
              <a:t> </a:t>
            </a:r>
            <a:r>
              <a:rPr sz="2400" dirty="0" err="1"/>
              <a:t>onderdelen</a:t>
            </a:r>
            <a:r>
              <a:rPr sz="2400" dirty="0"/>
              <a:t>:</a:t>
            </a:r>
          </a:p>
          <a:p>
            <a:r>
              <a:rPr sz="2400" dirty="0"/>
              <a:t>- </a:t>
            </a:r>
            <a:r>
              <a:rPr sz="2400" dirty="0" err="1"/>
              <a:t>Homepagina</a:t>
            </a:r>
            <a:endParaRPr sz="2400" dirty="0"/>
          </a:p>
          <a:p>
            <a:r>
              <a:rPr sz="2400" dirty="0"/>
              <a:t>- Over-</a:t>
            </a:r>
            <a:r>
              <a:rPr sz="2400" dirty="0" err="1"/>
              <a:t>mij</a:t>
            </a:r>
            <a:r>
              <a:rPr sz="2400" dirty="0"/>
              <a:t> </a:t>
            </a:r>
            <a:r>
              <a:rPr sz="2400" dirty="0" err="1"/>
              <a:t>pagina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Projectpagina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Contactpagina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Foutpagina</a:t>
            </a:r>
            <a:r>
              <a:rPr sz="2400" dirty="0"/>
              <a:t> (404)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Gebruikersinterfaces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Wireframes:</a:t>
            </a:r>
          </a:p>
          <a:p>
            <a:r>
              <a:t>- Homepagina met projectoverzicht en vaardigheden</a:t>
            </a:r>
          </a:p>
          <a:p>
            <a:r>
              <a:t>- Contactpagina met formulier</a:t>
            </a:r>
          </a:p>
          <a:p>
            <a:r>
              <a:t>- Over-mij pagina met foto en achtergrondinformatie</a:t>
            </a:r>
          </a:p>
          <a:p>
            <a:r>
              <a:t>- Projectpagina met beschrijving en (optionele) foto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Functionele Eisen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Belangrijkste</a:t>
            </a:r>
            <a:r>
              <a:rPr sz="2000" dirty="0"/>
              <a:t> </a:t>
            </a:r>
            <a:r>
              <a:rPr sz="2000" dirty="0" err="1"/>
              <a:t>functies</a:t>
            </a:r>
            <a:r>
              <a:rPr sz="2000" dirty="0"/>
              <a:t>:</a:t>
            </a:r>
          </a:p>
          <a:p>
            <a:r>
              <a:rPr sz="2000" dirty="0"/>
              <a:t>- </a:t>
            </a:r>
            <a:r>
              <a:rPr sz="2000" dirty="0" err="1"/>
              <a:t>Overzichtelijke</a:t>
            </a:r>
            <a:r>
              <a:rPr sz="2000" dirty="0"/>
              <a:t> </a:t>
            </a:r>
            <a:r>
              <a:rPr sz="2000" dirty="0" err="1"/>
              <a:t>homepagina</a:t>
            </a:r>
            <a:r>
              <a:rPr sz="2000" dirty="0"/>
              <a:t> met </a:t>
            </a:r>
            <a:r>
              <a:rPr sz="2000" dirty="0" err="1"/>
              <a:t>projectblokken</a:t>
            </a:r>
            <a:endParaRPr sz="2000" dirty="0"/>
          </a:p>
          <a:p>
            <a:r>
              <a:rPr sz="2000" dirty="0"/>
              <a:t>- </a:t>
            </a:r>
            <a:r>
              <a:rPr sz="2000" dirty="0" err="1"/>
              <a:t>Projectpagina</a:t>
            </a:r>
            <a:r>
              <a:rPr sz="2000" dirty="0"/>
              <a:t> met </a:t>
            </a:r>
            <a:r>
              <a:rPr sz="2000" dirty="0" err="1"/>
              <a:t>foto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video's (</a:t>
            </a:r>
            <a:r>
              <a:rPr sz="2000" dirty="0" err="1"/>
              <a:t>optioneel</a:t>
            </a:r>
            <a:r>
              <a:rPr sz="2000" dirty="0"/>
              <a:t>)</a:t>
            </a:r>
          </a:p>
          <a:p>
            <a:r>
              <a:rPr sz="2000" dirty="0"/>
              <a:t>- </a:t>
            </a:r>
            <a:r>
              <a:rPr sz="2000" dirty="0" err="1"/>
              <a:t>Contactpagina</a:t>
            </a:r>
            <a:r>
              <a:rPr sz="2000" dirty="0"/>
              <a:t> met </a:t>
            </a:r>
            <a:r>
              <a:rPr sz="2000" dirty="0" err="1"/>
              <a:t>invulformulier</a:t>
            </a:r>
            <a:endParaRPr sz="2000" dirty="0"/>
          </a:p>
          <a:p>
            <a:r>
              <a:rPr sz="2000" dirty="0"/>
              <a:t>- Responsive </a:t>
            </a:r>
            <a:r>
              <a:rPr sz="2000" dirty="0" err="1"/>
              <a:t>ontwerp</a:t>
            </a:r>
            <a:r>
              <a:rPr sz="2000" dirty="0"/>
              <a:t> </a:t>
            </a:r>
            <a:r>
              <a:rPr sz="2000" dirty="0" err="1"/>
              <a:t>voor</a:t>
            </a:r>
            <a:r>
              <a:rPr sz="2000" dirty="0"/>
              <a:t> </a:t>
            </a:r>
            <a:r>
              <a:rPr sz="2000" dirty="0" err="1"/>
              <a:t>verschillende</a:t>
            </a:r>
            <a:r>
              <a:rPr sz="2000" dirty="0"/>
              <a:t> </a:t>
            </a:r>
            <a:r>
              <a:rPr sz="2000" dirty="0" err="1"/>
              <a:t>schermgroottes</a:t>
            </a:r>
            <a:endParaRPr sz="2000" dirty="0"/>
          </a:p>
          <a:p>
            <a:r>
              <a:rPr sz="2000" dirty="0"/>
              <a:t>- Admin-</a:t>
            </a:r>
            <a:r>
              <a:rPr sz="2000" dirty="0" err="1"/>
              <a:t>pagina</a:t>
            </a:r>
            <a:r>
              <a:rPr sz="2000" dirty="0"/>
              <a:t> met CRUD-</a:t>
            </a:r>
            <a:r>
              <a:rPr sz="2000" dirty="0" err="1"/>
              <a:t>functionaliteit</a:t>
            </a:r>
            <a:endParaRPr sz="2000" dirty="0"/>
          </a:p>
          <a:p>
            <a:r>
              <a:rPr sz="2000" dirty="0"/>
              <a:t>- Social media links (GitHub, Instagram, LinkedIn)</a:t>
            </a:r>
          </a:p>
          <a:p>
            <a:r>
              <a:rPr sz="2000" dirty="0"/>
              <a:t>- Over-</a:t>
            </a:r>
            <a:r>
              <a:rPr sz="2000" dirty="0" err="1"/>
              <a:t>mij</a:t>
            </a:r>
            <a:r>
              <a:rPr sz="2000" dirty="0"/>
              <a:t> </a:t>
            </a:r>
            <a:r>
              <a:rPr sz="2000" dirty="0" err="1"/>
              <a:t>pagina</a:t>
            </a:r>
            <a:r>
              <a:rPr sz="2000" dirty="0"/>
              <a:t> met </a:t>
            </a:r>
            <a:r>
              <a:rPr sz="2000" dirty="0" err="1"/>
              <a:t>informatie</a:t>
            </a:r>
            <a:r>
              <a:rPr sz="2000" dirty="0"/>
              <a:t> over de client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Niet-functionele Eisen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sz="2400" dirty="0" err="1"/>
              <a:t>Snel</a:t>
            </a:r>
            <a:r>
              <a:rPr sz="2400" dirty="0"/>
              <a:t> laden </a:t>
            </a:r>
            <a:r>
              <a:rPr sz="2400" dirty="0" err="1"/>
              <a:t>voor</a:t>
            </a:r>
            <a:r>
              <a:rPr sz="2400" dirty="0"/>
              <a:t> </a:t>
            </a:r>
            <a:r>
              <a:rPr sz="2400" dirty="0" err="1"/>
              <a:t>goede</a:t>
            </a:r>
            <a:r>
              <a:rPr sz="2400" dirty="0"/>
              <a:t> </a:t>
            </a:r>
            <a:r>
              <a:rPr sz="2400" dirty="0" err="1"/>
              <a:t>gebruikerservaring</a:t>
            </a:r>
            <a:endParaRPr sz="2400" dirty="0"/>
          </a:p>
          <a:p>
            <a:r>
              <a:rPr sz="2400" dirty="0"/>
              <a:t>- HTTPS </a:t>
            </a:r>
            <a:r>
              <a:rPr sz="2400" dirty="0" err="1"/>
              <a:t>voor</a:t>
            </a:r>
            <a:r>
              <a:rPr sz="2400" dirty="0"/>
              <a:t> </a:t>
            </a:r>
            <a:r>
              <a:rPr sz="2400" dirty="0" err="1"/>
              <a:t>veilige</a:t>
            </a:r>
            <a:r>
              <a:rPr sz="2400" dirty="0"/>
              <a:t> </a:t>
            </a:r>
            <a:r>
              <a:rPr sz="2400" dirty="0" err="1"/>
              <a:t>gegevensoverdracht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Compatibiliteit</a:t>
            </a:r>
            <a:r>
              <a:rPr sz="2400" dirty="0"/>
              <a:t> met </a:t>
            </a:r>
            <a:r>
              <a:rPr sz="2400" dirty="0" err="1"/>
              <a:t>moderne</a:t>
            </a:r>
            <a:r>
              <a:rPr sz="2400" dirty="0"/>
              <a:t> browsers</a:t>
            </a:r>
          </a:p>
          <a:p>
            <a:r>
              <a:rPr sz="2400" dirty="0"/>
              <a:t>- </a:t>
            </a:r>
            <a:r>
              <a:rPr sz="2400" dirty="0" err="1"/>
              <a:t>Goed</a:t>
            </a:r>
            <a:r>
              <a:rPr sz="2400" dirty="0"/>
              <a:t> </a:t>
            </a:r>
            <a:r>
              <a:rPr sz="2400" dirty="0" err="1"/>
              <a:t>georganiseerde</a:t>
            </a:r>
            <a:r>
              <a:rPr sz="2400" dirty="0"/>
              <a:t> codebase</a:t>
            </a:r>
          </a:p>
          <a:p>
            <a:r>
              <a:rPr sz="2400" dirty="0"/>
              <a:t>- Data </a:t>
            </a:r>
            <a:r>
              <a:rPr sz="2400" dirty="0" err="1"/>
              <a:t>afkomstig</a:t>
            </a:r>
            <a:r>
              <a:rPr sz="2400" dirty="0"/>
              <a:t> </a:t>
            </a:r>
            <a:r>
              <a:rPr sz="2400" dirty="0" err="1"/>
              <a:t>uit</a:t>
            </a:r>
            <a:r>
              <a:rPr sz="2400" dirty="0"/>
              <a:t> database</a:t>
            </a:r>
          </a:p>
          <a:p>
            <a:r>
              <a:rPr sz="2400" dirty="0"/>
              <a:t>- Router met controllers </a:t>
            </a:r>
            <a:r>
              <a:rPr sz="2400" dirty="0" err="1"/>
              <a:t>voor</a:t>
            </a:r>
            <a:r>
              <a:rPr sz="2400" dirty="0"/>
              <a:t> </a:t>
            </a:r>
            <a:r>
              <a:rPr sz="2400" dirty="0" err="1"/>
              <a:t>verschillende</a:t>
            </a:r>
            <a:r>
              <a:rPr sz="2400" dirty="0"/>
              <a:t> </a:t>
            </a:r>
            <a:r>
              <a:rPr sz="2400" dirty="0" err="1"/>
              <a:t>pagina’s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Ontwikkelproces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Stappen</a:t>
            </a:r>
            <a:r>
              <a:rPr sz="2400" dirty="0"/>
              <a:t>:</a:t>
            </a:r>
          </a:p>
          <a:p>
            <a:r>
              <a:rPr sz="2400" dirty="0"/>
              <a:t>- </a:t>
            </a:r>
            <a:r>
              <a:rPr sz="2400" dirty="0" err="1"/>
              <a:t>Stap</a:t>
            </a:r>
            <a:r>
              <a:rPr sz="2400" dirty="0"/>
              <a:t> 1: SDD </a:t>
            </a:r>
            <a:r>
              <a:rPr sz="2400" dirty="0" err="1"/>
              <a:t>schrijven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eisen</a:t>
            </a:r>
            <a:r>
              <a:rPr sz="2400" dirty="0"/>
              <a:t> </a:t>
            </a:r>
            <a:r>
              <a:rPr sz="2400" dirty="0" err="1"/>
              <a:t>vaststellen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Stap</a:t>
            </a:r>
            <a:r>
              <a:rPr sz="2400" dirty="0"/>
              <a:t> 2: Low fidelity wireframes </a:t>
            </a:r>
            <a:r>
              <a:rPr sz="2400" dirty="0" err="1"/>
              <a:t>maken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Stap</a:t>
            </a:r>
            <a:r>
              <a:rPr sz="2400" dirty="0"/>
              <a:t> 3: Website </a:t>
            </a:r>
            <a:r>
              <a:rPr sz="2400" dirty="0" err="1"/>
              <a:t>zonder</a:t>
            </a:r>
            <a:r>
              <a:rPr sz="2400" dirty="0"/>
              <a:t> database </a:t>
            </a:r>
            <a:r>
              <a:rPr sz="2400" dirty="0" err="1"/>
              <a:t>schrijven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Stap</a:t>
            </a:r>
            <a:r>
              <a:rPr sz="2400" dirty="0"/>
              <a:t> 4: Database </a:t>
            </a:r>
            <a:r>
              <a:rPr sz="2400" dirty="0" err="1"/>
              <a:t>implementeren</a:t>
            </a:r>
            <a:r>
              <a:rPr sz="2400" dirty="0"/>
              <a:t> </a:t>
            </a:r>
            <a:r>
              <a:rPr sz="2400" dirty="0" err="1"/>
              <a:t>bij</a:t>
            </a:r>
            <a:r>
              <a:rPr sz="2400" dirty="0"/>
              <a:t> </a:t>
            </a:r>
            <a:r>
              <a:rPr sz="2400" dirty="0" err="1"/>
              <a:t>projectpagina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Stap</a:t>
            </a:r>
            <a:r>
              <a:rPr sz="2400" dirty="0"/>
              <a:t> 5: </a:t>
            </a:r>
            <a:r>
              <a:rPr sz="2400" dirty="0" err="1"/>
              <a:t>Laatste</a:t>
            </a:r>
            <a:r>
              <a:rPr sz="2400" dirty="0"/>
              <a:t> </a:t>
            </a:r>
            <a:r>
              <a:rPr sz="2400" dirty="0" err="1"/>
              <a:t>pagina's</a:t>
            </a:r>
            <a:r>
              <a:rPr sz="2400" dirty="0"/>
              <a:t> </a:t>
            </a:r>
            <a:r>
              <a:rPr sz="2400" dirty="0" err="1"/>
              <a:t>toevoegen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Stap</a:t>
            </a:r>
            <a:r>
              <a:rPr sz="2400" dirty="0"/>
              <a:t> 6: </a:t>
            </a:r>
            <a:r>
              <a:rPr sz="2400" dirty="0" err="1"/>
              <a:t>Commentaar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documentatie</a:t>
            </a:r>
            <a:r>
              <a:rPr sz="2400" dirty="0"/>
              <a:t> </a:t>
            </a:r>
            <a:r>
              <a:rPr sz="2400" dirty="0" err="1"/>
              <a:t>toevoegen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Stap</a:t>
            </a:r>
            <a:r>
              <a:rPr sz="2400" dirty="0"/>
              <a:t> 7: </a:t>
            </a:r>
            <a:r>
              <a:rPr sz="2400" dirty="0" err="1"/>
              <a:t>Implementeren</a:t>
            </a:r>
            <a:r>
              <a:rPr sz="2400" dirty="0"/>
              <a:t> op Debian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sz="2400" dirty="0" err="1"/>
              <a:t>Gebruik</a:t>
            </a:r>
            <a:r>
              <a:rPr sz="2400" dirty="0"/>
              <a:t> van </a:t>
            </a:r>
            <a:r>
              <a:rPr sz="2400" dirty="0" err="1"/>
              <a:t>een</a:t>
            </a:r>
            <a:r>
              <a:rPr sz="2400" dirty="0"/>
              <a:t> Cloudflare-tunnel </a:t>
            </a:r>
            <a:r>
              <a:rPr sz="2400" dirty="0" err="1"/>
              <a:t>voor</a:t>
            </a:r>
            <a:r>
              <a:rPr sz="2400" dirty="0"/>
              <a:t> </a:t>
            </a:r>
            <a:r>
              <a:rPr sz="2400" dirty="0" err="1"/>
              <a:t>veilige</a:t>
            </a:r>
            <a:r>
              <a:rPr sz="2400" dirty="0"/>
              <a:t> hosting</a:t>
            </a:r>
          </a:p>
          <a:p>
            <a:r>
              <a:rPr sz="2400" dirty="0"/>
              <a:t>- Debian 12 server </a:t>
            </a:r>
            <a:r>
              <a:rPr sz="2400" dirty="0" err="1"/>
              <a:t>voor</a:t>
            </a:r>
            <a:r>
              <a:rPr sz="2400" dirty="0"/>
              <a:t> hosting</a:t>
            </a:r>
          </a:p>
          <a:p>
            <a:r>
              <a:rPr sz="2400" dirty="0"/>
              <a:t>- Cloudflare SSL-</a:t>
            </a:r>
            <a:r>
              <a:rPr sz="2400" dirty="0" err="1"/>
              <a:t>certificaat</a:t>
            </a:r>
            <a:r>
              <a:rPr sz="2400" dirty="0"/>
              <a:t> </a:t>
            </a:r>
            <a:r>
              <a:rPr sz="2400" dirty="0" err="1"/>
              <a:t>voor</a:t>
            </a:r>
            <a:r>
              <a:rPr sz="2400" dirty="0"/>
              <a:t> </a:t>
            </a:r>
            <a:r>
              <a:rPr sz="2400" dirty="0" err="1"/>
              <a:t>beveiligde</a:t>
            </a:r>
            <a:r>
              <a:rPr sz="2400" dirty="0"/>
              <a:t> </a:t>
            </a:r>
            <a:r>
              <a:rPr sz="2400" dirty="0" err="1"/>
              <a:t>verbinding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296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Software Design Document Portfolio Website</vt:lpstr>
      <vt:lpstr>Inleiding</vt:lpstr>
      <vt:lpstr>Overzicht van de Inhoud</vt:lpstr>
      <vt:lpstr>Softwareoverzicht</vt:lpstr>
      <vt:lpstr>Gebruikersinterfaces</vt:lpstr>
      <vt:lpstr>Functionele Eisen</vt:lpstr>
      <vt:lpstr>Niet-functionele Eisen</vt:lpstr>
      <vt:lpstr>Ontwikkelproces</vt:lpstr>
      <vt:lpstr>Implementatie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Jesper Meuzelaar (student)</cp:lastModifiedBy>
  <cp:revision>2</cp:revision>
  <dcterms:created xsi:type="dcterms:W3CDTF">2013-01-27T09:14:16Z</dcterms:created>
  <dcterms:modified xsi:type="dcterms:W3CDTF">2024-11-04T20:47:41Z</dcterms:modified>
  <cp:category/>
</cp:coreProperties>
</file>