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Horizon" charset="1" panose="02000500000000000000"/>
      <p:regular r:id="rId10"/>
    </p:embeddedFont>
    <p:embeddedFont>
      <p:font typeface="Oswald" charset="1" panose="00000500000000000000"/>
      <p:regular r:id="rId11"/>
    </p:embeddedFont>
    <p:embeddedFont>
      <p:font typeface="DM Sans Bold" charset="1" panose="00000000000000000000"/>
      <p:regular r:id="rId12"/>
    </p:embeddedFont>
    <p:embeddedFont>
      <p:font typeface="DM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0096" y="-202554"/>
            <a:ext cx="19008192" cy="10692108"/>
          </a:xfrm>
          <a:custGeom>
            <a:avLst/>
            <a:gdLst/>
            <a:ahLst/>
            <a:cxnLst/>
            <a:rect r="r" b="b" t="t" l="l"/>
            <a:pathLst>
              <a:path h="10692108" w="19008192">
                <a:moveTo>
                  <a:pt x="0" y="0"/>
                </a:moveTo>
                <a:lnTo>
                  <a:pt x="19008192" y="0"/>
                </a:lnTo>
                <a:lnTo>
                  <a:pt x="19008192" y="10692108"/>
                </a:lnTo>
                <a:lnTo>
                  <a:pt x="0" y="10692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4622" y="2623978"/>
            <a:ext cx="16718756" cy="290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9"/>
              </a:lnSpc>
              <a:spcBef>
                <a:spcPct val="0"/>
              </a:spcBef>
            </a:pPr>
            <a:r>
              <a:rPr lang="en-US" sz="159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42 Helper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010150"/>
            <a:ext cx="18288000" cy="91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OFFER HELP. REQUEST HELP. HAVE TEST EVALS</a:t>
            </a:r>
          </a:p>
          <a:p>
            <a:pPr algn="ctr">
              <a:lnSpc>
                <a:spcPts val="1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2528" y="-234884"/>
            <a:ext cx="18593057" cy="10607681"/>
          </a:xfrm>
          <a:custGeom>
            <a:avLst/>
            <a:gdLst/>
            <a:ahLst/>
            <a:cxnLst/>
            <a:rect r="r" b="b" t="t" l="l"/>
            <a:pathLst>
              <a:path h="10607681" w="18593057">
                <a:moveTo>
                  <a:pt x="0" y="0"/>
                </a:moveTo>
                <a:lnTo>
                  <a:pt x="18593056" y="0"/>
                </a:lnTo>
                <a:lnTo>
                  <a:pt x="18593056" y="10607681"/>
                </a:lnTo>
                <a:lnTo>
                  <a:pt x="0" y="1060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2" t="0" r="-7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06508" y="4077087"/>
            <a:ext cx="14474984" cy="180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9"/>
              </a:lnSpc>
              <a:spcBef>
                <a:spcPct val="0"/>
              </a:spcBef>
            </a:pPr>
            <a:r>
              <a:rPr lang="en-US" sz="10599" spc="52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HAVE FUN WITH YOUR PEERS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0784" y="-152967"/>
            <a:ext cx="18829656" cy="10591681"/>
          </a:xfrm>
          <a:custGeom>
            <a:avLst/>
            <a:gdLst/>
            <a:ahLst/>
            <a:cxnLst/>
            <a:rect r="r" b="b" t="t" l="l"/>
            <a:pathLst>
              <a:path h="10591681" w="18829656">
                <a:moveTo>
                  <a:pt x="0" y="0"/>
                </a:moveTo>
                <a:lnTo>
                  <a:pt x="18829656" y="0"/>
                </a:lnTo>
                <a:lnTo>
                  <a:pt x="18829656" y="10591682"/>
                </a:lnTo>
                <a:lnTo>
                  <a:pt x="0" y="10591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58134" y="2581582"/>
            <a:ext cx="8771731" cy="188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Future?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92713" y="4487511"/>
            <a:ext cx="11702574" cy="313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Better Test Eval Implementation</a:t>
            </a:r>
          </a:p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Multiple Campus Support</a:t>
            </a:r>
          </a:p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RESTRICT PEOPLE FROM OFFERING HELP IF THEY DIDN’T DO SET PROJECT ON THEIR OWN</a:t>
            </a:r>
          </a:p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Improve COLORING SYSTEM (PROJECT COLOR MATCHES DUCK COLORS)</a:t>
            </a:r>
          </a:p>
          <a:p>
            <a:pPr algn="l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IMPLEMENT IT INTO THE NEW STREAK SYSTEM with profits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1229" y="-113191"/>
            <a:ext cx="18690457" cy="10513382"/>
          </a:xfrm>
          <a:custGeom>
            <a:avLst/>
            <a:gdLst/>
            <a:ahLst/>
            <a:cxnLst/>
            <a:rect r="r" b="b" t="t" l="l"/>
            <a:pathLst>
              <a:path h="10513382" w="18690457">
                <a:moveTo>
                  <a:pt x="0" y="0"/>
                </a:moveTo>
                <a:lnTo>
                  <a:pt x="18690458" y="0"/>
                </a:lnTo>
                <a:lnTo>
                  <a:pt x="18690458" y="10513382"/>
                </a:lnTo>
                <a:lnTo>
                  <a:pt x="0" y="10513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59172" y="4015372"/>
            <a:ext cx="3969656" cy="3969656"/>
          </a:xfrm>
          <a:custGeom>
            <a:avLst/>
            <a:gdLst/>
            <a:ahLst/>
            <a:cxnLst/>
            <a:rect r="r" b="b" t="t" l="l"/>
            <a:pathLst>
              <a:path h="3969656" w="3969656">
                <a:moveTo>
                  <a:pt x="0" y="0"/>
                </a:moveTo>
                <a:lnTo>
                  <a:pt x="3969656" y="0"/>
                </a:lnTo>
                <a:lnTo>
                  <a:pt x="3969656" y="3969655"/>
                </a:lnTo>
                <a:lnTo>
                  <a:pt x="0" y="3969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68659" y="2177071"/>
            <a:ext cx="14350682" cy="15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20"/>
              </a:lnSpc>
              <a:spcBef>
                <a:spcPct val="0"/>
              </a:spcBef>
            </a:pPr>
            <a:r>
              <a:rPr lang="en-US" b="true" sz="88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Try it out... it’s already live!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1947" y="8032921"/>
            <a:ext cx="3644106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https://42helper.reptudn.uk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75227" y="9403176"/>
            <a:ext cx="2153761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PS: .uk was the cheapest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DAG2Urj4Eeo</dc:identifier>
  <dcterms:modified xsi:type="dcterms:W3CDTF">2011-08-01T06:04:30Z</dcterms:modified>
  <cp:revision>1</cp:revision>
  <dc:title>42 Hackathon 2025</dc:title>
</cp:coreProperties>
</file>