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0AB29-88EF-905D-5E59-25D4649F58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350453-36E7-B59B-42FD-2060124294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EF2691C-7281-3188-0CE2-3EA041797624}"/>
              </a:ext>
            </a:extLst>
          </p:cNvPr>
          <p:cNvSpPr>
            <a:spLocks noGrp="1"/>
          </p:cNvSpPr>
          <p:nvPr>
            <p:ph type="dt" sz="half" idx="10"/>
          </p:nvPr>
        </p:nvSpPr>
        <p:spPr/>
        <p:txBody>
          <a:bodyPr/>
          <a:lstStyle/>
          <a:p>
            <a:fld id="{BDFA2BC8-AF08-47E3-A161-6CDCB1EA2D75}" type="datetimeFigureOut">
              <a:rPr lang="en-IN" smtClean="0"/>
              <a:t>04-02-2023</a:t>
            </a:fld>
            <a:endParaRPr lang="en-IN"/>
          </a:p>
        </p:txBody>
      </p:sp>
      <p:sp>
        <p:nvSpPr>
          <p:cNvPr id="5" name="Footer Placeholder 4">
            <a:extLst>
              <a:ext uri="{FF2B5EF4-FFF2-40B4-BE49-F238E27FC236}">
                <a16:creationId xmlns:a16="http://schemas.microsoft.com/office/drawing/2014/main" id="{4290B175-CFDA-D14F-3557-42864AC218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F14CD0-AC8E-B29C-204A-2B581BF92B27}"/>
              </a:ext>
            </a:extLst>
          </p:cNvPr>
          <p:cNvSpPr>
            <a:spLocks noGrp="1"/>
          </p:cNvSpPr>
          <p:nvPr>
            <p:ph type="sldNum" sz="quarter" idx="12"/>
          </p:nvPr>
        </p:nvSpPr>
        <p:spPr/>
        <p:txBody>
          <a:bodyPr/>
          <a:lstStyle/>
          <a:p>
            <a:fld id="{205844EA-BA4F-4F9F-9E9F-91900D240302}" type="slidenum">
              <a:rPr lang="en-IN" smtClean="0"/>
              <a:t>‹#›</a:t>
            </a:fld>
            <a:endParaRPr lang="en-IN"/>
          </a:p>
        </p:txBody>
      </p:sp>
    </p:spTree>
    <p:extLst>
      <p:ext uri="{BB962C8B-B14F-4D97-AF65-F5344CB8AC3E}">
        <p14:creationId xmlns:p14="http://schemas.microsoft.com/office/powerpoint/2010/main" val="816353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E499-3800-D9FF-3B62-570DD84652F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42298D-E7F6-DFB9-EF21-F4D5B3DDC4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9D80F7-E816-FD4E-FA00-FCFEAF318660}"/>
              </a:ext>
            </a:extLst>
          </p:cNvPr>
          <p:cNvSpPr>
            <a:spLocks noGrp="1"/>
          </p:cNvSpPr>
          <p:nvPr>
            <p:ph type="dt" sz="half" idx="10"/>
          </p:nvPr>
        </p:nvSpPr>
        <p:spPr/>
        <p:txBody>
          <a:bodyPr/>
          <a:lstStyle/>
          <a:p>
            <a:fld id="{BDFA2BC8-AF08-47E3-A161-6CDCB1EA2D75}" type="datetimeFigureOut">
              <a:rPr lang="en-IN" smtClean="0"/>
              <a:t>04-02-2023</a:t>
            </a:fld>
            <a:endParaRPr lang="en-IN"/>
          </a:p>
        </p:txBody>
      </p:sp>
      <p:sp>
        <p:nvSpPr>
          <p:cNvPr id="5" name="Footer Placeholder 4">
            <a:extLst>
              <a:ext uri="{FF2B5EF4-FFF2-40B4-BE49-F238E27FC236}">
                <a16:creationId xmlns:a16="http://schemas.microsoft.com/office/drawing/2014/main" id="{4BDEB678-5885-FB0F-3AC2-4B9B57A603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A6F9F3-390B-762A-D1C1-F073ACCD4190}"/>
              </a:ext>
            </a:extLst>
          </p:cNvPr>
          <p:cNvSpPr>
            <a:spLocks noGrp="1"/>
          </p:cNvSpPr>
          <p:nvPr>
            <p:ph type="sldNum" sz="quarter" idx="12"/>
          </p:nvPr>
        </p:nvSpPr>
        <p:spPr/>
        <p:txBody>
          <a:bodyPr/>
          <a:lstStyle/>
          <a:p>
            <a:fld id="{205844EA-BA4F-4F9F-9E9F-91900D240302}" type="slidenum">
              <a:rPr lang="en-IN" smtClean="0"/>
              <a:t>‹#›</a:t>
            </a:fld>
            <a:endParaRPr lang="en-IN"/>
          </a:p>
        </p:txBody>
      </p:sp>
    </p:spTree>
    <p:extLst>
      <p:ext uri="{BB962C8B-B14F-4D97-AF65-F5344CB8AC3E}">
        <p14:creationId xmlns:p14="http://schemas.microsoft.com/office/powerpoint/2010/main" val="692162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A50F28-A3E8-5B38-256C-2A0282F7A5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54B0AC-747A-9A95-0DB5-517CE42935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06CB51-3263-DD72-FCEB-C598B97DFDFC}"/>
              </a:ext>
            </a:extLst>
          </p:cNvPr>
          <p:cNvSpPr>
            <a:spLocks noGrp="1"/>
          </p:cNvSpPr>
          <p:nvPr>
            <p:ph type="dt" sz="half" idx="10"/>
          </p:nvPr>
        </p:nvSpPr>
        <p:spPr/>
        <p:txBody>
          <a:bodyPr/>
          <a:lstStyle/>
          <a:p>
            <a:fld id="{BDFA2BC8-AF08-47E3-A161-6CDCB1EA2D75}" type="datetimeFigureOut">
              <a:rPr lang="en-IN" smtClean="0"/>
              <a:t>04-02-2023</a:t>
            </a:fld>
            <a:endParaRPr lang="en-IN"/>
          </a:p>
        </p:txBody>
      </p:sp>
      <p:sp>
        <p:nvSpPr>
          <p:cNvPr id="5" name="Footer Placeholder 4">
            <a:extLst>
              <a:ext uri="{FF2B5EF4-FFF2-40B4-BE49-F238E27FC236}">
                <a16:creationId xmlns:a16="http://schemas.microsoft.com/office/drawing/2014/main" id="{16F349AD-EDA4-8CBE-CAF9-49FAA8B981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862C47-AD40-5E41-3348-14D0C63B04E3}"/>
              </a:ext>
            </a:extLst>
          </p:cNvPr>
          <p:cNvSpPr>
            <a:spLocks noGrp="1"/>
          </p:cNvSpPr>
          <p:nvPr>
            <p:ph type="sldNum" sz="quarter" idx="12"/>
          </p:nvPr>
        </p:nvSpPr>
        <p:spPr/>
        <p:txBody>
          <a:bodyPr/>
          <a:lstStyle/>
          <a:p>
            <a:fld id="{205844EA-BA4F-4F9F-9E9F-91900D240302}" type="slidenum">
              <a:rPr lang="en-IN" smtClean="0"/>
              <a:t>‹#›</a:t>
            </a:fld>
            <a:endParaRPr lang="en-IN"/>
          </a:p>
        </p:txBody>
      </p:sp>
    </p:spTree>
    <p:extLst>
      <p:ext uri="{BB962C8B-B14F-4D97-AF65-F5344CB8AC3E}">
        <p14:creationId xmlns:p14="http://schemas.microsoft.com/office/powerpoint/2010/main" val="1904802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FA24A-8A2D-C1BF-DBA2-0D491C1593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18E404-C391-CB4E-9191-29A7B12AAA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14B886-FA46-304D-291E-F14096434E41}"/>
              </a:ext>
            </a:extLst>
          </p:cNvPr>
          <p:cNvSpPr>
            <a:spLocks noGrp="1"/>
          </p:cNvSpPr>
          <p:nvPr>
            <p:ph type="dt" sz="half" idx="10"/>
          </p:nvPr>
        </p:nvSpPr>
        <p:spPr/>
        <p:txBody>
          <a:bodyPr/>
          <a:lstStyle/>
          <a:p>
            <a:fld id="{BDFA2BC8-AF08-47E3-A161-6CDCB1EA2D75}" type="datetimeFigureOut">
              <a:rPr lang="en-IN" smtClean="0"/>
              <a:t>04-02-2023</a:t>
            </a:fld>
            <a:endParaRPr lang="en-IN"/>
          </a:p>
        </p:txBody>
      </p:sp>
      <p:sp>
        <p:nvSpPr>
          <p:cNvPr id="5" name="Footer Placeholder 4">
            <a:extLst>
              <a:ext uri="{FF2B5EF4-FFF2-40B4-BE49-F238E27FC236}">
                <a16:creationId xmlns:a16="http://schemas.microsoft.com/office/drawing/2014/main" id="{C2F8BDE2-32BE-47F8-C2B4-7657F5C0BD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9552D5-5A45-70CC-1616-228BC81D9BA5}"/>
              </a:ext>
            </a:extLst>
          </p:cNvPr>
          <p:cNvSpPr>
            <a:spLocks noGrp="1"/>
          </p:cNvSpPr>
          <p:nvPr>
            <p:ph type="sldNum" sz="quarter" idx="12"/>
          </p:nvPr>
        </p:nvSpPr>
        <p:spPr/>
        <p:txBody>
          <a:bodyPr/>
          <a:lstStyle/>
          <a:p>
            <a:fld id="{205844EA-BA4F-4F9F-9E9F-91900D240302}" type="slidenum">
              <a:rPr lang="en-IN" smtClean="0"/>
              <a:t>‹#›</a:t>
            </a:fld>
            <a:endParaRPr lang="en-IN"/>
          </a:p>
        </p:txBody>
      </p:sp>
    </p:spTree>
    <p:extLst>
      <p:ext uri="{BB962C8B-B14F-4D97-AF65-F5344CB8AC3E}">
        <p14:creationId xmlns:p14="http://schemas.microsoft.com/office/powerpoint/2010/main" val="727299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2B534-075E-B74C-2F5E-451AF6496C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B81D528-1D41-3973-5B24-240C5AFCC7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A981C1-1D90-4355-3042-243E13AEF160}"/>
              </a:ext>
            </a:extLst>
          </p:cNvPr>
          <p:cNvSpPr>
            <a:spLocks noGrp="1"/>
          </p:cNvSpPr>
          <p:nvPr>
            <p:ph type="dt" sz="half" idx="10"/>
          </p:nvPr>
        </p:nvSpPr>
        <p:spPr/>
        <p:txBody>
          <a:bodyPr/>
          <a:lstStyle/>
          <a:p>
            <a:fld id="{BDFA2BC8-AF08-47E3-A161-6CDCB1EA2D75}" type="datetimeFigureOut">
              <a:rPr lang="en-IN" smtClean="0"/>
              <a:t>04-02-2023</a:t>
            </a:fld>
            <a:endParaRPr lang="en-IN"/>
          </a:p>
        </p:txBody>
      </p:sp>
      <p:sp>
        <p:nvSpPr>
          <p:cNvPr id="5" name="Footer Placeholder 4">
            <a:extLst>
              <a:ext uri="{FF2B5EF4-FFF2-40B4-BE49-F238E27FC236}">
                <a16:creationId xmlns:a16="http://schemas.microsoft.com/office/drawing/2014/main" id="{5BC4AE1C-2038-3473-D7B8-657AB2FAA5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C93A52-B1C7-BC4D-CACC-827F65E9EFCE}"/>
              </a:ext>
            </a:extLst>
          </p:cNvPr>
          <p:cNvSpPr>
            <a:spLocks noGrp="1"/>
          </p:cNvSpPr>
          <p:nvPr>
            <p:ph type="sldNum" sz="quarter" idx="12"/>
          </p:nvPr>
        </p:nvSpPr>
        <p:spPr/>
        <p:txBody>
          <a:bodyPr/>
          <a:lstStyle/>
          <a:p>
            <a:fld id="{205844EA-BA4F-4F9F-9E9F-91900D240302}" type="slidenum">
              <a:rPr lang="en-IN" smtClean="0"/>
              <a:t>‹#›</a:t>
            </a:fld>
            <a:endParaRPr lang="en-IN"/>
          </a:p>
        </p:txBody>
      </p:sp>
    </p:spTree>
    <p:extLst>
      <p:ext uri="{BB962C8B-B14F-4D97-AF65-F5344CB8AC3E}">
        <p14:creationId xmlns:p14="http://schemas.microsoft.com/office/powerpoint/2010/main" val="643900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F9872-87BF-14C5-2CBB-047DCC1F3A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AD94D8-91D7-BD3D-14DB-A77BB63A60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41899D-955F-8BC4-76CC-7457E1D8F0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2C8BFD6-807F-A7F3-E3A9-8808E06A4792}"/>
              </a:ext>
            </a:extLst>
          </p:cNvPr>
          <p:cNvSpPr>
            <a:spLocks noGrp="1"/>
          </p:cNvSpPr>
          <p:nvPr>
            <p:ph type="dt" sz="half" idx="10"/>
          </p:nvPr>
        </p:nvSpPr>
        <p:spPr/>
        <p:txBody>
          <a:bodyPr/>
          <a:lstStyle/>
          <a:p>
            <a:fld id="{BDFA2BC8-AF08-47E3-A161-6CDCB1EA2D75}" type="datetimeFigureOut">
              <a:rPr lang="en-IN" smtClean="0"/>
              <a:t>04-02-2023</a:t>
            </a:fld>
            <a:endParaRPr lang="en-IN"/>
          </a:p>
        </p:txBody>
      </p:sp>
      <p:sp>
        <p:nvSpPr>
          <p:cNvPr id="6" name="Footer Placeholder 5">
            <a:extLst>
              <a:ext uri="{FF2B5EF4-FFF2-40B4-BE49-F238E27FC236}">
                <a16:creationId xmlns:a16="http://schemas.microsoft.com/office/drawing/2014/main" id="{A2018546-AE31-F274-5742-E6EA2D0FF7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39B5F1-63B5-B272-8AD8-0E10CA28D6D9}"/>
              </a:ext>
            </a:extLst>
          </p:cNvPr>
          <p:cNvSpPr>
            <a:spLocks noGrp="1"/>
          </p:cNvSpPr>
          <p:nvPr>
            <p:ph type="sldNum" sz="quarter" idx="12"/>
          </p:nvPr>
        </p:nvSpPr>
        <p:spPr/>
        <p:txBody>
          <a:bodyPr/>
          <a:lstStyle/>
          <a:p>
            <a:fld id="{205844EA-BA4F-4F9F-9E9F-91900D240302}" type="slidenum">
              <a:rPr lang="en-IN" smtClean="0"/>
              <a:t>‹#›</a:t>
            </a:fld>
            <a:endParaRPr lang="en-IN"/>
          </a:p>
        </p:txBody>
      </p:sp>
    </p:spTree>
    <p:extLst>
      <p:ext uri="{BB962C8B-B14F-4D97-AF65-F5344CB8AC3E}">
        <p14:creationId xmlns:p14="http://schemas.microsoft.com/office/powerpoint/2010/main" val="1969233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8F9A0-7BD7-7854-7E3D-288B3325179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EAAFBC-F2DF-B392-33A4-8AD6680E8A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47B952-CB26-D2F3-2B40-51F323FEC6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F0E134B-FD9F-9F47-C486-9B769FDE16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92AB12-ABC2-FC2A-2DD4-8ECC8032AA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DE5807E-99CC-F6EC-F19E-0274CF7D3B0F}"/>
              </a:ext>
            </a:extLst>
          </p:cNvPr>
          <p:cNvSpPr>
            <a:spLocks noGrp="1"/>
          </p:cNvSpPr>
          <p:nvPr>
            <p:ph type="dt" sz="half" idx="10"/>
          </p:nvPr>
        </p:nvSpPr>
        <p:spPr/>
        <p:txBody>
          <a:bodyPr/>
          <a:lstStyle/>
          <a:p>
            <a:fld id="{BDFA2BC8-AF08-47E3-A161-6CDCB1EA2D75}" type="datetimeFigureOut">
              <a:rPr lang="en-IN" smtClean="0"/>
              <a:t>04-02-2023</a:t>
            </a:fld>
            <a:endParaRPr lang="en-IN"/>
          </a:p>
        </p:txBody>
      </p:sp>
      <p:sp>
        <p:nvSpPr>
          <p:cNvPr id="8" name="Footer Placeholder 7">
            <a:extLst>
              <a:ext uri="{FF2B5EF4-FFF2-40B4-BE49-F238E27FC236}">
                <a16:creationId xmlns:a16="http://schemas.microsoft.com/office/drawing/2014/main" id="{9DEE0D51-B7D6-1372-A4BF-8FF3844F78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E2F0F7-2CC1-D02B-C35B-5B1D1FCDBC5E}"/>
              </a:ext>
            </a:extLst>
          </p:cNvPr>
          <p:cNvSpPr>
            <a:spLocks noGrp="1"/>
          </p:cNvSpPr>
          <p:nvPr>
            <p:ph type="sldNum" sz="quarter" idx="12"/>
          </p:nvPr>
        </p:nvSpPr>
        <p:spPr/>
        <p:txBody>
          <a:bodyPr/>
          <a:lstStyle/>
          <a:p>
            <a:fld id="{205844EA-BA4F-4F9F-9E9F-91900D240302}" type="slidenum">
              <a:rPr lang="en-IN" smtClean="0"/>
              <a:t>‹#›</a:t>
            </a:fld>
            <a:endParaRPr lang="en-IN"/>
          </a:p>
        </p:txBody>
      </p:sp>
    </p:spTree>
    <p:extLst>
      <p:ext uri="{BB962C8B-B14F-4D97-AF65-F5344CB8AC3E}">
        <p14:creationId xmlns:p14="http://schemas.microsoft.com/office/powerpoint/2010/main" val="3989147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0CE04-6DD4-EF83-A000-6CFAE05ABE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7CB6923-9489-A2E9-5CB6-89800AD87E1C}"/>
              </a:ext>
            </a:extLst>
          </p:cNvPr>
          <p:cNvSpPr>
            <a:spLocks noGrp="1"/>
          </p:cNvSpPr>
          <p:nvPr>
            <p:ph type="dt" sz="half" idx="10"/>
          </p:nvPr>
        </p:nvSpPr>
        <p:spPr/>
        <p:txBody>
          <a:bodyPr/>
          <a:lstStyle/>
          <a:p>
            <a:fld id="{BDFA2BC8-AF08-47E3-A161-6CDCB1EA2D75}" type="datetimeFigureOut">
              <a:rPr lang="en-IN" smtClean="0"/>
              <a:t>04-02-2023</a:t>
            </a:fld>
            <a:endParaRPr lang="en-IN"/>
          </a:p>
        </p:txBody>
      </p:sp>
      <p:sp>
        <p:nvSpPr>
          <p:cNvPr id="4" name="Footer Placeholder 3">
            <a:extLst>
              <a:ext uri="{FF2B5EF4-FFF2-40B4-BE49-F238E27FC236}">
                <a16:creationId xmlns:a16="http://schemas.microsoft.com/office/drawing/2014/main" id="{2430843F-CE5A-04E6-B768-A54E49163D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22C0E16-5764-69EE-8774-040A124C9CE5}"/>
              </a:ext>
            </a:extLst>
          </p:cNvPr>
          <p:cNvSpPr>
            <a:spLocks noGrp="1"/>
          </p:cNvSpPr>
          <p:nvPr>
            <p:ph type="sldNum" sz="quarter" idx="12"/>
          </p:nvPr>
        </p:nvSpPr>
        <p:spPr/>
        <p:txBody>
          <a:bodyPr/>
          <a:lstStyle/>
          <a:p>
            <a:fld id="{205844EA-BA4F-4F9F-9E9F-91900D240302}" type="slidenum">
              <a:rPr lang="en-IN" smtClean="0"/>
              <a:t>‹#›</a:t>
            </a:fld>
            <a:endParaRPr lang="en-IN"/>
          </a:p>
        </p:txBody>
      </p:sp>
    </p:spTree>
    <p:extLst>
      <p:ext uri="{BB962C8B-B14F-4D97-AF65-F5344CB8AC3E}">
        <p14:creationId xmlns:p14="http://schemas.microsoft.com/office/powerpoint/2010/main" val="128427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E14149-7D9F-7A12-4DDE-3A991F0B4C57}"/>
              </a:ext>
            </a:extLst>
          </p:cNvPr>
          <p:cNvSpPr>
            <a:spLocks noGrp="1"/>
          </p:cNvSpPr>
          <p:nvPr>
            <p:ph type="dt" sz="half" idx="10"/>
          </p:nvPr>
        </p:nvSpPr>
        <p:spPr/>
        <p:txBody>
          <a:bodyPr/>
          <a:lstStyle/>
          <a:p>
            <a:fld id="{BDFA2BC8-AF08-47E3-A161-6CDCB1EA2D75}" type="datetimeFigureOut">
              <a:rPr lang="en-IN" smtClean="0"/>
              <a:t>04-02-2023</a:t>
            </a:fld>
            <a:endParaRPr lang="en-IN"/>
          </a:p>
        </p:txBody>
      </p:sp>
      <p:sp>
        <p:nvSpPr>
          <p:cNvPr id="3" name="Footer Placeholder 2">
            <a:extLst>
              <a:ext uri="{FF2B5EF4-FFF2-40B4-BE49-F238E27FC236}">
                <a16:creationId xmlns:a16="http://schemas.microsoft.com/office/drawing/2014/main" id="{AAD1D8A4-198C-EC08-F839-AABF7F1521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EE8887-A765-8831-3BA7-5277F1F15EE2}"/>
              </a:ext>
            </a:extLst>
          </p:cNvPr>
          <p:cNvSpPr>
            <a:spLocks noGrp="1"/>
          </p:cNvSpPr>
          <p:nvPr>
            <p:ph type="sldNum" sz="quarter" idx="12"/>
          </p:nvPr>
        </p:nvSpPr>
        <p:spPr/>
        <p:txBody>
          <a:bodyPr/>
          <a:lstStyle/>
          <a:p>
            <a:fld id="{205844EA-BA4F-4F9F-9E9F-91900D240302}" type="slidenum">
              <a:rPr lang="en-IN" smtClean="0"/>
              <a:t>‹#›</a:t>
            </a:fld>
            <a:endParaRPr lang="en-IN"/>
          </a:p>
        </p:txBody>
      </p:sp>
    </p:spTree>
    <p:extLst>
      <p:ext uri="{BB962C8B-B14F-4D97-AF65-F5344CB8AC3E}">
        <p14:creationId xmlns:p14="http://schemas.microsoft.com/office/powerpoint/2010/main" val="2659054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BF2D5-084C-2213-B2ED-A243E72EF6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2BDE808-FA4F-A6A5-86F7-AC0B41747B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4CB485C-F16B-44C8-B552-57B9276AAF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3F9048-531A-C156-E382-AA4693A8E59D}"/>
              </a:ext>
            </a:extLst>
          </p:cNvPr>
          <p:cNvSpPr>
            <a:spLocks noGrp="1"/>
          </p:cNvSpPr>
          <p:nvPr>
            <p:ph type="dt" sz="half" idx="10"/>
          </p:nvPr>
        </p:nvSpPr>
        <p:spPr/>
        <p:txBody>
          <a:bodyPr/>
          <a:lstStyle/>
          <a:p>
            <a:fld id="{BDFA2BC8-AF08-47E3-A161-6CDCB1EA2D75}" type="datetimeFigureOut">
              <a:rPr lang="en-IN" smtClean="0"/>
              <a:t>04-02-2023</a:t>
            </a:fld>
            <a:endParaRPr lang="en-IN"/>
          </a:p>
        </p:txBody>
      </p:sp>
      <p:sp>
        <p:nvSpPr>
          <p:cNvPr id="6" name="Footer Placeholder 5">
            <a:extLst>
              <a:ext uri="{FF2B5EF4-FFF2-40B4-BE49-F238E27FC236}">
                <a16:creationId xmlns:a16="http://schemas.microsoft.com/office/drawing/2014/main" id="{BF1B53A1-1800-5B77-735F-F1325FBAD1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463207-5255-75C9-94D3-0B5CE23B34BD}"/>
              </a:ext>
            </a:extLst>
          </p:cNvPr>
          <p:cNvSpPr>
            <a:spLocks noGrp="1"/>
          </p:cNvSpPr>
          <p:nvPr>
            <p:ph type="sldNum" sz="quarter" idx="12"/>
          </p:nvPr>
        </p:nvSpPr>
        <p:spPr/>
        <p:txBody>
          <a:bodyPr/>
          <a:lstStyle/>
          <a:p>
            <a:fld id="{205844EA-BA4F-4F9F-9E9F-91900D240302}" type="slidenum">
              <a:rPr lang="en-IN" smtClean="0"/>
              <a:t>‹#›</a:t>
            </a:fld>
            <a:endParaRPr lang="en-IN"/>
          </a:p>
        </p:txBody>
      </p:sp>
    </p:spTree>
    <p:extLst>
      <p:ext uri="{BB962C8B-B14F-4D97-AF65-F5344CB8AC3E}">
        <p14:creationId xmlns:p14="http://schemas.microsoft.com/office/powerpoint/2010/main" val="1813741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9468F-5372-0A69-2EC5-AEE64339F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A819A26-9B13-D8C4-583C-010A748D20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039FB74-FEA5-B332-2EAA-010F0B9915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7DB1F9-D687-182A-A671-0A87A756F7D7}"/>
              </a:ext>
            </a:extLst>
          </p:cNvPr>
          <p:cNvSpPr>
            <a:spLocks noGrp="1"/>
          </p:cNvSpPr>
          <p:nvPr>
            <p:ph type="dt" sz="half" idx="10"/>
          </p:nvPr>
        </p:nvSpPr>
        <p:spPr/>
        <p:txBody>
          <a:bodyPr/>
          <a:lstStyle/>
          <a:p>
            <a:fld id="{BDFA2BC8-AF08-47E3-A161-6CDCB1EA2D75}" type="datetimeFigureOut">
              <a:rPr lang="en-IN" smtClean="0"/>
              <a:t>04-02-2023</a:t>
            </a:fld>
            <a:endParaRPr lang="en-IN"/>
          </a:p>
        </p:txBody>
      </p:sp>
      <p:sp>
        <p:nvSpPr>
          <p:cNvPr id="6" name="Footer Placeholder 5">
            <a:extLst>
              <a:ext uri="{FF2B5EF4-FFF2-40B4-BE49-F238E27FC236}">
                <a16:creationId xmlns:a16="http://schemas.microsoft.com/office/drawing/2014/main" id="{5B1091DE-1D9B-E85C-439D-0F21E3DF23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F65A99-F289-8219-9040-2AB2B1E9B9C3}"/>
              </a:ext>
            </a:extLst>
          </p:cNvPr>
          <p:cNvSpPr>
            <a:spLocks noGrp="1"/>
          </p:cNvSpPr>
          <p:nvPr>
            <p:ph type="sldNum" sz="quarter" idx="12"/>
          </p:nvPr>
        </p:nvSpPr>
        <p:spPr/>
        <p:txBody>
          <a:bodyPr/>
          <a:lstStyle/>
          <a:p>
            <a:fld id="{205844EA-BA4F-4F9F-9E9F-91900D240302}" type="slidenum">
              <a:rPr lang="en-IN" smtClean="0"/>
              <a:t>‹#›</a:t>
            </a:fld>
            <a:endParaRPr lang="en-IN"/>
          </a:p>
        </p:txBody>
      </p:sp>
    </p:spTree>
    <p:extLst>
      <p:ext uri="{BB962C8B-B14F-4D97-AF65-F5344CB8AC3E}">
        <p14:creationId xmlns:p14="http://schemas.microsoft.com/office/powerpoint/2010/main" val="1995115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E831B8-03D3-7AB1-332B-7237E61CDD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166B38-11BD-0AC1-F8DB-FC898663C9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87C20D-9D9F-6CEB-FB09-1C7767CED2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FA2BC8-AF08-47E3-A161-6CDCB1EA2D75}" type="datetimeFigureOut">
              <a:rPr lang="en-IN" smtClean="0"/>
              <a:t>04-02-2023</a:t>
            </a:fld>
            <a:endParaRPr lang="en-IN"/>
          </a:p>
        </p:txBody>
      </p:sp>
      <p:sp>
        <p:nvSpPr>
          <p:cNvPr id="5" name="Footer Placeholder 4">
            <a:extLst>
              <a:ext uri="{FF2B5EF4-FFF2-40B4-BE49-F238E27FC236}">
                <a16:creationId xmlns:a16="http://schemas.microsoft.com/office/drawing/2014/main" id="{380B5254-F974-DB97-D3A6-AAB1E810AA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17AE596-C24D-8769-B5EB-6A856E763D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5844EA-BA4F-4F9F-9E9F-91900D240302}" type="slidenum">
              <a:rPr lang="en-IN" smtClean="0"/>
              <a:t>‹#›</a:t>
            </a:fld>
            <a:endParaRPr lang="en-IN"/>
          </a:p>
        </p:txBody>
      </p:sp>
    </p:spTree>
    <p:extLst>
      <p:ext uri="{BB962C8B-B14F-4D97-AF65-F5344CB8AC3E}">
        <p14:creationId xmlns:p14="http://schemas.microsoft.com/office/powerpoint/2010/main" val="389952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4B9BB-ED19-3B3D-1FEA-3FA9E719EB05}"/>
              </a:ext>
            </a:extLst>
          </p:cNvPr>
          <p:cNvSpPr>
            <a:spLocks noGrp="1"/>
          </p:cNvSpPr>
          <p:nvPr>
            <p:ph type="ctrTitle"/>
          </p:nvPr>
        </p:nvSpPr>
        <p:spPr>
          <a:xfrm>
            <a:off x="1524000" y="1122363"/>
            <a:ext cx="9144000" cy="762096"/>
          </a:xfrm>
        </p:spPr>
        <p:txBody>
          <a:bodyPr>
            <a:normAutofit fontScale="90000"/>
          </a:bodyPr>
          <a:lstStyle/>
          <a:p>
            <a:r>
              <a:rPr lang="en-IN" b="1" dirty="0"/>
              <a:t>Repute Engineers</a:t>
            </a:r>
          </a:p>
        </p:txBody>
      </p:sp>
      <p:sp>
        <p:nvSpPr>
          <p:cNvPr id="3" name="Subtitle 2">
            <a:extLst>
              <a:ext uri="{FF2B5EF4-FFF2-40B4-BE49-F238E27FC236}">
                <a16:creationId xmlns:a16="http://schemas.microsoft.com/office/drawing/2014/main" id="{F4176F04-64E3-1179-B459-077EADF86C97}"/>
              </a:ext>
            </a:extLst>
          </p:cNvPr>
          <p:cNvSpPr>
            <a:spLocks noGrp="1"/>
          </p:cNvSpPr>
          <p:nvPr>
            <p:ph type="subTitle" idx="1"/>
          </p:nvPr>
        </p:nvSpPr>
        <p:spPr>
          <a:xfrm>
            <a:off x="1524000" y="3737113"/>
            <a:ext cx="9144000" cy="2178657"/>
          </a:xfrm>
        </p:spPr>
        <p:txBody>
          <a:bodyPr/>
          <a:lstStyle/>
          <a:p>
            <a:pPr algn="l">
              <a:lnSpc>
                <a:spcPct val="150000"/>
              </a:lnSpc>
            </a:pPr>
            <a:r>
              <a:rPr lang="en-US" sz="1400" b="0" i="0" dirty="0">
                <a:effectLst/>
                <a:latin typeface="Poppins" panose="00000500000000000000" pitchFamily="2" charset="0"/>
              </a:rPr>
              <a:t>Repute is the one stop solution provider for the food processing industries especially focusing on dairy and beverage sector.</a:t>
            </a:r>
            <a:r>
              <a:rPr lang="en-US" b="0" i="0" dirty="0">
                <a:solidFill>
                  <a:srgbClr val="F9F9F9"/>
                </a:solidFill>
                <a:effectLst/>
                <a:latin typeface="Poppins" panose="00000500000000000000" pitchFamily="2" charset="0"/>
              </a:rPr>
              <a:t> </a:t>
            </a:r>
            <a:r>
              <a:rPr lang="en-US" sz="1400" b="0" i="0" dirty="0">
                <a:solidFill>
                  <a:srgbClr val="000000"/>
                </a:solidFill>
                <a:effectLst/>
                <a:latin typeface="Poppins" panose="00000500000000000000" pitchFamily="2" charset="0"/>
              </a:rPr>
              <a:t>Dairy Industry demands highest standards for the equipment and solutions used in milk and milk products manufacturing so that the complete nutritional balance is maintained. Ever evolving and innovative processing industry for beverages places high demand on the solution provider to meet the new preferences of consumers</a:t>
            </a:r>
            <a:r>
              <a:rPr lang="en-US" sz="1100" b="0" i="0" dirty="0">
                <a:solidFill>
                  <a:srgbClr val="000000"/>
                </a:solidFill>
                <a:effectLst/>
                <a:latin typeface="Poppins" panose="00000500000000000000" pitchFamily="2" charset="0"/>
              </a:rPr>
              <a:t>. </a:t>
            </a:r>
            <a:endParaRPr lang="en-IN" sz="1400" dirty="0"/>
          </a:p>
        </p:txBody>
      </p:sp>
      <p:pic>
        <p:nvPicPr>
          <p:cNvPr id="5" name="Picture 4">
            <a:extLst>
              <a:ext uri="{FF2B5EF4-FFF2-40B4-BE49-F238E27FC236}">
                <a16:creationId xmlns:a16="http://schemas.microsoft.com/office/drawing/2014/main" id="{20D70B81-D6A9-B72A-FAB9-D9109C11E8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5817" y="1821463"/>
            <a:ext cx="1645923" cy="1915650"/>
          </a:xfrm>
          <a:prstGeom prst="rect">
            <a:avLst/>
          </a:prstGeom>
        </p:spPr>
      </p:pic>
    </p:spTree>
    <p:extLst>
      <p:ext uri="{BB962C8B-B14F-4D97-AF65-F5344CB8AC3E}">
        <p14:creationId xmlns:p14="http://schemas.microsoft.com/office/powerpoint/2010/main" val="669407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038DE1-851A-F428-7BB4-855B4B1AB9E4}"/>
              </a:ext>
            </a:extLst>
          </p:cNvPr>
          <p:cNvSpPr txBox="1"/>
          <p:nvPr/>
        </p:nvSpPr>
        <p:spPr>
          <a:xfrm>
            <a:off x="335944" y="1703684"/>
            <a:ext cx="6094674" cy="2305824"/>
          </a:xfrm>
          <a:prstGeom prst="rect">
            <a:avLst/>
          </a:prstGeom>
          <a:noFill/>
        </p:spPr>
        <p:txBody>
          <a:bodyPr wrap="square">
            <a:spAutoFit/>
          </a:bodyPr>
          <a:lstStyle/>
          <a:p>
            <a:pPr algn="ctr"/>
            <a:r>
              <a:rPr lang="en-US" b="1" i="0" dirty="0">
                <a:effectLst/>
                <a:latin typeface="Poppins" panose="00000500000000000000" pitchFamily="2" charset="0"/>
              </a:rPr>
              <a:t>Dairy Segment</a:t>
            </a:r>
          </a:p>
          <a:p>
            <a:pPr algn="ctr"/>
            <a:endParaRPr lang="en-US" b="1" i="0" dirty="0">
              <a:effectLst/>
              <a:latin typeface="Poppins" panose="00000500000000000000" pitchFamily="2" charset="0"/>
            </a:endParaRPr>
          </a:p>
          <a:p>
            <a:pPr algn="l">
              <a:lnSpc>
                <a:spcPct val="150000"/>
              </a:lnSpc>
            </a:pPr>
            <a:r>
              <a:rPr lang="en-US" sz="1400" b="0" i="0" dirty="0">
                <a:effectLst/>
                <a:latin typeface="Raleway" panose="020B0604020202020204" pitchFamily="2" charset="0"/>
              </a:rPr>
              <a:t>Dairy processing is growing rapidly across the world to cater to the increasing demand for milk and milk products from a growing population. REPUTE’s years of experience and comprehensive know-how is leading the way in processing one of the world’s most important and versatile foods</a:t>
            </a:r>
            <a:r>
              <a:rPr lang="en-US" b="0" i="0" dirty="0">
                <a:effectLst/>
                <a:latin typeface="Raleway" panose="020B0604020202020204" pitchFamily="2" charset="0"/>
              </a:rPr>
              <a:t>.</a:t>
            </a:r>
          </a:p>
        </p:txBody>
      </p:sp>
      <p:pic>
        <p:nvPicPr>
          <p:cNvPr id="7" name="Picture 6">
            <a:extLst>
              <a:ext uri="{FF2B5EF4-FFF2-40B4-BE49-F238E27FC236}">
                <a16:creationId xmlns:a16="http://schemas.microsoft.com/office/drawing/2014/main" id="{C7CF3321-8A23-492B-0865-0B64CDEF197D}"/>
              </a:ext>
            </a:extLst>
          </p:cNvPr>
          <p:cNvPicPr>
            <a:picLocks noChangeAspect="1"/>
          </p:cNvPicPr>
          <p:nvPr/>
        </p:nvPicPr>
        <p:blipFill>
          <a:blip r:embed="rId2"/>
          <a:stretch>
            <a:fillRect/>
          </a:stretch>
        </p:blipFill>
        <p:spPr>
          <a:xfrm>
            <a:off x="7073049" y="1187739"/>
            <a:ext cx="3071126" cy="3528366"/>
          </a:xfrm>
          <a:prstGeom prst="rect">
            <a:avLst/>
          </a:prstGeom>
        </p:spPr>
      </p:pic>
    </p:spTree>
    <p:extLst>
      <p:ext uri="{BB962C8B-B14F-4D97-AF65-F5344CB8AC3E}">
        <p14:creationId xmlns:p14="http://schemas.microsoft.com/office/powerpoint/2010/main" val="3593288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8CBD7F-F1ED-2252-0300-3FAC10EAE059}"/>
              </a:ext>
            </a:extLst>
          </p:cNvPr>
          <p:cNvPicPr>
            <a:picLocks noChangeAspect="1"/>
          </p:cNvPicPr>
          <p:nvPr/>
        </p:nvPicPr>
        <p:blipFill rotWithShape="1">
          <a:blip r:embed="rId2"/>
          <a:srcRect b="16218"/>
          <a:stretch/>
        </p:blipFill>
        <p:spPr>
          <a:xfrm>
            <a:off x="754060" y="408668"/>
            <a:ext cx="3543607" cy="3121711"/>
          </a:xfrm>
          <a:prstGeom prst="rect">
            <a:avLst/>
          </a:prstGeom>
        </p:spPr>
      </p:pic>
      <p:pic>
        <p:nvPicPr>
          <p:cNvPr id="7" name="Picture 6">
            <a:extLst>
              <a:ext uri="{FF2B5EF4-FFF2-40B4-BE49-F238E27FC236}">
                <a16:creationId xmlns:a16="http://schemas.microsoft.com/office/drawing/2014/main" id="{86344195-F6EC-7A1A-7E5D-1DDF219D6172}"/>
              </a:ext>
            </a:extLst>
          </p:cNvPr>
          <p:cNvPicPr>
            <a:picLocks noChangeAspect="1"/>
          </p:cNvPicPr>
          <p:nvPr/>
        </p:nvPicPr>
        <p:blipFill rotWithShape="1">
          <a:blip r:embed="rId3"/>
          <a:srcRect b="13960"/>
          <a:stretch/>
        </p:blipFill>
        <p:spPr>
          <a:xfrm>
            <a:off x="4897666" y="197942"/>
            <a:ext cx="3220616" cy="3332438"/>
          </a:xfrm>
          <a:prstGeom prst="rect">
            <a:avLst/>
          </a:prstGeom>
        </p:spPr>
      </p:pic>
      <p:pic>
        <p:nvPicPr>
          <p:cNvPr id="9" name="Picture 8">
            <a:extLst>
              <a:ext uri="{FF2B5EF4-FFF2-40B4-BE49-F238E27FC236}">
                <a16:creationId xmlns:a16="http://schemas.microsoft.com/office/drawing/2014/main" id="{AAFAC85A-75DA-E7FE-6484-00D335C987A8}"/>
              </a:ext>
            </a:extLst>
          </p:cNvPr>
          <p:cNvPicPr>
            <a:picLocks noChangeAspect="1"/>
          </p:cNvPicPr>
          <p:nvPr/>
        </p:nvPicPr>
        <p:blipFill rotWithShape="1">
          <a:blip r:embed="rId4"/>
          <a:srcRect b="14854"/>
          <a:stretch/>
        </p:blipFill>
        <p:spPr>
          <a:xfrm>
            <a:off x="8428382" y="-251511"/>
            <a:ext cx="3560864" cy="3680511"/>
          </a:xfrm>
          <a:prstGeom prst="rect">
            <a:avLst/>
          </a:prstGeom>
        </p:spPr>
      </p:pic>
      <p:pic>
        <p:nvPicPr>
          <p:cNvPr id="13" name="Picture 12">
            <a:extLst>
              <a:ext uri="{FF2B5EF4-FFF2-40B4-BE49-F238E27FC236}">
                <a16:creationId xmlns:a16="http://schemas.microsoft.com/office/drawing/2014/main" id="{FF1BB875-145B-3ECD-5D84-3B820D24504B}"/>
              </a:ext>
            </a:extLst>
          </p:cNvPr>
          <p:cNvPicPr>
            <a:picLocks noChangeAspect="1"/>
          </p:cNvPicPr>
          <p:nvPr/>
        </p:nvPicPr>
        <p:blipFill>
          <a:blip r:embed="rId5"/>
          <a:stretch>
            <a:fillRect/>
          </a:stretch>
        </p:blipFill>
        <p:spPr>
          <a:xfrm>
            <a:off x="4589916" y="3458165"/>
            <a:ext cx="3528366" cy="4061812"/>
          </a:xfrm>
          <a:prstGeom prst="rect">
            <a:avLst/>
          </a:prstGeom>
        </p:spPr>
      </p:pic>
    </p:spTree>
    <p:extLst>
      <p:ext uri="{BB962C8B-B14F-4D97-AF65-F5344CB8AC3E}">
        <p14:creationId xmlns:p14="http://schemas.microsoft.com/office/powerpoint/2010/main" val="3282897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699B60-3BE6-D299-5974-D09AB0327756}"/>
              </a:ext>
            </a:extLst>
          </p:cNvPr>
          <p:cNvSpPr txBox="1"/>
          <p:nvPr/>
        </p:nvSpPr>
        <p:spPr>
          <a:xfrm>
            <a:off x="256430" y="2136338"/>
            <a:ext cx="6094674" cy="2952155"/>
          </a:xfrm>
          <a:prstGeom prst="rect">
            <a:avLst/>
          </a:prstGeom>
          <a:noFill/>
        </p:spPr>
        <p:txBody>
          <a:bodyPr wrap="square">
            <a:spAutoFit/>
          </a:bodyPr>
          <a:lstStyle/>
          <a:p>
            <a:pPr algn="ctr"/>
            <a:r>
              <a:rPr lang="en-US" b="1" i="0" dirty="0">
                <a:effectLst/>
                <a:latin typeface="Poppins" panose="00000500000000000000" pitchFamily="2" charset="0"/>
              </a:rPr>
              <a:t>Beverage Segment</a:t>
            </a:r>
          </a:p>
          <a:p>
            <a:pPr algn="ctr"/>
            <a:endParaRPr lang="en-US" b="1" i="0" dirty="0">
              <a:effectLst/>
              <a:latin typeface="Poppins" panose="00000500000000000000" pitchFamily="2" charset="0"/>
            </a:endParaRPr>
          </a:p>
          <a:p>
            <a:pPr>
              <a:lnSpc>
                <a:spcPct val="150000"/>
              </a:lnSpc>
            </a:pPr>
            <a:r>
              <a:rPr lang="en-US" sz="1400" b="0" i="0" dirty="0">
                <a:effectLst/>
                <a:latin typeface="Raleway" pitchFamily="2" charset="0"/>
              </a:rPr>
              <a:t>Non alcoholic Beverage consumption in India is more than 10% of the world’s total consumption rate, which make India the third largest country after United States and Republic of China. Given its size and population, the demand will definitely increase in the coming days. This shows the Indian Beverage Industry has a greatest potential for more processing plants and as such the demand for process plants &amp; machinery</a:t>
            </a:r>
            <a:r>
              <a:rPr lang="en-US" b="0" i="0" dirty="0">
                <a:effectLst/>
                <a:latin typeface="Raleway" pitchFamily="2" charset="0"/>
              </a:rPr>
              <a:t>.</a:t>
            </a:r>
          </a:p>
        </p:txBody>
      </p:sp>
      <p:pic>
        <p:nvPicPr>
          <p:cNvPr id="5" name="Picture 4">
            <a:extLst>
              <a:ext uri="{FF2B5EF4-FFF2-40B4-BE49-F238E27FC236}">
                <a16:creationId xmlns:a16="http://schemas.microsoft.com/office/drawing/2014/main" id="{B0F4A673-8095-B9D5-50F0-2EBE511BF757}"/>
              </a:ext>
            </a:extLst>
          </p:cNvPr>
          <p:cNvPicPr>
            <a:picLocks noChangeAspect="1"/>
          </p:cNvPicPr>
          <p:nvPr/>
        </p:nvPicPr>
        <p:blipFill rotWithShape="1">
          <a:blip r:embed="rId2"/>
          <a:srcRect t="3328" b="2160"/>
          <a:stretch/>
        </p:blipFill>
        <p:spPr>
          <a:xfrm>
            <a:off x="6742706" y="1367624"/>
            <a:ext cx="5537272" cy="4818491"/>
          </a:xfrm>
          <a:prstGeom prst="rect">
            <a:avLst/>
          </a:prstGeom>
        </p:spPr>
      </p:pic>
    </p:spTree>
    <p:extLst>
      <p:ext uri="{BB962C8B-B14F-4D97-AF65-F5344CB8AC3E}">
        <p14:creationId xmlns:p14="http://schemas.microsoft.com/office/powerpoint/2010/main" val="1897788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9D5F83-9776-628B-A383-3287636A6442}"/>
              </a:ext>
            </a:extLst>
          </p:cNvPr>
          <p:cNvPicPr>
            <a:picLocks noChangeAspect="1"/>
          </p:cNvPicPr>
          <p:nvPr/>
        </p:nvPicPr>
        <p:blipFill rotWithShape="1">
          <a:blip r:embed="rId2"/>
          <a:srcRect t="3078" r="3316" b="3450"/>
          <a:stretch/>
        </p:blipFill>
        <p:spPr>
          <a:xfrm>
            <a:off x="287643" y="159027"/>
            <a:ext cx="5333930" cy="4993418"/>
          </a:xfrm>
          <a:prstGeom prst="rect">
            <a:avLst/>
          </a:prstGeom>
        </p:spPr>
      </p:pic>
      <p:pic>
        <p:nvPicPr>
          <p:cNvPr id="7" name="Picture 6">
            <a:extLst>
              <a:ext uri="{FF2B5EF4-FFF2-40B4-BE49-F238E27FC236}">
                <a16:creationId xmlns:a16="http://schemas.microsoft.com/office/drawing/2014/main" id="{6A974918-02C9-993F-9EBD-30B40B439761}"/>
              </a:ext>
            </a:extLst>
          </p:cNvPr>
          <p:cNvPicPr>
            <a:picLocks noChangeAspect="1"/>
          </p:cNvPicPr>
          <p:nvPr/>
        </p:nvPicPr>
        <p:blipFill rotWithShape="1">
          <a:blip r:embed="rId3"/>
          <a:srcRect l="1739"/>
          <a:stretch/>
        </p:blipFill>
        <p:spPr>
          <a:xfrm>
            <a:off x="6663193" y="0"/>
            <a:ext cx="5241166" cy="4831499"/>
          </a:xfrm>
          <a:prstGeom prst="rect">
            <a:avLst/>
          </a:prstGeom>
        </p:spPr>
      </p:pic>
    </p:spTree>
    <p:extLst>
      <p:ext uri="{BB962C8B-B14F-4D97-AF65-F5344CB8AC3E}">
        <p14:creationId xmlns:p14="http://schemas.microsoft.com/office/powerpoint/2010/main" val="1320967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Words>
  <Application>Microsoft Office PowerPoint</Application>
  <PresentationFormat>Widescreen</PresentationFormat>
  <Paragraphs>8</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Poppins</vt:lpstr>
      <vt:lpstr>Raleway</vt:lpstr>
      <vt:lpstr>Office Theme</vt:lpstr>
      <vt:lpstr>Repute Engineers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Repute Engineers</dc:title>
  <dc:creator>Neena</dc:creator>
  <cp:lastModifiedBy>Neena</cp:lastModifiedBy>
  <cp:revision>1</cp:revision>
  <dcterms:created xsi:type="dcterms:W3CDTF">2023-02-04T13:44:02Z</dcterms:created>
  <dcterms:modified xsi:type="dcterms:W3CDTF">2023-02-04T13:44:20Z</dcterms:modified>
</cp:coreProperties>
</file>