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547"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8531-EA8E-24E8-19D8-F2272BF77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9E2B65-C50F-C6F2-6B96-8C1585CFB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E00AE6-4CB0-F9E3-3B79-BCE7CE205684}"/>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8D525016-5028-241E-699C-007988D46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892C7-E213-E126-B7E7-BF020558BC9E}"/>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133019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0F94-48E0-139F-0491-58E313E07D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A1731-0582-90AB-4197-F1EDF83FB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E065A-9D1E-62F2-31E7-149C99FDF60C}"/>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145DDD41-5B97-5461-2160-D9AFB35E2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21E42-0171-9A95-1C9F-CDB5FCB3C513}"/>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244614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99E4B-4EC8-EEE8-5DFC-C17C34272A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B7153-1475-C6BE-196C-7C966AC73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13E44-4DFA-E4DA-2058-8F4EB8AA5A5F}"/>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070970DF-818C-5019-E29B-98D3B1253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96780-899D-576A-9133-B1A6C08E58E4}"/>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35817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8873-8329-D278-6B91-97AECE59D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D77E5-00B1-3A96-A364-8C03DAA3E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8BF19-6721-4A9C-34EA-1DE7A50D27F4}"/>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A800BE92-E898-A315-2E8B-8DF8D9716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C490F-9D66-CF88-9225-4457BEA5D5AB}"/>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357205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B86E-521D-EDC2-0B2F-31DCD11EA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9C0F6A-1733-3915-FE22-160E76DAA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D2C38-AB79-C124-7C60-BF7A4AC5F234}"/>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5B249751-31E1-0F95-667A-09F4EFA58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BF345-31B9-D492-4831-2D9B1E0E7B3B}"/>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130285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520C-32F7-A85D-5FDD-28F92D53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FF5D0A-F8AC-3F84-27D9-610F1EAAE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3FADC4-6437-0622-8AD5-4AC283323B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3B38D2-6D73-A248-CA0D-6DD8F14A8B45}"/>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6" name="Footer Placeholder 5">
            <a:extLst>
              <a:ext uri="{FF2B5EF4-FFF2-40B4-BE49-F238E27FC236}">
                <a16:creationId xmlns:a16="http://schemas.microsoft.com/office/drawing/2014/main" id="{C30C5D41-45B0-98C9-A678-995DC378CB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7A915-D940-4E5D-A8D5-4B76F7B5CE36}"/>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83132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2E12-3BC8-575E-4625-53BFDE71E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A5709-CF0D-17E6-97C8-285B3DEFF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B39C3-CEBD-8315-5DC6-BBF022EDC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282F7D-1107-5C9B-0C6A-BE848F09E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2471-1864-104C-ED61-9263A9BC1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51439E-1370-7830-D78A-69E7EB4CE5F5}"/>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8" name="Footer Placeholder 7">
            <a:extLst>
              <a:ext uri="{FF2B5EF4-FFF2-40B4-BE49-F238E27FC236}">
                <a16:creationId xmlns:a16="http://schemas.microsoft.com/office/drawing/2014/main" id="{D6C427CF-7047-760A-9915-316AD4FFCF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C4205-B6B7-1167-A5CD-1CB0342C8F97}"/>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314749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90D6-891C-82DB-2BE4-7B75C62A5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5C3E4-EBEE-6670-427D-84B62F0E2E38}"/>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4" name="Footer Placeholder 3">
            <a:extLst>
              <a:ext uri="{FF2B5EF4-FFF2-40B4-BE49-F238E27FC236}">
                <a16:creationId xmlns:a16="http://schemas.microsoft.com/office/drawing/2014/main" id="{0D8593D9-6EA9-2DCE-5A10-E4BD120E07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331642-F2F8-88B3-BEEB-63ECD3372D89}"/>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119380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CF53-F191-2FE3-B22F-A3EB32B5798D}"/>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3" name="Footer Placeholder 2">
            <a:extLst>
              <a:ext uri="{FF2B5EF4-FFF2-40B4-BE49-F238E27FC236}">
                <a16:creationId xmlns:a16="http://schemas.microsoft.com/office/drawing/2014/main" id="{15B44C5E-535E-B37A-80DF-B5AEDA9440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CCF2EB-BE34-2EB6-E320-718D299B0BCE}"/>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44825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A251-F390-4C52-D276-5614200E0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6F53EF-B215-2B07-E9CC-52B08C009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066DB1-B0C8-924B-E9D6-64C7A521B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48978-4F94-56AA-DABD-D3CF188A181B}"/>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6" name="Footer Placeholder 5">
            <a:extLst>
              <a:ext uri="{FF2B5EF4-FFF2-40B4-BE49-F238E27FC236}">
                <a16:creationId xmlns:a16="http://schemas.microsoft.com/office/drawing/2014/main" id="{BDF79B19-CE7D-83C4-B70A-254F324091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D897BE-3FC5-6701-E2C5-331E2CE8B043}"/>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359837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CC02-A720-7285-31F6-A16171410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7C908F-DBBA-9AE6-9A90-4A3219FE1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01F20-54A7-CFB1-76C4-9761D12B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C609D-1DAF-F588-84A7-CE9323A5C7C2}"/>
              </a:ext>
            </a:extLst>
          </p:cNvPr>
          <p:cNvSpPr>
            <a:spLocks noGrp="1"/>
          </p:cNvSpPr>
          <p:nvPr>
            <p:ph type="dt" sz="half" idx="10"/>
          </p:nvPr>
        </p:nvSpPr>
        <p:spPr/>
        <p:txBody>
          <a:bodyPr/>
          <a:lstStyle/>
          <a:p>
            <a:fld id="{DF05AFD8-7169-4CDB-BF48-EE13C9973B08}" type="datetimeFigureOut">
              <a:rPr lang="en-IN" smtClean="0"/>
              <a:t>16-03-2023</a:t>
            </a:fld>
            <a:endParaRPr lang="en-IN"/>
          </a:p>
        </p:txBody>
      </p:sp>
      <p:sp>
        <p:nvSpPr>
          <p:cNvPr id="6" name="Footer Placeholder 5">
            <a:extLst>
              <a:ext uri="{FF2B5EF4-FFF2-40B4-BE49-F238E27FC236}">
                <a16:creationId xmlns:a16="http://schemas.microsoft.com/office/drawing/2014/main" id="{A3FC961E-8556-2CD5-E199-A3D363546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08EAD-F6D1-6426-BA2A-EEC5A676E407}"/>
              </a:ext>
            </a:extLst>
          </p:cNvPr>
          <p:cNvSpPr>
            <a:spLocks noGrp="1"/>
          </p:cNvSpPr>
          <p:nvPr>
            <p:ph type="sldNum" sz="quarter" idx="12"/>
          </p:nvPr>
        </p:nvSpPr>
        <p:spPr/>
        <p:txBody>
          <a:bodyPr/>
          <a:lstStyle/>
          <a:p>
            <a:fld id="{195CE6CA-5569-4B5E-A3FB-D8D052E939C5}" type="slidenum">
              <a:rPr lang="en-IN" smtClean="0"/>
              <a:t>‹#›</a:t>
            </a:fld>
            <a:endParaRPr lang="en-IN"/>
          </a:p>
        </p:txBody>
      </p:sp>
    </p:spTree>
    <p:extLst>
      <p:ext uri="{BB962C8B-B14F-4D97-AF65-F5344CB8AC3E}">
        <p14:creationId xmlns:p14="http://schemas.microsoft.com/office/powerpoint/2010/main" val="11333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F3F50B-0F27-42F0-D794-1D9A5D2EF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DE4B61-15F2-AF5E-EC1B-605D9FB92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493CB-9443-EADA-0477-196278533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5AFD8-7169-4CDB-BF48-EE13C9973B08}" type="datetimeFigureOut">
              <a:rPr lang="en-IN" smtClean="0"/>
              <a:t>16-03-2023</a:t>
            </a:fld>
            <a:endParaRPr lang="en-IN"/>
          </a:p>
        </p:txBody>
      </p:sp>
      <p:sp>
        <p:nvSpPr>
          <p:cNvPr id="5" name="Footer Placeholder 4">
            <a:extLst>
              <a:ext uri="{FF2B5EF4-FFF2-40B4-BE49-F238E27FC236}">
                <a16:creationId xmlns:a16="http://schemas.microsoft.com/office/drawing/2014/main" id="{A35A8B08-DC00-D4BF-0EAA-E01109061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D411DF-8AF8-7AB9-A59A-0822D13B2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CE6CA-5569-4B5E-A3FB-D8D052E939C5}" type="slidenum">
              <a:rPr lang="en-IN" smtClean="0"/>
              <a:t>‹#›</a:t>
            </a:fld>
            <a:endParaRPr lang="en-IN"/>
          </a:p>
        </p:txBody>
      </p:sp>
    </p:spTree>
    <p:extLst>
      <p:ext uri="{BB962C8B-B14F-4D97-AF65-F5344CB8AC3E}">
        <p14:creationId xmlns:p14="http://schemas.microsoft.com/office/powerpoint/2010/main" val="1458618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puteindia.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eputeindia.com/solution/beverage.html" TargetMode="External"/><Relationship Id="rId2" Type="http://schemas.openxmlformats.org/officeDocument/2006/relationships/hyperlink" Target="https://reputeindia.com/solution/dairy.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reputeindia.com/milk-pasteurisation-pla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6E3F-8FEF-FA1B-8610-271A6D27FAD5}"/>
              </a:ext>
            </a:extLst>
          </p:cNvPr>
          <p:cNvSpPr>
            <a:spLocks noGrp="1"/>
          </p:cNvSpPr>
          <p:nvPr>
            <p:ph type="ctrTitle"/>
          </p:nvPr>
        </p:nvSpPr>
        <p:spPr>
          <a:xfrm>
            <a:off x="1309315" y="1062033"/>
            <a:ext cx="8836550" cy="878081"/>
          </a:xfrm>
        </p:spPr>
        <p:txBody>
          <a:bodyPr>
            <a:normAutofit/>
          </a:bodyPr>
          <a:lstStyle/>
          <a:p>
            <a:r>
              <a:rPr lang="en-IN" sz="3200" b="1" dirty="0"/>
              <a:t>Repute Engineers</a:t>
            </a:r>
          </a:p>
        </p:txBody>
      </p:sp>
      <p:pic>
        <p:nvPicPr>
          <p:cNvPr id="5" name="Picture 4">
            <a:extLst>
              <a:ext uri="{FF2B5EF4-FFF2-40B4-BE49-F238E27FC236}">
                <a16:creationId xmlns:a16="http://schemas.microsoft.com/office/drawing/2014/main" id="{8148756B-4974-F862-3FC1-21EC36121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628" y="2285997"/>
            <a:ext cx="1645923" cy="2286005"/>
          </a:xfrm>
          <a:prstGeom prst="rect">
            <a:avLst/>
          </a:prstGeom>
        </p:spPr>
      </p:pic>
    </p:spTree>
    <p:extLst>
      <p:ext uri="{BB962C8B-B14F-4D97-AF65-F5344CB8AC3E}">
        <p14:creationId xmlns:p14="http://schemas.microsoft.com/office/powerpoint/2010/main" val="191177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263BD-6257-C3C6-D45C-58E9B7F685B7}"/>
              </a:ext>
            </a:extLst>
          </p:cNvPr>
          <p:cNvSpPr txBox="1"/>
          <p:nvPr/>
        </p:nvSpPr>
        <p:spPr>
          <a:xfrm>
            <a:off x="1398494" y="1568822"/>
            <a:ext cx="9708777" cy="2126864"/>
          </a:xfrm>
          <a:prstGeom prst="rect">
            <a:avLst/>
          </a:prstGeom>
          <a:noFill/>
        </p:spPr>
        <p:txBody>
          <a:bodyPr wrap="square" rtlCol="0">
            <a:spAutoFit/>
          </a:bodyPr>
          <a:lstStyle/>
          <a:p>
            <a:pPr>
              <a:lnSpc>
                <a:spcPct val="150000"/>
              </a:lnSpc>
            </a:pPr>
            <a:r>
              <a:rPr lang="en-US" b="0" i="0" dirty="0">
                <a:solidFill>
                  <a:srgbClr val="374151"/>
                </a:solidFill>
                <a:effectLst/>
                <a:latin typeface="Söhne"/>
              </a:rPr>
              <a:t>Repute Engineers is a company that was established in 1998, with a goal to provide high-quality food processing machinery to the Indian market. Since then, the company has grown to become one of the most respected and reputable names in the industry. With a commitment to excellence, Repute Engineers has become a leader in </a:t>
            </a:r>
            <a:r>
              <a:rPr lang="en-US" b="0" i="0" dirty="0">
                <a:solidFill>
                  <a:srgbClr val="374151"/>
                </a:solidFill>
                <a:effectLst/>
                <a:latin typeface="Söhne"/>
                <a:hlinkClick r:id="rId2"/>
              </a:rPr>
              <a:t>food processing machinery manufacturing</a:t>
            </a:r>
            <a:r>
              <a:rPr lang="en-US" b="0" i="0" dirty="0">
                <a:solidFill>
                  <a:srgbClr val="374151"/>
                </a:solidFill>
                <a:effectLst/>
                <a:latin typeface="Söhne"/>
              </a:rPr>
              <a:t>, with a focus on providing innovative solutions to meet the evolving needs of the industry.</a:t>
            </a:r>
            <a:endParaRPr lang="en-IN" dirty="0"/>
          </a:p>
        </p:txBody>
      </p:sp>
    </p:spTree>
    <p:extLst>
      <p:ext uri="{BB962C8B-B14F-4D97-AF65-F5344CB8AC3E}">
        <p14:creationId xmlns:p14="http://schemas.microsoft.com/office/powerpoint/2010/main" val="142643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FF965-55AF-A72F-0210-3F81F7A3829D}"/>
              </a:ext>
            </a:extLst>
          </p:cNvPr>
          <p:cNvSpPr txBox="1"/>
          <p:nvPr/>
        </p:nvSpPr>
        <p:spPr>
          <a:xfrm>
            <a:off x="2653553" y="519065"/>
            <a:ext cx="6096000" cy="461665"/>
          </a:xfrm>
          <a:prstGeom prst="rect">
            <a:avLst/>
          </a:prstGeom>
          <a:noFill/>
        </p:spPr>
        <p:txBody>
          <a:bodyPr wrap="square">
            <a:spAutoFit/>
          </a:bodyPr>
          <a:lstStyle/>
          <a:p>
            <a:pPr algn="ctr"/>
            <a:r>
              <a:rPr lang="en-US" sz="2400" b="1" i="0" dirty="0">
                <a:effectLst/>
                <a:latin typeface="Söhne"/>
              </a:rPr>
              <a:t>Products Offered by Repute Engineers</a:t>
            </a:r>
          </a:p>
        </p:txBody>
      </p:sp>
      <p:sp>
        <p:nvSpPr>
          <p:cNvPr id="5" name="TextBox 4">
            <a:extLst>
              <a:ext uri="{FF2B5EF4-FFF2-40B4-BE49-F238E27FC236}">
                <a16:creationId xmlns:a16="http://schemas.microsoft.com/office/drawing/2014/main" id="{0A104EDC-378F-425F-E4C8-7C92395193ED}"/>
              </a:ext>
            </a:extLst>
          </p:cNvPr>
          <p:cNvSpPr txBox="1"/>
          <p:nvPr/>
        </p:nvSpPr>
        <p:spPr>
          <a:xfrm>
            <a:off x="1470213" y="1272988"/>
            <a:ext cx="8135470" cy="4939814"/>
          </a:xfrm>
          <a:prstGeom prst="rect">
            <a:avLst/>
          </a:prstGeom>
          <a:noFill/>
        </p:spPr>
        <p:txBody>
          <a:bodyPr wrap="square" rtlCol="0">
            <a:spAutoFit/>
          </a:bodyPr>
          <a:lstStyle/>
          <a:p>
            <a:pPr algn="l">
              <a:lnSpc>
                <a:spcPct val="150000"/>
              </a:lnSpc>
            </a:pPr>
            <a:r>
              <a:rPr lang="en-US" b="1" i="0" dirty="0">
                <a:effectLst/>
                <a:latin typeface="Söhne"/>
              </a:rPr>
              <a:t>Dairy Processing Machinery</a:t>
            </a:r>
          </a:p>
          <a:p>
            <a:pPr algn="l">
              <a:lnSpc>
                <a:spcPct val="150000"/>
              </a:lnSpc>
            </a:pPr>
            <a:r>
              <a:rPr lang="en-US" b="0" i="0" dirty="0">
                <a:solidFill>
                  <a:srgbClr val="374151"/>
                </a:solidFill>
                <a:effectLst/>
                <a:latin typeface="Söhne"/>
              </a:rPr>
              <a:t>Repute Engineers offers a range of </a:t>
            </a:r>
            <a:r>
              <a:rPr lang="en-US" b="0" i="0" dirty="0">
                <a:solidFill>
                  <a:srgbClr val="374151"/>
                </a:solidFill>
                <a:effectLst/>
                <a:latin typeface="Söhne"/>
                <a:hlinkClick r:id="rId2"/>
              </a:rPr>
              <a:t>dairy processing machinery</a:t>
            </a:r>
            <a:r>
              <a:rPr lang="en-US" b="0" i="0" dirty="0">
                <a:solidFill>
                  <a:srgbClr val="374151"/>
                </a:solidFill>
                <a:effectLst/>
                <a:latin typeface="Söhne"/>
              </a:rPr>
              <a:t>, including milk pasteurizers, homogenizers, and separators. These machines are designed to help dairy producers improve the quality and consistency of their products, while also increasing efficiency and reducing costs.</a:t>
            </a:r>
          </a:p>
          <a:p>
            <a:pPr algn="l">
              <a:lnSpc>
                <a:spcPct val="150000"/>
              </a:lnSpc>
            </a:pPr>
            <a:endParaRPr lang="en-US" b="0" i="0" dirty="0">
              <a:solidFill>
                <a:srgbClr val="374151"/>
              </a:solidFill>
              <a:effectLst/>
              <a:latin typeface="Söhne"/>
            </a:endParaRPr>
          </a:p>
          <a:p>
            <a:pPr algn="l">
              <a:lnSpc>
                <a:spcPct val="150000"/>
              </a:lnSpc>
            </a:pPr>
            <a:r>
              <a:rPr lang="en-US" b="1" i="0" dirty="0">
                <a:effectLst/>
                <a:latin typeface="Söhne"/>
              </a:rPr>
              <a:t>Beverage Processing Machinery</a:t>
            </a:r>
          </a:p>
          <a:p>
            <a:pPr algn="l">
              <a:lnSpc>
                <a:spcPct val="150000"/>
              </a:lnSpc>
            </a:pPr>
            <a:r>
              <a:rPr lang="en-US" b="0" i="0" dirty="0">
                <a:solidFill>
                  <a:srgbClr val="374151"/>
                </a:solidFill>
                <a:effectLst/>
                <a:latin typeface="Söhne"/>
              </a:rPr>
              <a:t>Repute Engineers provides a range of </a:t>
            </a:r>
            <a:r>
              <a:rPr lang="en-US" b="0" i="0" dirty="0">
                <a:solidFill>
                  <a:srgbClr val="374151"/>
                </a:solidFill>
                <a:effectLst/>
                <a:latin typeface="Söhne"/>
                <a:hlinkClick r:id="rId3"/>
              </a:rPr>
              <a:t>beverage processing machinery</a:t>
            </a:r>
            <a:r>
              <a:rPr lang="en-US" b="0" i="0" dirty="0">
                <a:solidFill>
                  <a:srgbClr val="374151"/>
                </a:solidFill>
                <a:effectLst/>
                <a:latin typeface="Söhne"/>
              </a:rPr>
              <a:t>, including bottling machines, canning machines, and labeling machines. Their machines are designed to handle a variety of beverages, from carbonated drinks to juices and sports drinks.</a:t>
            </a:r>
          </a:p>
          <a:p>
            <a:endParaRPr lang="en-IN" dirty="0"/>
          </a:p>
        </p:txBody>
      </p:sp>
    </p:spTree>
    <p:extLst>
      <p:ext uri="{BB962C8B-B14F-4D97-AF65-F5344CB8AC3E}">
        <p14:creationId xmlns:p14="http://schemas.microsoft.com/office/powerpoint/2010/main" val="396401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1AD10-527B-67B6-F06F-42A45CCF1429}"/>
              </a:ext>
            </a:extLst>
          </p:cNvPr>
          <p:cNvSpPr txBox="1"/>
          <p:nvPr/>
        </p:nvSpPr>
        <p:spPr>
          <a:xfrm>
            <a:off x="1255059" y="1219200"/>
            <a:ext cx="8888505" cy="3788858"/>
          </a:xfrm>
          <a:prstGeom prst="rect">
            <a:avLst/>
          </a:prstGeom>
          <a:noFill/>
        </p:spPr>
        <p:txBody>
          <a:bodyPr wrap="square" rtlCol="0">
            <a:spAutoFit/>
          </a:bodyPr>
          <a:lstStyle/>
          <a:p>
            <a:pPr>
              <a:lnSpc>
                <a:spcPct val="150000"/>
              </a:lnSpc>
            </a:pPr>
            <a:r>
              <a:rPr lang="en-US" b="0" i="0" dirty="0">
                <a:solidFill>
                  <a:srgbClr val="374151"/>
                </a:solidFill>
                <a:effectLst/>
                <a:latin typeface="Söhne"/>
              </a:rPr>
              <a:t>Repute Engineers offers a range of dairy processing machinery to help dairy producers improve the quality and consistency of their products. Some of the machines they offer include milk pasteurizers, homogenizers, and separators. </a:t>
            </a:r>
            <a:r>
              <a:rPr lang="en-US" b="0" i="0" dirty="0">
                <a:solidFill>
                  <a:srgbClr val="374151"/>
                </a:solidFill>
                <a:effectLst/>
                <a:latin typeface="Söhne"/>
                <a:hlinkClick r:id="rId2"/>
              </a:rPr>
              <a:t>Milk pasteurizers </a:t>
            </a:r>
            <a:r>
              <a:rPr lang="en-US" b="0" i="0" dirty="0">
                <a:solidFill>
                  <a:srgbClr val="374151"/>
                </a:solidFill>
                <a:effectLst/>
                <a:latin typeface="Söhne"/>
              </a:rPr>
              <a:t>are used to heat milk to a specific temperature for a certain period of time in order to kill any harmful bacteria. Homogenizers are used to break down fat particles in milk to create a uniform texture, while separators are used to separate cream from milk. Other machines in the dairy segment offered by Repute Engineers include milk chilling units, milk storage tanks, butter churns, and cheese making machines. These machines are designed to help dairy producers increase efficiency and reduce costs, while also improving the quality of their products.</a:t>
            </a:r>
            <a:endParaRPr lang="en-IN" dirty="0"/>
          </a:p>
        </p:txBody>
      </p:sp>
    </p:spTree>
    <p:extLst>
      <p:ext uri="{BB962C8B-B14F-4D97-AF65-F5344CB8AC3E}">
        <p14:creationId xmlns:p14="http://schemas.microsoft.com/office/powerpoint/2010/main" val="387402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8E56B-857D-9FF5-AE17-3ED24F5D1717}"/>
              </a:ext>
            </a:extLst>
          </p:cNvPr>
          <p:cNvSpPr txBox="1"/>
          <p:nvPr/>
        </p:nvSpPr>
        <p:spPr>
          <a:xfrm>
            <a:off x="1317811" y="1255057"/>
            <a:ext cx="9941860" cy="3788858"/>
          </a:xfrm>
          <a:prstGeom prst="rect">
            <a:avLst/>
          </a:prstGeom>
          <a:noFill/>
        </p:spPr>
        <p:txBody>
          <a:bodyPr wrap="square" rtlCol="0">
            <a:spAutoFit/>
          </a:bodyPr>
          <a:lstStyle/>
          <a:p>
            <a:pPr>
              <a:lnSpc>
                <a:spcPct val="150000"/>
              </a:lnSpc>
            </a:pPr>
            <a:r>
              <a:rPr lang="en-US" b="0" i="0" dirty="0">
                <a:solidFill>
                  <a:srgbClr val="374151"/>
                </a:solidFill>
                <a:effectLst/>
                <a:latin typeface="Söhne"/>
              </a:rPr>
              <a:t>Repute Engineers also offers a range of beverage processing machinery to help producers in the industry. This includes equipment for carbonated and non-carbonated drinks, fruit juices, and alcoholic beverages. The company's range of beverage processing machines includes bottle filling machines, bottle washing machines, carbonation machines, and juice extraction machines. They also offer equipment for pasteurization, filtration, and sterilization, ensuring that beverages are safe and of high quality. Additionally, Repute Engineers offers machinery for the production of alcoholic beverages, such as distillation units, fermentation tanks, and bottling machines. With their extensive range of beverage processing machinery, Repute Engineers is a reliable partner for businesses in the beverage industry, helping them to streamline their production processes and enhance the quality of their products.</a:t>
            </a:r>
            <a:endParaRPr lang="en-IN" dirty="0"/>
          </a:p>
        </p:txBody>
      </p:sp>
    </p:spTree>
    <p:extLst>
      <p:ext uri="{BB962C8B-B14F-4D97-AF65-F5344CB8AC3E}">
        <p14:creationId xmlns:p14="http://schemas.microsoft.com/office/powerpoint/2010/main" val="300609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457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Repute Engineers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Repute Engineers</dc:title>
  <dc:creator>Neena</dc:creator>
  <cp:lastModifiedBy>Neena</cp:lastModifiedBy>
  <cp:revision>1</cp:revision>
  <dcterms:created xsi:type="dcterms:W3CDTF">2023-03-16T06:20:14Z</dcterms:created>
  <dcterms:modified xsi:type="dcterms:W3CDTF">2023-03-16T06:33:15Z</dcterms:modified>
</cp:coreProperties>
</file>