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13716000" cx="24384000"/>
  <p:notesSz cx="6858000" cy="9144000"/>
  <p:embeddedFontLst>
    <p:embeddedFont>
      <p:font typeface="Helvetica Neue"/>
      <p:regular r:id="rId35"/>
      <p:bold r:id="rId36"/>
      <p:italic r:id="rId37"/>
      <p:boldItalic r:id="rId38"/>
    </p:embeddedFont>
    <p:embeddedFont>
      <p:font typeface="Helvetica Neue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HelveticaNeueLight-bold.fntdata"/><Relationship Id="rId20" Type="http://schemas.openxmlformats.org/officeDocument/2006/relationships/slide" Target="slides/slide16.xml"/><Relationship Id="rId42" Type="http://schemas.openxmlformats.org/officeDocument/2006/relationships/font" Target="fonts/HelveticaNeueLight-boldItalic.fntdata"/><Relationship Id="rId41" Type="http://schemas.openxmlformats.org/officeDocument/2006/relationships/font" Target="fonts/HelveticaNeueLight-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HelveticaNeue-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HelveticaNeue-italic.fntdata"/><Relationship Id="rId14" Type="http://schemas.openxmlformats.org/officeDocument/2006/relationships/slide" Target="slides/slide10.xml"/><Relationship Id="rId36" Type="http://schemas.openxmlformats.org/officeDocument/2006/relationships/font" Target="fonts/HelveticaNeue-bold.fntdata"/><Relationship Id="rId17" Type="http://schemas.openxmlformats.org/officeDocument/2006/relationships/slide" Target="slides/slide13.xml"/><Relationship Id="rId39" Type="http://schemas.openxmlformats.org/officeDocument/2006/relationships/font" Target="fonts/HelveticaNeueLight-regular.fntdata"/><Relationship Id="rId16" Type="http://schemas.openxmlformats.org/officeDocument/2006/relationships/slide" Target="slides/slide12.xml"/><Relationship Id="rId38" Type="http://schemas.openxmlformats.org/officeDocument/2006/relationships/font" Target="fonts/HelveticaNeue-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1" name="Google Shape;2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6" name="Google Shape;8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4" name="Google Shape;9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2" name="Google Shape;10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9" name="Google Shape;10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6" name="Google Shape;11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3" name="Google Shape;12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30" name="Google Shape;13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37" name="Google Shape;13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44" name="Google Shape;14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51" name="Google Shape;15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9" name="Google Shape;2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58" name="Google Shape;15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65" name="Google Shape;16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83" name="Google Shape;18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93" name="Google Shape;19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05" name="Google Shape;20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11" name="Google Shape;21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19" name="Google Shape;21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27" name="Google Shape;22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35" name="Google Shape;23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41" name="Google Shape;24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7" name="Google Shape;3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47" name="Google Shape;24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3" name="Google Shape;4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0" name="Google Shape;5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8" name="Google Shape;5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4" name="Google Shape;6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0" name="Google Shape;7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8" name="Google Shape;7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type="tx">
  <p:cSld name="TITLE_AND_BODY">
    <p:spTree>
      <p:nvGrpSpPr>
        <p:cNvPr id="9" name="Shape 9"/>
        <p:cNvGrpSpPr/>
        <p:nvPr/>
      </p:nvGrpSpPr>
      <p:grpSpPr>
        <a:xfrm>
          <a:off x="0" y="0"/>
          <a:ext cx="0" cy="0"/>
          <a:chOff x="0" y="0"/>
          <a:chExt cx="0" cy="0"/>
        </a:xfrm>
      </p:grpSpPr>
      <p:sp>
        <p:nvSpPr>
          <p:cNvPr id="10" name="Google Shape;10;p2"/>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p:cSld name="White">
    <p:bg>
      <p:bgPr>
        <a:solidFill>
          <a:srgbClr val="FFFFFF"/>
        </a:solidFill>
      </p:bgPr>
    </p:bg>
    <p:spTree>
      <p:nvGrpSpPr>
        <p:cNvPr id="11" name="Shape 11"/>
        <p:cNvGrpSpPr/>
        <p:nvPr/>
      </p:nvGrpSpPr>
      <p:grpSpPr>
        <a:xfrm>
          <a:off x="0" y="0"/>
          <a:ext cx="0" cy="0"/>
          <a:chOff x="0" y="0"/>
          <a:chExt cx="0" cy="0"/>
        </a:xfrm>
      </p:grpSpPr>
      <p:sp>
        <p:nvSpPr>
          <p:cNvPr id="12" name="Google Shape;12;p3"/>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own">
  <p:cSld name="Brown">
    <p:bg>
      <p:bgPr>
        <a:solidFill>
          <a:srgbClr val="262000"/>
        </a:solidFill>
      </p:bgPr>
    </p:bg>
    <p:spTree>
      <p:nvGrpSpPr>
        <p:cNvPr id="13" name="Shape 13"/>
        <p:cNvGrpSpPr/>
        <p:nvPr/>
      </p:nvGrpSpPr>
      <p:grpSpPr>
        <a:xfrm>
          <a:off x="0" y="0"/>
          <a:ext cx="0" cy="0"/>
          <a:chOff x="0" y="0"/>
          <a:chExt cx="0" cy="0"/>
        </a:xfrm>
      </p:grpSpPr>
      <p:sp>
        <p:nvSpPr>
          <p:cNvPr id="14" name="Google Shape;14;p4"/>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p:cSld name="Blue">
    <p:bg>
      <p:bgPr>
        <a:solidFill>
          <a:srgbClr val="001E26"/>
        </a:solidFill>
      </p:bgPr>
    </p:bg>
    <p:spTree>
      <p:nvGrpSpPr>
        <p:cNvPr id="15" name="Shape 15"/>
        <p:cNvGrpSpPr/>
        <p:nvPr/>
      </p:nvGrpSpPr>
      <p:grpSpPr>
        <a:xfrm>
          <a:off x="0" y="0"/>
          <a:ext cx="0" cy="0"/>
          <a:chOff x="0" y="0"/>
          <a:chExt cx="0" cy="0"/>
        </a:xfrm>
      </p:grpSpPr>
      <p:sp>
        <p:nvSpPr>
          <p:cNvPr id="16" name="Google Shape;16;p5"/>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rple">
  <p:cSld name="Purple">
    <p:bg>
      <p:bgPr>
        <a:solidFill>
          <a:srgbClr val="260A22"/>
        </a:solidFill>
      </p:bgPr>
    </p:bg>
    <p:spTree>
      <p:nvGrpSpPr>
        <p:cNvPr id="17" name="Shape 17"/>
        <p:cNvGrpSpPr/>
        <p:nvPr/>
      </p:nvGrpSpPr>
      <p:grpSpPr>
        <a:xfrm>
          <a:off x="0" y="0"/>
          <a:ext cx="0" cy="0"/>
          <a:chOff x="0" y="0"/>
          <a:chExt cx="0" cy="0"/>
        </a:xfrm>
      </p:grpSpPr>
      <p:sp>
        <p:nvSpPr>
          <p:cNvPr id="18" name="Google Shape;18;p6"/>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61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11200"/>
              <a:buFont typeface="Helvetica Neue"/>
              <a:buNone/>
              <a:defRPr b="0" i="0" sz="11200" u="none" cap="none" strike="noStrike">
                <a:solidFill>
                  <a:srgbClr val="FFFFFF"/>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609600" lvl="0" marL="4572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1pPr>
            <a:lvl2pPr indent="-609600" lvl="1" marL="9144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2pPr>
            <a:lvl3pPr indent="-609600" lvl="2" marL="13716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3pPr>
            <a:lvl4pPr indent="-609600" lvl="3" marL="18288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4pPr>
            <a:lvl5pPr indent="-609600" lvl="4" marL="22860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5pPr>
            <a:lvl6pPr indent="-609600" lvl="5" marL="27432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6pPr>
            <a:lvl7pPr indent="-609600" lvl="6" marL="32004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7pPr>
            <a:lvl8pPr indent="-609600" lvl="7" marL="36576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8pPr>
            <a:lvl9pPr indent="-609600" lvl="8" marL="4114800" marR="0" rtl="0" algn="l">
              <a:lnSpc>
                <a:spcPct val="100000"/>
              </a:lnSpc>
              <a:spcBef>
                <a:spcPts val="5900"/>
              </a:spcBef>
              <a:spcAft>
                <a:spcPts val="0"/>
              </a:spcAft>
              <a:buClr>
                <a:srgbClr val="FFFFFF"/>
              </a:buClr>
              <a:buSzPts val="6000"/>
              <a:buFont typeface="Helvetica Neue"/>
              <a:buChar char="•"/>
              <a:defRPr b="0" i="0" sz="4800" u="none" cap="none" strike="noStrike">
                <a:solidFill>
                  <a:srgbClr val="FFFFFF"/>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20.png"/><Relationship Id="rId5"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 name="Shape 22"/>
        <p:cNvGrpSpPr/>
        <p:nvPr/>
      </p:nvGrpSpPr>
      <p:grpSpPr>
        <a:xfrm>
          <a:off x="0" y="0"/>
          <a:ext cx="0" cy="0"/>
          <a:chOff x="0" y="0"/>
          <a:chExt cx="0" cy="0"/>
        </a:xfrm>
      </p:grpSpPr>
      <p:pic>
        <p:nvPicPr>
          <p:cNvPr descr="Image" id="23" name="Google Shape;23;p7"/>
          <p:cNvPicPr preferRelativeResize="0"/>
          <p:nvPr/>
        </p:nvPicPr>
        <p:blipFill rotWithShape="1">
          <a:blip r:embed="rId3">
            <a:alphaModFix/>
          </a:blip>
          <a:srcRect b="0" l="0" r="0" t="0"/>
          <a:stretch/>
        </p:blipFill>
        <p:spPr>
          <a:xfrm>
            <a:off x="1873121" y="1285875"/>
            <a:ext cx="20637755" cy="11144250"/>
          </a:xfrm>
          <a:prstGeom prst="rect">
            <a:avLst/>
          </a:prstGeom>
          <a:noFill/>
          <a:ln>
            <a:noFill/>
          </a:ln>
        </p:spPr>
      </p:pic>
      <p:pic>
        <p:nvPicPr>
          <p:cNvPr descr="Image" id="24" name="Google Shape;24;p7"/>
          <p:cNvPicPr preferRelativeResize="0"/>
          <p:nvPr/>
        </p:nvPicPr>
        <p:blipFill rotWithShape="1">
          <a:blip r:embed="rId4">
            <a:alphaModFix/>
          </a:blip>
          <a:srcRect b="0" l="0" r="0" t="0"/>
          <a:stretch/>
        </p:blipFill>
        <p:spPr>
          <a:xfrm>
            <a:off x="10477353" y="11922411"/>
            <a:ext cx="3429293" cy="647129"/>
          </a:xfrm>
          <a:prstGeom prst="rect">
            <a:avLst/>
          </a:prstGeom>
          <a:noFill/>
          <a:ln>
            <a:noFill/>
          </a:ln>
        </p:spPr>
      </p:pic>
      <p:sp>
        <p:nvSpPr>
          <p:cNvPr id="25" name="Google Shape;25;p7"/>
          <p:cNvSpPr txBox="1"/>
          <p:nvPr/>
        </p:nvSpPr>
        <p:spPr>
          <a:xfrm>
            <a:off x="7048500" y="5796171"/>
            <a:ext cx="10287000" cy="21236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6600" u="none" cap="none" strike="noStrike">
                <a:solidFill>
                  <a:schemeClr val="lt1"/>
                </a:solidFill>
                <a:latin typeface="Arial"/>
                <a:ea typeface="Arial"/>
                <a:cs typeface="Arial"/>
                <a:sym typeface="Arial"/>
              </a:rPr>
              <a:t>The open network for transaction requests</a:t>
            </a:r>
            <a:endParaRPr b="0" i="0" sz="6600" u="none" cap="none" strike="noStrike">
              <a:solidFill>
                <a:schemeClr val="lt1"/>
              </a:solidFill>
              <a:latin typeface="Arial"/>
              <a:ea typeface="Arial"/>
              <a:cs typeface="Arial"/>
              <a:sym typeface="Arial"/>
            </a:endParaRPr>
          </a:p>
        </p:txBody>
      </p:sp>
      <p:sp>
        <p:nvSpPr>
          <p:cNvPr id="26" name="Google Shape;26;p7"/>
          <p:cNvSpPr txBox="1"/>
          <p:nvPr/>
        </p:nvSpPr>
        <p:spPr>
          <a:xfrm>
            <a:off x="9210675" y="7919829"/>
            <a:ext cx="5962650"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4000" u="none" cap="none" strike="noStrike">
                <a:solidFill>
                  <a:srgbClr val="7F7F7F"/>
                </a:solidFill>
                <a:latin typeface="Arial"/>
                <a:ea typeface="Arial"/>
                <a:cs typeface="Arial"/>
                <a:sym typeface="Arial"/>
              </a:rPr>
              <a:t>Anyone can connect.</a:t>
            </a:r>
            <a:endParaRPr b="0" i="0" sz="4000" u="none" cap="none" strike="noStrike">
              <a:solidFill>
                <a:srgbClr val="7F7F7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Image" id="88" name="Google Shape;88;p16"/>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89" name="Google Shape;89;p16"/>
          <p:cNvSpPr txBox="1"/>
          <p:nvPr/>
        </p:nvSpPr>
        <p:spPr>
          <a:xfrm>
            <a:off x="7692187" y="2382252"/>
            <a:ext cx="8999621" cy="31547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9900" u="none" cap="none" strike="noStrike">
                <a:solidFill>
                  <a:schemeClr val="lt1"/>
                </a:solidFill>
                <a:latin typeface="Arial"/>
                <a:ea typeface="Arial"/>
                <a:cs typeface="Arial"/>
                <a:sym typeface="Arial"/>
              </a:rPr>
              <a:t>Hello</a:t>
            </a:r>
            <a:endParaRPr b="0" i="0" sz="8800" u="none" cap="none" strike="noStrike">
              <a:solidFill>
                <a:schemeClr val="lt1"/>
              </a:solidFill>
              <a:latin typeface="Arial"/>
              <a:ea typeface="Arial"/>
              <a:cs typeface="Arial"/>
              <a:sym typeface="Arial"/>
            </a:endParaRPr>
          </a:p>
        </p:txBody>
      </p:sp>
      <p:sp>
        <p:nvSpPr>
          <p:cNvPr id="90" name="Google Shape;90;p16"/>
          <p:cNvSpPr txBox="1"/>
          <p:nvPr/>
        </p:nvSpPr>
        <p:spPr>
          <a:xfrm>
            <a:off x="7692186" y="5536962"/>
            <a:ext cx="8999621"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6600" u="none" cap="none" strike="noStrike">
                <a:solidFill>
                  <a:srgbClr val="01D594"/>
                </a:solidFill>
                <a:latin typeface="Arial"/>
                <a:ea typeface="Arial"/>
                <a:cs typeface="Arial"/>
                <a:sym typeface="Arial"/>
              </a:rPr>
              <a:t>We are Request.</a:t>
            </a:r>
            <a:endParaRPr b="0" i="0" sz="4000" u="none" cap="none" strike="noStrike">
              <a:solidFill>
                <a:srgbClr val="01D594"/>
              </a:solidFill>
              <a:latin typeface="Arial"/>
              <a:ea typeface="Arial"/>
              <a:cs typeface="Arial"/>
              <a:sym typeface="Arial"/>
            </a:endParaRPr>
          </a:p>
        </p:txBody>
      </p:sp>
      <p:sp>
        <p:nvSpPr>
          <p:cNvPr id="91" name="Google Shape;91;p16"/>
          <p:cNvSpPr txBox="1"/>
          <p:nvPr/>
        </p:nvSpPr>
        <p:spPr>
          <a:xfrm>
            <a:off x="5215684" y="7502822"/>
            <a:ext cx="13952624" cy="31393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6600" u="none" cap="none" strike="noStrike">
                <a:solidFill>
                  <a:schemeClr val="lt1"/>
                </a:solidFill>
                <a:latin typeface="Arial"/>
                <a:ea typeface="Arial"/>
                <a:cs typeface="Arial"/>
                <a:sym typeface="Arial"/>
              </a:rPr>
              <a:t>We are a non-profit seeking </a:t>
            </a:r>
            <a:endParaRPr/>
          </a:p>
          <a:p>
            <a:pPr indent="0" lvl="0" marL="0" marR="0" rtl="0" algn="ctr">
              <a:lnSpc>
                <a:spcPct val="100000"/>
              </a:lnSpc>
              <a:spcBef>
                <a:spcPts val="0"/>
              </a:spcBef>
              <a:spcAft>
                <a:spcPts val="0"/>
              </a:spcAft>
              <a:buNone/>
            </a:pPr>
            <a:r>
              <a:rPr b="0" i="0" lang="en-GB" sz="6600" u="none" cap="none" strike="noStrike">
                <a:solidFill>
                  <a:schemeClr val="lt1"/>
                </a:solidFill>
                <a:latin typeface="Arial"/>
                <a:ea typeface="Arial"/>
                <a:cs typeface="Arial"/>
                <a:sym typeface="Arial"/>
              </a:rPr>
              <a:t>to bridge the centralized and decentralized financial worlds.</a:t>
            </a:r>
            <a:endParaRPr b="0" i="0" sz="40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descr="Image" id="96" name="Google Shape;96;p17"/>
          <p:cNvPicPr preferRelativeResize="0"/>
          <p:nvPr/>
        </p:nvPicPr>
        <p:blipFill rotWithShape="1">
          <a:blip r:embed="rId3">
            <a:alphaModFix/>
          </a:blip>
          <a:srcRect b="0" l="0" r="0" t="0"/>
          <a:stretch/>
        </p:blipFill>
        <p:spPr>
          <a:xfrm>
            <a:off x="404812" y="428625"/>
            <a:ext cx="23574376" cy="12858750"/>
          </a:xfrm>
          <a:prstGeom prst="rect">
            <a:avLst/>
          </a:prstGeom>
          <a:noFill/>
          <a:ln>
            <a:noFill/>
          </a:ln>
        </p:spPr>
      </p:pic>
      <p:sp>
        <p:nvSpPr>
          <p:cNvPr id="97" name="Google Shape;97;p17"/>
          <p:cNvSpPr txBox="1"/>
          <p:nvPr/>
        </p:nvSpPr>
        <p:spPr>
          <a:xfrm>
            <a:off x="7692184" y="3779481"/>
            <a:ext cx="8999621"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2800" u="none" cap="none" strike="noStrike">
                <a:solidFill>
                  <a:schemeClr val="lt1"/>
                </a:solidFill>
                <a:latin typeface="Arial"/>
                <a:ea typeface="Arial"/>
                <a:cs typeface="Arial"/>
                <a:sym typeface="Arial"/>
              </a:rPr>
              <a:t>Hello</a:t>
            </a:r>
            <a:endParaRPr b="0" i="0" sz="1400" u="none" cap="none" strike="noStrike">
              <a:solidFill>
                <a:schemeClr val="lt1"/>
              </a:solidFill>
              <a:latin typeface="Arial"/>
              <a:ea typeface="Arial"/>
              <a:cs typeface="Arial"/>
              <a:sym typeface="Arial"/>
            </a:endParaRPr>
          </a:p>
        </p:txBody>
      </p:sp>
      <p:sp>
        <p:nvSpPr>
          <p:cNvPr id="98" name="Google Shape;98;p17"/>
          <p:cNvSpPr txBox="1"/>
          <p:nvPr/>
        </p:nvSpPr>
        <p:spPr>
          <a:xfrm>
            <a:off x="6581267" y="4302701"/>
            <a:ext cx="11221456"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9600" u="none" cap="none" strike="noStrike">
                <a:solidFill>
                  <a:schemeClr val="lt1"/>
                </a:solidFill>
                <a:latin typeface="Arial"/>
                <a:ea typeface="Arial"/>
                <a:cs typeface="Arial"/>
                <a:sym typeface="Arial"/>
              </a:rPr>
              <a:t>We are Request.</a:t>
            </a:r>
            <a:endParaRPr b="0" i="0" sz="6000" u="none" cap="none" strike="noStrike">
              <a:solidFill>
                <a:schemeClr val="lt1"/>
              </a:solidFill>
              <a:latin typeface="Arial"/>
              <a:ea typeface="Arial"/>
              <a:cs typeface="Arial"/>
              <a:sym typeface="Arial"/>
            </a:endParaRPr>
          </a:p>
        </p:txBody>
      </p:sp>
      <p:sp>
        <p:nvSpPr>
          <p:cNvPr id="99" name="Google Shape;99;p17"/>
          <p:cNvSpPr txBox="1"/>
          <p:nvPr/>
        </p:nvSpPr>
        <p:spPr>
          <a:xfrm>
            <a:off x="5215683" y="6858000"/>
            <a:ext cx="13952624" cy="31393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6600" u="none" cap="none" strike="noStrike">
                <a:solidFill>
                  <a:schemeClr val="lt1"/>
                </a:solidFill>
                <a:latin typeface="Arial"/>
                <a:ea typeface="Arial"/>
                <a:cs typeface="Arial"/>
                <a:sym typeface="Arial"/>
              </a:rPr>
              <a:t>We are a non-profit seeking </a:t>
            </a:r>
            <a:endParaRPr/>
          </a:p>
          <a:p>
            <a:pPr indent="0" lvl="0" marL="0" marR="0" rtl="0" algn="ctr">
              <a:lnSpc>
                <a:spcPct val="100000"/>
              </a:lnSpc>
              <a:spcBef>
                <a:spcPts val="0"/>
              </a:spcBef>
              <a:spcAft>
                <a:spcPts val="0"/>
              </a:spcAft>
              <a:buNone/>
            </a:pPr>
            <a:r>
              <a:rPr b="0" i="0" lang="en-GB" sz="6600" u="none" cap="none" strike="noStrike">
                <a:solidFill>
                  <a:schemeClr val="lt1"/>
                </a:solidFill>
                <a:latin typeface="Arial"/>
                <a:ea typeface="Arial"/>
                <a:cs typeface="Arial"/>
                <a:sym typeface="Arial"/>
              </a:rPr>
              <a:t>to bridge the centralized and decentralized financial worlds.</a:t>
            </a:r>
            <a:endParaRPr b="0" i="0" sz="40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REQ-07-hands-02.png" id="104" name="Google Shape;104;p18"/>
          <p:cNvPicPr preferRelativeResize="0"/>
          <p:nvPr/>
        </p:nvPicPr>
        <p:blipFill rotWithShape="1">
          <a:blip r:embed="rId3">
            <a:alphaModFix/>
          </a:blip>
          <a:srcRect b="0" l="0" r="0" t="0"/>
          <a:stretch/>
        </p:blipFill>
        <p:spPr>
          <a:xfrm>
            <a:off x="8855163" y="1507728"/>
            <a:ext cx="7245174" cy="4075411"/>
          </a:xfrm>
          <a:prstGeom prst="rect">
            <a:avLst/>
          </a:prstGeom>
          <a:noFill/>
          <a:ln>
            <a:noFill/>
          </a:ln>
        </p:spPr>
      </p:pic>
      <p:sp>
        <p:nvSpPr>
          <p:cNvPr id="105" name="Google Shape;105;p18"/>
          <p:cNvSpPr txBox="1"/>
          <p:nvPr/>
        </p:nvSpPr>
        <p:spPr>
          <a:xfrm>
            <a:off x="6581272" y="5820750"/>
            <a:ext cx="11221456"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9600" u="none" cap="none" strike="noStrike">
                <a:solidFill>
                  <a:srgbClr val="212121"/>
                </a:solidFill>
                <a:latin typeface="Arial"/>
                <a:ea typeface="Arial"/>
                <a:cs typeface="Arial"/>
                <a:sym typeface="Arial"/>
              </a:rPr>
              <a:t>1. Title Here</a:t>
            </a:r>
            <a:endParaRPr b="0" i="0" sz="6000" u="none" cap="none" strike="noStrike">
              <a:solidFill>
                <a:srgbClr val="212121"/>
              </a:solidFill>
              <a:latin typeface="Arial"/>
              <a:ea typeface="Arial"/>
              <a:cs typeface="Arial"/>
              <a:sym typeface="Arial"/>
            </a:endParaRPr>
          </a:p>
        </p:txBody>
      </p:sp>
      <p:sp>
        <p:nvSpPr>
          <p:cNvPr id="106" name="Google Shape;106;p18"/>
          <p:cNvSpPr txBox="1"/>
          <p:nvPr/>
        </p:nvSpPr>
        <p:spPr>
          <a:xfrm>
            <a:off x="6581271" y="7674915"/>
            <a:ext cx="11221457" cy="4533357"/>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GB" sz="2800" u="none" cap="none" strike="noStrike">
                <a:solidFill>
                  <a:srgbClr val="000000"/>
                </a:solidFill>
                <a:latin typeface="Arial"/>
                <a:ea typeface="Arial"/>
                <a:cs typeface="Arial"/>
                <a:sym typeface="Arial"/>
              </a:rPr>
              <a:t>Lorem ipsum dolor sit amet, consectetur adipiscing elit. Phasellus pellentesque quam et ante auctor dapibus. Vivamus id fermentum eros. Integer lacinia, erat elementum auctor convallis, tellus elit congue leo, quis venenatis enim dui sit amet leo. Quisque posuere magna ac scelerisque finibus. Sed placerat quis enim a vestibulum. Maecenas elit mi, fermentum ac lorem eu, placerat commodo nisi.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REQ-05-patterns-02.png" id="111" name="Google Shape;111;p19"/>
          <p:cNvPicPr preferRelativeResize="0"/>
          <p:nvPr/>
        </p:nvPicPr>
        <p:blipFill rotWithShape="1">
          <a:blip r:embed="rId3">
            <a:alphaModFix/>
          </a:blip>
          <a:srcRect b="0" l="0" r="0" t="0"/>
          <a:stretch/>
        </p:blipFill>
        <p:spPr>
          <a:xfrm>
            <a:off x="8858250" y="1509464"/>
            <a:ext cx="7239000" cy="4071938"/>
          </a:xfrm>
          <a:prstGeom prst="rect">
            <a:avLst/>
          </a:prstGeom>
          <a:noFill/>
          <a:ln>
            <a:noFill/>
          </a:ln>
        </p:spPr>
      </p:pic>
      <p:sp>
        <p:nvSpPr>
          <p:cNvPr id="112" name="Google Shape;112;p19"/>
          <p:cNvSpPr txBox="1"/>
          <p:nvPr/>
        </p:nvSpPr>
        <p:spPr>
          <a:xfrm>
            <a:off x="6581272" y="5820750"/>
            <a:ext cx="11221456"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9600" u="none" cap="none" strike="noStrike">
                <a:solidFill>
                  <a:srgbClr val="212121"/>
                </a:solidFill>
                <a:latin typeface="Arial"/>
                <a:ea typeface="Arial"/>
                <a:cs typeface="Arial"/>
                <a:sym typeface="Arial"/>
              </a:rPr>
              <a:t>1. Title Here</a:t>
            </a:r>
            <a:endParaRPr b="0" i="0" sz="6000" u="none" cap="none" strike="noStrike">
              <a:solidFill>
                <a:srgbClr val="212121"/>
              </a:solidFill>
              <a:latin typeface="Arial"/>
              <a:ea typeface="Arial"/>
              <a:cs typeface="Arial"/>
              <a:sym typeface="Arial"/>
            </a:endParaRPr>
          </a:p>
        </p:txBody>
      </p:sp>
      <p:sp>
        <p:nvSpPr>
          <p:cNvPr id="113" name="Google Shape;113;p19"/>
          <p:cNvSpPr txBox="1"/>
          <p:nvPr/>
        </p:nvSpPr>
        <p:spPr>
          <a:xfrm>
            <a:off x="6581271" y="7674915"/>
            <a:ext cx="11221457" cy="4533357"/>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GB" sz="2800" u="none" cap="none" strike="noStrike">
                <a:solidFill>
                  <a:srgbClr val="000000"/>
                </a:solidFill>
                <a:latin typeface="Arial"/>
                <a:ea typeface="Arial"/>
                <a:cs typeface="Arial"/>
                <a:sym typeface="Arial"/>
              </a:rPr>
              <a:t>Lorem ipsum dolor sit amet, consectetur adipiscing elit. Phasellus pellentesque quam et ante auctor dapibus. Vivamus id fermentum eros. Integer lacinia, erat elementum auctor convallis, tellus elit congue leo, quis venenatis enim dui sit amet leo. Quisque posuere magna ac scelerisque finibus. Sed placerat quis enim a vestibulum. Maecenas elit mi, fermentum ac lorem eu, placerat commodo nisi.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descr="REQ-15-box_storing-01.png" id="118" name="Google Shape;118;p20"/>
          <p:cNvPicPr preferRelativeResize="0"/>
          <p:nvPr/>
        </p:nvPicPr>
        <p:blipFill rotWithShape="1">
          <a:blip r:embed="rId3">
            <a:alphaModFix/>
          </a:blip>
          <a:srcRect b="0" l="0" r="0" t="0"/>
          <a:stretch/>
        </p:blipFill>
        <p:spPr>
          <a:xfrm>
            <a:off x="8568266" y="1507083"/>
            <a:ext cx="7247468" cy="4076701"/>
          </a:xfrm>
          <a:prstGeom prst="rect">
            <a:avLst/>
          </a:prstGeom>
          <a:noFill/>
          <a:ln>
            <a:noFill/>
          </a:ln>
        </p:spPr>
      </p:pic>
      <p:sp>
        <p:nvSpPr>
          <p:cNvPr id="119" name="Google Shape;119;p20"/>
          <p:cNvSpPr txBox="1"/>
          <p:nvPr/>
        </p:nvSpPr>
        <p:spPr>
          <a:xfrm>
            <a:off x="6581272" y="5820750"/>
            <a:ext cx="11221456"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9600" u="none" cap="none" strike="noStrike">
                <a:solidFill>
                  <a:srgbClr val="212121"/>
                </a:solidFill>
                <a:latin typeface="Arial"/>
                <a:ea typeface="Arial"/>
                <a:cs typeface="Arial"/>
                <a:sym typeface="Arial"/>
              </a:rPr>
              <a:t>1. Title Here</a:t>
            </a:r>
            <a:endParaRPr b="0" i="0" sz="6000" u="none" cap="none" strike="noStrike">
              <a:solidFill>
                <a:srgbClr val="212121"/>
              </a:solidFill>
              <a:latin typeface="Arial"/>
              <a:ea typeface="Arial"/>
              <a:cs typeface="Arial"/>
              <a:sym typeface="Arial"/>
            </a:endParaRPr>
          </a:p>
        </p:txBody>
      </p:sp>
      <p:sp>
        <p:nvSpPr>
          <p:cNvPr id="120" name="Google Shape;120;p20"/>
          <p:cNvSpPr txBox="1"/>
          <p:nvPr/>
        </p:nvSpPr>
        <p:spPr>
          <a:xfrm>
            <a:off x="6581271" y="7674915"/>
            <a:ext cx="11221457" cy="4533357"/>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GB" sz="2800" u="none" cap="none" strike="noStrike">
                <a:solidFill>
                  <a:srgbClr val="000000"/>
                </a:solidFill>
                <a:latin typeface="Arial"/>
                <a:ea typeface="Arial"/>
                <a:cs typeface="Arial"/>
                <a:sym typeface="Arial"/>
              </a:rPr>
              <a:t>Lorem ipsum dolor sit amet, consectetur adipiscing elit. Phasellus pellentesque quam et ante auctor dapibus. Vivamus id fermentum eros. Integer lacinia, erat elementum auctor convallis, tellus elit congue leo, quis venenatis enim dui sit amet leo. Quisque posuere magna ac scelerisque finibus. Sed placerat quis enim a vestibulum. Maecenas elit mi, fermentum ac lorem eu, placerat commodo nisi.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descr="REQ-19-money_cash-01.png" id="125" name="Google Shape;125;p21"/>
          <p:cNvPicPr preferRelativeResize="0"/>
          <p:nvPr/>
        </p:nvPicPr>
        <p:blipFill rotWithShape="1">
          <a:blip r:embed="rId3">
            <a:alphaModFix/>
          </a:blip>
          <a:srcRect b="0" l="0" r="0" t="0"/>
          <a:stretch/>
        </p:blipFill>
        <p:spPr>
          <a:xfrm>
            <a:off x="8568266" y="1507083"/>
            <a:ext cx="7247468" cy="4076701"/>
          </a:xfrm>
          <a:prstGeom prst="rect">
            <a:avLst/>
          </a:prstGeom>
          <a:noFill/>
          <a:ln>
            <a:noFill/>
          </a:ln>
        </p:spPr>
      </p:pic>
      <p:sp>
        <p:nvSpPr>
          <p:cNvPr id="126" name="Google Shape;126;p21"/>
          <p:cNvSpPr txBox="1"/>
          <p:nvPr/>
        </p:nvSpPr>
        <p:spPr>
          <a:xfrm>
            <a:off x="6581272" y="5820750"/>
            <a:ext cx="11221456"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9600" u="none" cap="none" strike="noStrike">
                <a:solidFill>
                  <a:srgbClr val="212121"/>
                </a:solidFill>
                <a:latin typeface="Arial"/>
                <a:ea typeface="Arial"/>
                <a:cs typeface="Arial"/>
                <a:sym typeface="Arial"/>
              </a:rPr>
              <a:t>1. Title Here</a:t>
            </a:r>
            <a:endParaRPr b="0" i="0" sz="6000" u="none" cap="none" strike="noStrike">
              <a:solidFill>
                <a:srgbClr val="212121"/>
              </a:solidFill>
              <a:latin typeface="Arial"/>
              <a:ea typeface="Arial"/>
              <a:cs typeface="Arial"/>
              <a:sym typeface="Arial"/>
            </a:endParaRPr>
          </a:p>
        </p:txBody>
      </p:sp>
      <p:sp>
        <p:nvSpPr>
          <p:cNvPr id="127" name="Google Shape;127;p21"/>
          <p:cNvSpPr txBox="1"/>
          <p:nvPr/>
        </p:nvSpPr>
        <p:spPr>
          <a:xfrm>
            <a:off x="6581271" y="7674915"/>
            <a:ext cx="11221457" cy="4533357"/>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GB" sz="2800" u="none" cap="none" strike="noStrike">
                <a:solidFill>
                  <a:srgbClr val="000000"/>
                </a:solidFill>
                <a:latin typeface="Arial"/>
                <a:ea typeface="Arial"/>
                <a:cs typeface="Arial"/>
                <a:sym typeface="Arial"/>
              </a:rPr>
              <a:t>Lorem ipsum dolor sit amet, consectetur adipiscing elit. Phasellus pellentesque quam et ante auctor dapibus. Vivamus id fermentum eros. Integer lacinia, erat elementum auctor convallis, tellus elit congue leo, quis venenatis enim dui sit amet leo. Quisque posuere magna ac scelerisque finibus. Sed placerat quis enim a vestibulum. Maecenas elit mi, fermentum ac lorem eu, placerat commodo nisi.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REQ-21-house-02.png" id="132" name="Google Shape;132;p22"/>
          <p:cNvPicPr preferRelativeResize="0"/>
          <p:nvPr/>
        </p:nvPicPr>
        <p:blipFill rotWithShape="1">
          <a:blip r:embed="rId3">
            <a:alphaModFix/>
          </a:blip>
          <a:srcRect b="0" l="0" r="0" t="0"/>
          <a:stretch/>
        </p:blipFill>
        <p:spPr>
          <a:xfrm>
            <a:off x="8572500" y="1509464"/>
            <a:ext cx="7239000" cy="4071938"/>
          </a:xfrm>
          <a:prstGeom prst="rect">
            <a:avLst/>
          </a:prstGeom>
          <a:noFill/>
          <a:ln>
            <a:noFill/>
          </a:ln>
        </p:spPr>
      </p:pic>
      <p:sp>
        <p:nvSpPr>
          <p:cNvPr id="133" name="Google Shape;133;p22"/>
          <p:cNvSpPr txBox="1"/>
          <p:nvPr/>
        </p:nvSpPr>
        <p:spPr>
          <a:xfrm>
            <a:off x="6581272" y="5820750"/>
            <a:ext cx="11221456"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9600" u="none" cap="none" strike="noStrike">
                <a:solidFill>
                  <a:srgbClr val="212121"/>
                </a:solidFill>
                <a:latin typeface="Arial"/>
                <a:ea typeface="Arial"/>
                <a:cs typeface="Arial"/>
                <a:sym typeface="Arial"/>
              </a:rPr>
              <a:t>1. Title Here</a:t>
            </a:r>
            <a:endParaRPr b="0" i="0" sz="6000" u="none" cap="none" strike="noStrike">
              <a:solidFill>
                <a:srgbClr val="212121"/>
              </a:solidFill>
              <a:latin typeface="Arial"/>
              <a:ea typeface="Arial"/>
              <a:cs typeface="Arial"/>
              <a:sym typeface="Arial"/>
            </a:endParaRPr>
          </a:p>
        </p:txBody>
      </p:sp>
      <p:sp>
        <p:nvSpPr>
          <p:cNvPr id="134" name="Google Shape;134;p22"/>
          <p:cNvSpPr txBox="1"/>
          <p:nvPr/>
        </p:nvSpPr>
        <p:spPr>
          <a:xfrm>
            <a:off x="6581271" y="7674915"/>
            <a:ext cx="11221457" cy="4533357"/>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GB" sz="2800" u="none" cap="none" strike="noStrike">
                <a:solidFill>
                  <a:srgbClr val="000000"/>
                </a:solidFill>
                <a:latin typeface="Arial"/>
                <a:ea typeface="Arial"/>
                <a:cs typeface="Arial"/>
                <a:sym typeface="Arial"/>
              </a:rPr>
              <a:t>Lorem ipsum dolor sit amet, consectetur adipiscing elit. Phasellus pellentesque quam et ante auctor dapibus. Vivamus id fermentum eros. Integer lacinia, erat elementum auctor convallis, tellus elit congue leo, quis venenatis enim dui sit amet leo. Quisque posuere magna ac scelerisque finibus. Sed placerat quis enim a vestibulum. Maecenas elit mi, fermentum ac lorem eu, placerat commodo nisi.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descr="REQ-24-balloons-01.png" id="139" name="Google Shape;139;p23"/>
          <p:cNvPicPr preferRelativeResize="0"/>
          <p:nvPr/>
        </p:nvPicPr>
        <p:blipFill rotWithShape="1">
          <a:blip r:embed="rId3">
            <a:alphaModFix/>
          </a:blip>
          <a:srcRect b="0" l="0" r="0" t="0"/>
          <a:stretch/>
        </p:blipFill>
        <p:spPr>
          <a:xfrm>
            <a:off x="8568266" y="1507083"/>
            <a:ext cx="7247468" cy="4076701"/>
          </a:xfrm>
          <a:prstGeom prst="rect">
            <a:avLst/>
          </a:prstGeom>
          <a:noFill/>
          <a:ln>
            <a:noFill/>
          </a:ln>
        </p:spPr>
      </p:pic>
      <p:sp>
        <p:nvSpPr>
          <p:cNvPr id="140" name="Google Shape;140;p23"/>
          <p:cNvSpPr txBox="1"/>
          <p:nvPr/>
        </p:nvSpPr>
        <p:spPr>
          <a:xfrm>
            <a:off x="6581272" y="5820750"/>
            <a:ext cx="11221456"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9600" u="none" cap="none" strike="noStrike">
                <a:solidFill>
                  <a:srgbClr val="212121"/>
                </a:solidFill>
                <a:latin typeface="Arial"/>
                <a:ea typeface="Arial"/>
                <a:cs typeface="Arial"/>
                <a:sym typeface="Arial"/>
              </a:rPr>
              <a:t>1. Title Here</a:t>
            </a:r>
            <a:endParaRPr b="0" i="0" sz="6000" u="none" cap="none" strike="noStrike">
              <a:solidFill>
                <a:srgbClr val="212121"/>
              </a:solidFill>
              <a:latin typeface="Arial"/>
              <a:ea typeface="Arial"/>
              <a:cs typeface="Arial"/>
              <a:sym typeface="Arial"/>
            </a:endParaRPr>
          </a:p>
        </p:txBody>
      </p:sp>
      <p:sp>
        <p:nvSpPr>
          <p:cNvPr id="141" name="Google Shape;141;p23"/>
          <p:cNvSpPr txBox="1"/>
          <p:nvPr/>
        </p:nvSpPr>
        <p:spPr>
          <a:xfrm>
            <a:off x="6581271" y="7674915"/>
            <a:ext cx="11221457" cy="4533357"/>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GB" sz="2800" u="none" cap="none" strike="noStrike">
                <a:solidFill>
                  <a:srgbClr val="000000"/>
                </a:solidFill>
                <a:latin typeface="Arial"/>
                <a:ea typeface="Arial"/>
                <a:cs typeface="Arial"/>
                <a:sym typeface="Arial"/>
              </a:rPr>
              <a:t>Lorem ipsum dolor sit amet, consectetur adipiscing elit. Phasellus pellentesque quam et ante auctor dapibus. Vivamus id fermentum eros. Integer lacinia, erat elementum auctor convallis, tellus elit congue leo, quis venenatis enim dui sit amet leo. Quisque posuere magna ac scelerisque finibus. Sed placerat quis enim a vestibulum. Maecenas elit mi, fermentum ac lorem eu, placerat commodo nisi.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REQ-26-lock-02.png" id="146" name="Google Shape;146;p24"/>
          <p:cNvPicPr preferRelativeResize="0"/>
          <p:nvPr/>
        </p:nvPicPr>
        <p:blipFill rotWithShape="1">
          <a:blip r:embed="rId3">
            <a:alphaModFix/>
          </a:blip>
          <a:srcRect b="0" l="0" r="0" t="0"/>
          <a:stretch/>
        </p:blipFill>
        <p:spPr>
          <a:xfrm>
            <a:off x="8572500" y="1509464"/>
            <a:ext cx="7239000" cy="4071938"/>
          </a:xfrm>
          <a:prstGeom prst="rect">
            <a:avLst/>
          </a:prstGeom>
          <a:noFill/>
          <a:ln>
            <a:noFill/>
          </a:ln>
        </p:spPr>
      </p:pic>
      <p:sp>
        <p:nvSpPr>
          <p:cNvPr id="147" name="Google Shape;147;p24"/>
          <p:cNvSpPr txBox="1"/>
          <p:nvPr/>
        </p:nvSpPr>
        <p:spPr>
          <a:xfrm>
            <a:off x="6581272" y="5820750"/>
            <a:ext cx="11221456"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9600" u="none" cap="none" strike="noStrike">
                <a:solidFill>
                  <a:srgbClr val="212121"/>
                </a:solidFill>
                <a:latin typeface="Arial"/>
                <a:ea typeface="Arial"/>
                <a:cs typeface="Arial"/>
                <a:sym typeface="Arial"/>
              </a:rPr>
              <a:t>1. Title Here</a:t>
            </a:r>
            <a:endParaRPr b="0" i="0" sz="6000" u="none" cap="none" strike="noStrike">
              <a:solidFill>
                <a:srgbClr val="212121"/>
              </a:solidFill>
              <a:latin typeface="Arial"/>
              <a:ea typeface="Arial"/>
              <a:cs typeface="Arial"/>
              <a:sym typeface="Arial"/>
            </a:endParaRPr>
          </a:p>
        </p:txBody>
      </p:sp>
      <p:sp>
        <p:nvSpPr>
          <p:cNvPr id="148" name="Google Shape;148;p24"/>
          <p:cNvSpPr txBox="1"/>
          <p:nvPr/>
        </p:nvSpPr>
        <p:spPr>
          <a:xfrm>
            <a:off x="6581271" y="7674915"/>
            <a:ext cx="11221457" cy="4533357"/>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GB" sz="2800" u="none" cap="none" strike="noStrike">
                <a:solidFill>
                  <a:srgbClr val="000000"/>
                </a:solidFill>
                <a:latin typeface="Arial"/>
                <a:ea typeface="Arial"/>
                <a:cs typeface="Arial"/>
                <a:sym typeface="Arial"/>
              </a:rPr>
              <a:t>Lorem ipsum dolor sit amet, consectetur adipiscing elit. Phasellus pellentesque quam et ante auctor dapibus. Vivamus id fermentum eros. Integer lacinia, erat elementum auctor convallis, tellus elit congue leo, quis venenatis enim dui sit amet leo. Quisque posuere magna ac scelerisque finibus. Sed placerat quis enim a vestibulum. Maecenas elit mi, fermentum ac lorem eu, placerat commodo nisi.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REQ-34-flower_pick-04.png" id="153" name="Google Shape;153;p25"/>
          <p:cNvPicPr preferRelativeResize="0"/>
          <p:nvPr/>
        </p:nvPicPr>
        <p:blipFill rotWithShape="1">
          <a:blip r:embed="rId3">
            <a:alphaModFix/>
          </a:blip>
          <a:srcRect b="0" l="0" r="0" t="0"/>
          <a:stretch/>
        </p:blipFill>
        <p:spPr>
          <a:xfrm>
            <a:off x="8572500" y="1509464"/>
            <a:ext cx="7239000" cy="4071938"/>
          </a:xfrm>
          <a:prstGeom prst="rect">
            <a:avLst/>
          </a:prstGeom>
          <a:noFill/>
          <a:ln>
            <a:noFill/>
          </a:ln>
        </p:spPr>
      </p:pic>
      <p:sp>
        <p:nvSpPr>
          <p:cNvPr id="154" name="Google Shape;154;p25"/>
          <p:cNvSpPr txBox="1"/>
          <p:nvPr/>
        </p:nvSpPr>
        <p:spPr>
          <a:xfrm>
            <a:off x="6581272" y="5820750"/>
            <a:ext cx="11221456"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9600" u="none" cap="none" strike="noStrike">
                <a:solidFill>
                  <a:srgbClr val="212121"/>
                </a:solidFill>
                <a:latin typeface="Arial"/>
                <a:ea typeface="Arial"/>
                <a:cs typeface="Arial"/>
                <a:sym typeface="Arial"/>
              </a:rPr>
              <a:t>1. Title Here</a:t>
            </a:r>
            <a:endParaRPr b="0" i="0" sz="6000" u="none" cap="none" strike="noStrike">
              <a:solidFill>
                <a:srgbClr val="212121"/>
              </a:solidFill>
              <a:latin typeface="Arial"/>
              <a:ea typeface="Arial"/>
              <a:cs typeface="Arial"/>
              <a:sym typeface="Arial"/>
            </a:endParaRPr>
          </a:p>
        </p:txBody>
      </p:sp>
      <p:sp>
        <p:nvSpPr>
          <p:cNvPr id="155" name="Google Shape;155;p25"/>
          <p:cNvSpPr txBox="1"/>
          <p:nvPr/>
        </p:nvSpPr>
        <p:spPr>
          <a:xfrm>
            <a:off x="6581271" y="7674915"/>
            <a:ext cx="11221457" cy="4533357"/>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GB" sz="2800" u="none" cap="none" strike="noStrike">
                <a:solidFill>
                  <a:srgbClr val="000000"/>
                </a:solidFill>
                <a:latin typeface="Arial"/>
                <a:ea typeface="Arial"/>
                <a:cs typeface="Arial"/>
                <a:sym typeface="Arial"/>
              </a:rPr>
              <a:t>Lorem ipsum dolor sit amet, consectetur adipiscing elit. Phasellus pellentesque quam et ante auctor dapibus. Vivamus id fermentum eros. Integer lacinia, erat elementum auctor convallis, tellus elit congue leo, quis venenatis enim dui sit amet leo. Quisque posuere magna ac scelerisque finibus. Sed placerat quis enim a vestibulum. Maecenas elit mi, fermentum ac lorem eu, placerat commodo nisi.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251C"/>
        </a:solidFill>
      </p:bgPr>
    </p:bg>
    <p:spTree>
      <p:nvGrpSpPr>
        <p:cNvPr id="30" name="Shape 30"/>
        <p:cNvGrpSpPr/>
        <p:nvPr/>
      </p:nvGrpSpPr>
      <p:grpSpPr>
        <a:xfrm>
          <a:off x="0" y="0"/>
          <a:ext cx="0" cy="0"/>
          <a:chOff x="0" y="0"/>
          <a:chExt cx="0" cy="0"/>
        </a:xfrm>
      </p:grpSpPr>
      <p:pic>
        <p:nvPicPr>
          <p:cNvPr descr="Image" id="31" name="Google Shape;31;p8"/>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32" name="Google Shape;32;p8"/>
          <p:cNvSpPr txBox="1"/>
          <p:nvPr/>
        </p:nvSpPr>
        <p:spPr>
          <a:xfrm>
            <a:off x="7692187" y="2382252"/>
            <a:ext cx="8999621" cy="31547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9900" u="none" cap="none" strike="noStrike">
                <a:solidFill>
                  <a:schemeClr val="lt1"/>
                </a:solidFill>
                <a:latin typeface="Arial"/>
                <a:ea typeface="Arial"/>
                <a:cs typeface="Arial"/>
                <a:sym typeface="Arial"/>
              </a:rPr>
              <a:t>Hello</a:t>
            </a:r>
            <a:endParaRPr b="0" i="0" sz="8800" u="none" cap="none" strike="noStrike">
              <a:solidFill>
                <a:schemeClr val="lt1"/>
              </a:solidFill>
              <a:latin typeface="Arial"/>
              <a:ea typeface="Arial"/>
              <a:cs typeface="Arial"/>
              <a:sym typeface="Arial"/>
            </a:endParaRPr>
          </a:p>
        </p:txBody>
      </p:sp>
      <p:sp>
        <p:nvSpPr>
          <p:cNvPr id="33" name="Google Shape;33;p8"/>
          <p:cNvSpPr txBox="1"/>
          <p:nvPr/>
        </p:nvSpPr>
        <p:spPr>
          <a:xfrm>
            <a:off x="7692186" y="5536962"/>
            <a:ext cx="8999621"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6600" u="none" cap="none" strike="noStrike">
                <a:solidFill>
                  <a:srgbClr val="01D594"/>
                </a:solidFill>
                <a:latin typeface="Arial"/>
                <a:ea typeface="Arial"/>
                <a:cs typeface="Arial"/>
                <a:sym typeface="Arial"/>
              </a:rPr>
              <a:t>We are Request.</a:t>
            </a:r>
            <a:endParaRPr b="0" i="0" sz="4000" u="none" cap="none" strike="noStrike">
              <a:solidFill>
                <a:srgbClr val="01D594"/>
              </a:solidFill>
              <a:latin typeface="Arial"/>
              <a:ea typeface="Arial"/>
              <a:cs typeface="Arial"/>
              <a:sym typeface="Arial"/>
            </a:endParaRPr>
          </a:p>
        </p:txBody>
      </p:sp>
      <p:sp>
        <p:nvSpPr>
          <p:cNvPr id="34" name="Google Shape;34;p8"/>
          <p:cNvSpPr txBox="1"/>
          <p:nvPr/>
        </p:nvSpPr>
        <p:spPr>
          <a:xfrm>
            <a:off x="5215684" y="7502822"/>
            <a:ext cx="13952624" cy="31393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6600" u="none" cap="none" strike="noStrike">
                <a:solidFill>
                  <a:schemeClr val="lt1"/>
                </a:solidFill>
                <a:latin typeface="Arial"/>
                <a:ea typeface="Arial"/>
                <a:cs typeface="Arial"/>
                <a:sym typeface="Arial"/>
              </a:rPr>
              <a:t>We are a non-profit seeking </a:t>
            </a:r>
            <a:endParaRPr/>
          </a:p>
          <a:p>
            <a:pPr indent="0" lvl="0" marL="0" marR="0" rtl="0" algn="ctr">
              <a:lnSpc>
                <a:spcPct val="100000"/>
              </a:lnSpc>
              <a:spcBef>
                <a:spcPts val="0"/>
              </a:spcBef>
              <a:spcAft>
                <a:spcPts val="0"/>
              </a:spcAft>
              <a:buNone/>
            </a:pPr>
            <a:r>
              <a:rPr b="0" i="0" lang="en-GB" sz="6600" u="none" cap="none" strike="noStrike">
                <a:solidFill>
                  <a:schemeClr val="lt1"/>
                </a:solidFill>
                <a:latin typeface="Arial"/>
                <a:ea typeface="Arial"/>
                <a:cs typeface="Arial"/>
                <a:sym typeface="Arial"/>
              </a:rPr>
              <a:t>to bridge the centralized and decentralized financial worlds.</a:t>
            </a:r>
            <a:endParaRPr b="0" i="0" sz="40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descr="ReQ-01.png" id="160" name="Google Shape;160;p26"/>
          <p:cNvPicPr preferRelativeResize="0"/>
          <p:nvPr/>
        </p:nvPicPr>
        <p:blipFill rotWithShape="1">
          <a:blip r:embed="rId3">
            <a:alphaModFix/>
          </a:blip>
          <a:srcRect b="0" l="0" r="0" t="0"/>
          <a:stretch/>
        </p:blipFill>
        <p:spPr>
          <a:xfrm>
            <a:off x="8572500" y="1509464"/>
            <a:ext cx="7239000" cy="4071938"/>
          </a:xfrm>
          <a:prstGeom prst="rect">
            <a:avLst/>
          </a:prstGeom>
          <a:noFill/>
          <a:ln>
            <a:noFill/>
          </a:ln>
        </p:spPr>
      </p:pic>
      <p:sp>
        <p:nvSpPr>
          <p:cNvPr id="161" name="Google Shape;161;p26"/>
          <p:cNvSpPr txBox="1"/>
          <p:nvPr/>
        </p:nvSpPr>
        <p:spPr>
          <a:xfrm>
            <a:off x="6581272" y="5820750"/>
            <a:ext cx="11221456"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9600" u="none" cap="none" strike="noStrike">
                <a:solidFill>
                  <a:srgbClr val="212121"/>
                </a:solidFill>
                <a:latin typeface="Arial"/>
                <a:ea typeface="Arial"/>
                <a:cs typeface="Arial"/>
                <a:sym typeface="Arial"/>
              </a:rPr>
              <a:t>1. Title Here</a:t>
            </a:r>
            <a:endParaRPr b="0" i="0" sz="6000" u="none" cap="none" strike="noStrike">
              <a:solidFill>
                <a:srgbClr val="212121"/>
              </a:solidFill>
              <a:latin typeface="Arial"/>
              <a:ea typeface="Arial"/>
              <a:cs typeface="Arial"/>
              <a:sym typeface="Arial"/>
            </a:endParaRPr>
          </a:p>
        </p:txBody>
      </p:sp>
      <p:sp>
        <p:nvSpPr>
          <p:cNvPr id="162" name="Google Shape;162;p26"/>
          <p:cNvSpPr txBox="1"/>
          <p:nvPr/>
        </p:nvSpPr>
        <p:spPr>
          <a:xfrm>
            <a:off x="6581271" y="7674915"/>
            <a:ext cx="11221457" cy="4533357"/>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GB" sz="2800" u="none" cap="none" strike="noStrike">
                <a:solidFill>
                  <a:srgbClr val="000000"/>
                </a:solidFill>
                <a:latin typeface="Arial"/>
                <a:ea typeface="Arial"/>
                <a:cs typeface="Arial"/>
                <a:sym typeface="Arial"/>
              </a:rPr>
              <a:t>Lorem ipsum dolor sit amet, consectetur adipiscing elit. Phasellus pellentesque quam et ante auctor dapibus. Vivamus id fermentum eros. Integer lacinia, erat elementum auctor convallis, tellus elit congue leo, quis venenatis enim dui sit amet leo. Quisque posuere magna ac scelerisque finibus. Sed placerat quis enim a vestibulum. Maecenas elit mi, fermentum ac lorem eu, placerat commodo nisi.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descr="Image" id="167" name="Google Shape;167;p27"/>
          <p:cNvPicPr preferRelativeResize="0"/>
          <p:nvPr/>
        </p:nvPicPr>
        <p:blipFill rotWithShape="1">
          <a:blip r:embed="rId3">
            <a:alphaModFix/>
          </a:blip>
          <a:srcRect b="0" l="0" r="0" t="0"/>
          <a:stretch/>
        </p:blipFill>
        <p:spPr>
          <a:xfrm>
            <a:off x="5492312" y="4103025"/>
            <a:ext cx="1385177" cy="1842213"/>
          </a:xfrm>
          <a:prstGeom prst="rect">
            <a:avLst/>
          </a:prstGeom>
          <a:noFill/>
          <a:ln>
            <a:noFill/>
          </a:ln>
        </p:spPr>
      </p:pic>
      <p:pic>
        <p:nvPicPr>
          <p:cNvPr descr="Image" id="168" name="Google Shape;168;p27"/>
          <p:cNvPicPr preferRelativeResize="0"/>
          <p:nvPr/>
        </p:nvPicPr>
        <p:blipFill rotWithShape="1">
          <a:blip r:embed="rId4">
            <a:alphaModFix/>
          </a:blip>
          <a:srcRect b="0" l="0" r="0" t="0"/>
          <a:stretch/>
        </p:blipFill>
        <p:spPr>
          <a:xfrm>
            <a:off x="7435488" y="4853932"/>
            <a:ext cx="9132024" cy="401334"/>
          </a:xfrm>
          <a:prstGeom prst="rect">
            <a:avLst/>
          </a:prstGeom>
          <a:noFill/>
          <a:ln>
            <a:noFill/>
          </a:ln>
        </p:spPr>
      </p:pic>
      <p:pic>
        <p:nvPicPr>
          <p:cNvPr descr="Image" id="169" name="Google Shape;169;p27"/>
          <p:cNvPicPr preferRelativeResize="0"/>
          <p:nvPr/>
        </p:nvPicPr>
        <p:blipFill rotWithShape="1">
          <a:blip r:embed="rId5">
            <a:alphaModFix/>
          </a:blip>
          <a:srcRect b="0" l="0" r="0" t="0"/>
          <a:stretch/>
        </p:blipFill>
        <p:spPr>
          <a:xfrm>
            <a:off x="11557000" y="3949700"/>
            <a:ext cx="889000" cy="889000"/>
          </a:xfrm>
          <a:prstGeom prst="rect">
            <a:avLst/>
          </a:prstGeom>
          <a:noFill/>
          <a:ln>
            <a:noFill/>
          </a:ln>
        </p:spPr>
      </p:pic>
      <p:pic>
        <p:nvPicPr>
          <p:cNvPr descr="Image" id="170" name="Google Shape;170;p27"/>
          <p:cNvPicPr preferRelativeResize="0"/>
          <p:nvPr/>
        </p:nvPicPr>
        <p:blipFill rotWithShape="1">
          <a:blip r:embed="rId6">
            <a:alphaModFix/>
          </a:blip>
          <a:srcRect b="0" l="0" r="0" t="0"/>
          <a:stretch/>
        </p:blipFill>
        <p:spPr>
          <a:xfrm>
            <a:off x="11509208" y="9055100"/>
            <a:ext cx="959185" cy="889000"/>
          </a:xfrm>
          <a:prstGeom prst="rect">
            <a:avLst/>
          </a:prstGeom>
          <a:noFill/>
          <a:ln>
            <a:noFill/>
          </a:ln>
        </p:spPr>
      </p:pic>
      <p:pic>
        <p:nvPicPr>
          <p:cNvPr descr="Image" id="171" name="Google Shape;171;p27"/>
          <p:cNvPicPr preferRelativeResize="0"/>
          <p:nvPr/>
        </p:nvPicPr>
        <p:blipFill rotWithShape="1">
          <a:blip r:embed="rId4">
            <a:alphaModFix/>
          </a:blip>
          <a:srcRect b="0" l="0" r="0" t="0"/>
          <a:stretch/>
        </p:blipFill>
        <p:spPr>
          <a:xfrm>
            <a:off x="7435488" y="9857733"/>
            <a:ext cx="9132024" cy="401334"/>
          </a:xfrm>
          <a:prstGeom prst="rect">
            <a:avLst/>
          </a:prstGeom>
          <a:noFill/>
          <a:ln>
            <a:noFill/>
          </a:ln>
        </p:spPr>
      </p:pic>
      <p:pic>
        <p:nvPicPr>
          <p:cNvPr descr="Image" id="172" name="Google Shape;172;p27"/>
          <p:cNvPicPr preferRelativeResize="0"/>
          <p:nvPr/>
        </p:nvPicPr>
        <p:blipFill rotWithShape="1">
          <a:blip r:embed="rId3">
            <a:alphaModFix/>
          </a:blip>
          <a:srcRect b="0" l="0" r="0" t="0"/>
          <a:stretch/>
        </p:blipFill>
        <p:spPr>
          <a:xfrm>
            <a:off x="5492312" y="6620160"/>
            <a:ext cx="1385177" cy="1842212"/>
          </a:xfrm>
          <a:prstGeom prst="rect">
            <a:avLst/>
          </a:prstGeom>
          <a:noFill/>
          <a:ln>
            <a:noFill/>
          </a:ln>
        </p:spPr>
      </p:pic>
      <p:pic>
        <p:nvPicPr>
          <p:cNvPr descr="Image" id="173" name="Google Shape;173;p27"/>
          <p:cNvPicPr preferRelativeResize="0"/>
          <p:nvPr/>
        </p:nvPicPr>
        <p:blipFill rotWithShape="1">
          <a:blip r:embed="rId3">
            <a:alphaModFix/>
          </a:blip>
          <a:srcRect b="0" l="0" r="0" t="0"/>
          <a:stretch/>
        </p:blipFill>
        <p:spPr>
          <a:xfrm>
            <a:off x="5492312" y="9137294"/>
            <a:ext cx="1385177" cy="1842213"/>
          </a:xfrm>
          <a:prstGeom prst="rect">
            <a:avLst/>
          </a:prstGeom>
          <a:noFill/>
          <a:ln>
            <a:noFill/>
          </a:ln>
        </p:spPr>
      </p:pic>
      <p:pic>
        <p:nvPicPr>
          <p:cNvPr descr="Image" id="174" name="Google Shape;174;p27"/>
          <p:cNvPicPr preferRelativeResize="0"/>
          <p:nvPr/>
        </p:nvPicPr>
        <p:blipFill rotWithShape="1">
          <a:blip r:embed="rId3">
            <a:alphaModFix/>
          </a:blip>
          <a:srcRect b="0" l="0" r="0" t="0"/>
          <a:stretch/>
        </p:blipFill>
        <p:spPr>
          <a:xfrm>
            <a:off x="17531911" y="4103025"/>
            <a:ext cx="1385177" cy="1842213"/>
          </a:xfrm>
          <a:prstGeom prst="rect">
            <a:avLst/>
          </a:prstGeom>
          <a:noFill/>
          <a:ln>
            <a:noFill/>
          </a:ln>
        </p:spPr>
      </p:pic>
      <p:pic>
        <p:nvPicPr>
          <p:cNvPr descr="Image" id="175" name="Google Shape;175;p27"/>
          <p:cNvPicPr preferRelativeResize="0"/>
          <p:nvPr/>
        </p:nvPicPr>
        <p:blipFill rotWithShape="1">
          <a:blip r:embed="rId3">
            <a:alphaModFix/>
          </a:blip>
          <a:srcRect b="0" l="0" r="0" t="0"/>
          <a:stretch/>
        </p:blipFill>
        <p:spPr>
          <a:xfrm>
            <a:off x="17531911" y="6620160"/>
            <a:ext cx="1385177" cy="1842212"/>
          </a:xfrm>
          <a:prstGeom prst="rect">
            <a:avLst/>
          </a:prstGeom>
          <a:noFill/>
          <a:ln>
            <a:noFill/>
          </a:ln>
        </p:spPr>
      </p:pic>
      <p:pic>
        <p:nvPicPr>
          <p:cNvPr descr="Image" id="176" name="Google Shape;176;p27"/>
          <p:cNvPicPr preferRelativeResize="0"/>
          <p:nvPr/>
        </p:nvPicPr>
        <p:blipFill rotWithShape="1">
          <a:blip r:embed="rId3">
            <a:alphaModFix/>
          </a:blip>
          <a:srcRect b="0" l="0" r="0" t="0"/>
          <a:stretch/>
        </p:blipFill>
        <p:spPr>
          <a:xfrm>
            <a:off x="17531911" y="9137294"/>
            <a:ext cx="1385177" cy="1842213"/>
          </a:xfrm>
          <a:prstGeom prst="rect">
            <a:avLst/>
          </a:prstGeom>
          <a:noFill/>
          <a:ln>
            <a:noFill/>
          </a:ln>
        </p:spPr>
      </p:pic>
      <p:pic>
        <p:nvPicPr>
          <p:cNvPr descr="Image" id="177" name="Google Shape;177;p27"/>
          <p:cNvPicPr preferRelativeResize="0"/>
          <p:nvPr/>
        </p:nvPicPr>
        <p:blipFill rotWithShape="1">
          <a:blip r:embed="rId7">
            <a:alphaModFix/>
          </a:blip>
          <a:srcRect b="0" l="0" r="0" t="0"/>
          <a:stretch/>
        </p:blipFill>
        <p:spPr>
          <a:xfrm>
            <a:off x="11715261" y="6502400"/>
            <a:ext cx="547078" cy="889000"/>
          </a:xfrm>
          <a:prstGeom prst="rect">
            <a:avLst/>
          </a:prstGeom>
          <a:noFill/>
          <a:ln>
            <a:noFill/>
          </a:ln>
        </p:spPr>
      </p:pic>
      <p:pic>
        <p:nvPicPr>
          <p:cNvPr descr="Image" id="178" name="Google Shape;178;p27"/>
          <p:cNvPicPr preferRelativeResize="0"/>
          <p:nvPr/>
        </p:nvPicPr>
        <p:blipFill rotWithShape="1">
          <a:blip r:embed="rId4">
            <a:alphaModFix/>
          </a:blip>
          <a:srcRect b="0" l="0" r="0" t="0"/>
          <a:stretch/>
        </p:blipFill>
        <p:spPr>
          <a:xfrm>
            <a:off x="7435488" y="7340600"/>
            <a:ext cx="9132024" cy="401333"/>
          </a:xfrm>
          <a:prstGeom prst="rect">
            <a:avLst/>
          </a:prstGeom>
          <a:noFill/>
          <a:ln>
            <a:noFill/>
          </a:ln>
        </p:spPr>
      </p:pic>
      <p:sp>
        <p:nvSpPr>
          <p:cNvPr id="179" name="Google Shape;179;p27"/>
          <p:cNvSpPr txBox="1"/>
          <p:nvPr/>
        </p:nvSpPr>
        <p:spPr>
          <a:xfrm>
            <a:off x="1387642" y="922600"/>
            <a:ext cx="21608716"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9600" u="none" cap="none" strike="noStrike">
                <a:solidFill>
                  <a:srgbClr val="212121"/>
                </a:solidFill>
                <a:latin typeface="Arial"/>
                <a:ea typeface="Arial"/>
                <a:cs typeface="Arial"/>
                <a:sym typeface="Arial"/>
              </a:rPr>
              <a:t>Blockchain Transactions</a:t>
            </a:r>
            <a:endParaRPr b="0" i="0" sz="6000" u="none" cap="none" strike="noStrike">
              <a:solidFill>
                <a:srgbClr val="212121"/>
              </a:solidFill>
              <a:latin typeface="Arial"/>
              <a:ea typeface="Arial"/>
              <a:cs typeface="Arial"/>
              <a:sym typeface="Arial"/>
            </a:endParaRPr>
          </a:p>
        </p:txBody>
      </p:sp>
      <p:sp>
        <p:nvSpPr>
          <p:cNvPr id="180" name="Google Shape;180;p27"/>
          <p:cNvSpPr txBox="1"/>
          <p:nvPr/>
        </p:nvSpPr>
        <p:spPr>
          <a:xfrm>
            <a:off x="1387642" y="11782140"/>
            <a:ext cx="21608716"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4400" u="none" cap="none" strike="noStrike">
                <a:solidFill>
                  <a:srgbClr val="212121"/>
                </a:solidFill>
                <a:latin typeface="Arial"/>
                <a:ea typeface="Arial"/>
                <a:cs typeface="Arial"/>
                <a:sym typeface="Arial"/>
              </a:rPr>
              <a:t>Opaque for regulators and financial world</a:t>
            </a:r>
            <a:endParaRPr b="0" i="0" sz="2400" u="none" cap="none" strike="noStrike">
              <a:solidFill>
                <a:srgbClr val="21212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descr="Image" id="185" name="Google Shape;185;p28"/>
          <p:cNvPicPr preferRelativeResize="0"/>
          <p:nvPr/>
        </p:nvPicPr>
        <p:blipFill rotWithShape="1">
          <a:blip r:embed="rId3">
            <a:alphaModFix/>
          </a:blip>
          <a:srcRect b="0" l="0" r="0" t="0"/>
          <a:stretch/>
        </p:blipFill>
        <p:spPr>
          <a:xfrm>
            <a:off x="5527675" y="5153729"/>
            <a:ext cx="13074650" cy="5948542"/>
          </a:xfrm>
          <a:prstGeom prst="rect">
            <a:avLst/>
          </a:prstGeom>
          <a:noFill/>
          <a:ln>
            <a:noFill/>
          </a:ln>
        </p:spPr>
      </p:pic>
      <p:pic>
        <p:nvPicPr>
          <p:cNvPr descr="Image" id="186" name="Google Shape;186;p28"/>
          <p:cNvPicPr preferRelativeResize="0"/>
          <p:nvPr/>
        </p:nvPicPr>
        <p:blipFill rotWithShape="1">
          <a:blip r:embed="rId4">
            <a:alphaModFix/>
          </a:blip>
          <a:srcRect b="0" l="0" r="0" t="0"/>
          <a:stretch/>
        </p:blipFill>
        <p:spPr>
          <a:xfrm>
            <a:off x="5454212" y="4057294"/>
            <a:ext cx="1385177" cy="1842212"/>
          </a:xfrm>
          <a:prstGeom prst="rect">
            <a:avLst/>
          </a:prstGeom>
          <a:noFill/>
          <a:ln>
            <a:noFill/>
          </a:ln>
        </p:spPr>
      </p:pic>
      <p:pic>
        <p:nvPicPr>
          <p:cNvPr descr="Image" id="187" name="Google Shape;187;p28"/>
          <p:cNvPicPr preferRelativeResize="0"/>
          <p:nvPr/>
        </p:nvPicPr>
        <p:blipFill rotWithShape="1">
          <a:blip r:embed="rId5">
            <a:alphaModFix/>
          </a:blip>
          <a:srcRect b="0" l="0" r="0" t="0"/>
          <a:stretch/>
        </p:blipFill>
        <p:spPr>
          <a:xfrm>
            <a:off x="7371988" y="4777732"/>
            <a:ext cx="9132024" cy="401334"/>
          </a:xfrm>
          <a:prstGeom prst="rect">
            <a:avLst/>
          </a:prstGeom>
          <a:noFill/>
          <a:ln>
            <a:noFill/>
          </a:ln>
        </p:spPr>
      </p:pic>
      <p:pic>
        <p:nvPicPr>
          <p:cNvPr descr="Image" id="188" name="Google Shape;188;p28"/>
          <p:cNvPicPr preferRelativeResize="0"/>
          <p:nvPr/>
        </p:nvPicPr>
        <p:blipFill rotWithShape="1">
          <a:blip r:embed="rId4">
            <a:alphaModFix/>
          </a:blip>
          <a:srcRect b="0" l="0" r="0" t="0"/>
          <a:stretch/>
        </p:blipFill>
        <p:spPr>
          <a:xfrm>
            <a:off x="17036611" y="4057294"/>
            <a:ext cx="1385177" cy="1842212"/>
          </a:xfrm>
          <a:prstGeom prst="rect">
            <a:avLst/>
          </a:prstGeom>
          <a:noFill/>
          <a:ln>
            <a:noFill/>
          </a:ln>
        </p:spPr>
      </p:pic>
      <p:sp>
        <p:nvSpPr>
          <p:cNvPr id="189" name="Google Shape;189;p28"/>
          <p:cNvSpPr txBox="1"/>
          <p:nvPr/>
        </p:nvSpPr>
        <p:spPr>
          <a:xfrm>
            <a:off x="1387642" y="922600"/>
            <a:ext cx="21608716"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9600" u="none" cap="none" strike="noStrike">
                <a:solidFill>
                  <a:srgbClr val="212121"/>
                </a:solidFill>
                <a:latin typeface="Arial"/>
                <a:ea typeface="Arial"/>
                <a:cs typeface="Arial"/>
                <a:sym typeface="Arial"/>
              </a:rPr>
              <a:t>Value Proposal</a:t>
            </a:r>
            <a:endParaRPr b="0" i="0" sz="6000" u="none" cap="none" strike="noStrike">
              <a:solidFill>
                <a:srgbClr val="212121"/>
              </a:solidFill>
              <a:latin typeface="Arial"/>
              <a:ea typeface="Arial"/>
              <a:cs typeface="Arial"/>
              <a:sym typeface="Arial"/>
            </a:endParaRPr>
          </a:p>
        </p:txBody>
      </p:sp>
      <p:sp>
        <p:nvSpPr>
          <p:cNvPr id="190" name="Google Shape;190;p28"/>
          <p:cNvSpPr txBox="1"/>
          <p:nvPr/>
        </p:nvSpPr>
        <p:spPr>
          <a:xfrm>
            <a:off x="1387642" y="11813985"/>
            <a:ext cx="21608716"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4400" u="none" cap="none" strike="noStrike">
                <a:solidFill>
                  <a:srgbClr val="212121"/>
                </a:solidFill>
                <a:latin typeface="Arial"/>
                <a:ea typeface="Arial"/>
                <a:cs typeface="Arial"/>
                <a:sym typeface="Arial"/>
              </a:rPr>
              <a:t>Invoices stored on Request to create clarity  </a:t>
            </a:r>
            <a:endParaRPr b="0" i="0" sz="2400" u="none" cap="none" strike="noStrike">
              <a:solidFill>
                <a:srgbClr val="21212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Image" id="195" name="Google Shape;195;p29"/>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196" name="Google Shape;196;p29"/>
          <p:cNvSpPr txBox="1"/>
          <p:nvPr/>
        </p:nvSpPr>
        <p:spPr>
          <a:xfrm>
            <a:off x="1387642" y="922600"/>
            <a:ext cx="21608716"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9600" u="none" cap="none" strike="noStrike">
                <a:solidFill>
                  <a:srgbClr val="212121"/>
                </a:solidFill>
                <a:latin typeface="Arial"/>
                <a:ea typeface="Arial"/>
                <a:cs typeface="Arial"/>
                <a:sym typeface="Arial"/>
              </a:rPr>
              <a:t>Request technology unlocks</a:t>
            </a:r>
            <a:endParaRPr b="0" i="0" sz="6000" u="none" cap="none" strike="noStrike">
              <a:solidFill>
                <a:srgbClr val="212121"/>
              </a:solidFill>
              <a:latin typeface="Arial"/>
              <a:ea typeface="Arial"/>
              <a:cs typeface="Arial"/>
              <a:sym typeface="Arial"/>
            </a:endParaRPr>
          </a:p>
        </p:txBody>
      </p:sp>
      <p:sp>
        <p:nvSpPr>
          <p:cNvPr id="197" name="Google Shape;197;p29"/>
          <p:cNvSpPr txBox="1"/>
          <p:nvPr/>
        </p:nvSpPr>
        <p:spPr>
          <a:xfrm>
            <a:off x="2518612" y="6534834"/>
            <a:ext cx="3761874"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3600" u="none" cap="none" strike="noStrike">
                <a:solidFill>
                  <a:srgbClr val="212121"/>
                </a:solidFill>
                <a:latin typeface="Arial"/>
                <a:ea typeface="Arial"/>
                <a:cs typeface="Arial"/>
                <a:sym typeface="Arial"/>
              </a:rPr>
              <a:t>Benefit 1</a:t>
            </a:r>
            <a:endParaRPr b="0" i="0" sz="1800" u="none" cap="none" strike="noStrike">
              <a:solidFill>
                <a:srgbClr val="212121"/>
              </a:solidFill>
              <a:latin typeface="Arial"/>
              <a:ea typeface="Arial"/>
              <a:cs typeface="Arial"/>
              <a:sym typeface="Arial"/>
            </a:endParaRPr>
          </a:p>
        </p:txBody>
      </p:sp>
      <p:sp>
        <p:nvSpPr>
          <p:cNvPr id="198" name="Google Shape;198;p29"/>
          <p:cNvSpPr txBox="1"/>
          <p:nvPr/>
        </p:nvSpPr>
        <p:spPr>
          <a:xfrm>
            <a:off x="10311063" y="6534834"/>
            <a:ext cx="3761874"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3600" u="none" cap="none" strike="noStrike">
                <a:solidFill>
                  <a:srgbClr val="212121"/>
                </a:solidFill>
                <a:latin typeface="Arial"/>
                <a:ea typeface="Arial"/>
                <a:cs typeface="Arial"/>
                <a:sym typeface="Arial"/>
              </a:rPr>
              <a:t>Benefit 2</a:t>
            </a:r>
            <a:endParaRPr b="0" i="0" sz="1800" u="none" cap="none" strike="noStrike">
              <a:solidFill>
                <a:srgbClr val="212121"/>
              </a:solidFill>
              <a:latin typeface="Arial"/>
              <a:ea typeface="Arial"/>
              <a:cs typeface="Arial"/>
              <a:sym typeface="Arial"/>
            </a:endParaRPr>
          </a:p>
        </p:txBody>
      </p:sp>
      <p:sp>
        <p:nvSpPr>
          <p:cNvPr id="199" name="Google Shape;199;p29"/>
          <p:cNvSpPr txBox="1"/>
          <p:nvPr/>
        </p:nvSpPr>
        <p:spPr>
          <a:xfrm>
            <a:off x="18103514" y="6534834"/>
            <a:ext cx="3761874"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3600" u="none" cap="none" strike="noStrike">
                <a:solidFill>
                  <a:srgbClr val="212121"/>
                </a:solidFill>
                <a:latin typeface="Arial"/>
                <a:ea typeface="Arial"/>
                <a:cs typeface="Arial"/>
                <a:sym typeface="Arial"/>
              </a:rPr>
              <a:t>Benefit 3</a:t>
            </a:r>
            <a:endParaRPr b="0" i="0" sz="1800" u="none" cap="none" strike="noStrike">
              <a:solidFill>
                <a:srgbClr val="212121"/>
              </a:solidFill>
              <a:latin typeface="Arial"/>
              <a:ea typeface="Arial"/>
              <a:cs typeface="Arial"/>
              <a:sym typeface="Arial"/>
            </a:endParaRPr>
          </a:p>
        </p:txBody>
      </p:sp>
      <p:sp>
        <p:nvSpPr>
          <p:cNvPr id="200" name="Google Shape;200;p29"/>
          <p:cNvSpPr txBox="1"/>
          <p:nvPr/>
        </p:nvSpPr>
        <p:spPr>
          <a:xfrm>
            <a:off x="1301416" y="7650851"/>
            <a:ext cx="6196266" cy="4140236"/>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GB" sz="3600" u="none" cap="none" strike="noStrike">
                <a:solidFill>
                  <a:srgbClr val="000000"/>
                </a:solidFill>
                <a:latin typeface="Arial"/>
                <a:ea typeface="Arial"/>
                <a:cs typeface="Arial"/>
                <a:sym typeface="Arial"/>
              </a:rPr>
              <a:t>Lorem ipsum dolor sit amet, consectetur adipiscing elit. Phasellus pellentesque quam et ante auctor dapibus. </a:t>
            </a:r>
            <a:endParaRPr/>
          </a:p>
        </p:txBody>
      </p:sp>
      <p:sp>
        <p:nvSpPr>
          <p:cNvPr id="201" name="Google Shape;201;p29"/>
          <p:cNvSpPr txBox="1"/>
          <p:nvPr/>
        </p:nvSpPr>
        <p:spPr>
          <a:xfrm>
            <a:off x="9093867" y="7650851"/>
            <a:ext cx="6196266" cy="4140236"/>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GB" sz="3600" u="none" cap="none" strike="noStrike">
                <a:solidFill>
                  <a:srgbClr val="000000"/>
                </a:solidFill>
                <a:latin typeface="Arial"/>
                <a:ea typeface="Arial"/>
                <a:cs typeface="Arial"/>
                <a:sym typeface="Arial"/>
              </a:rPr>
              <a:t>Lorem ipsum dolor sit amet, consectetur adipiscing elit. Phasellus pellentesque quam et ante auctor dapibus. </a:t>
            </a:r>
            <a:endParaRPr/>
          </a:p>
        </p:txBody>
      </p:sp>
      <p:sp>
        <p:nvSpPr>
          <p:cNvPr id="202" name="Google Shape;202;p29"/>
          <p:cNvSpPr txBox="1"/>
          <p:nvPr/>
        </p:nvSpPr>
        <p:spPr>
          <a:xfrm>
            <a:off x="16886319" y="7650851"/>
            <a:ext cx="6196266" cy="4140236"/>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GB" sz="3600" u="none" cap="none" strike="noStrike">
                <a:solidFill>
                  <a:srgbClr val="000000"/>
                </a:solidFill>
                <a:latin typeface="Arial"/>
                <a:ea typeface="Arial"/>
                <a:cs typeface="Arial"/>
                <a:sym typeface="Arial"/>
              </a:rPr>
              <a:t>Lorem ipsum dolor sit amet, consectetur adipiscing elit. Phasellus pellentesque quam et ante auctor dapibus.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descr="Image" id="207" name="Google Shape;207;p30"/>
          <p:cNvPicPr preferRelativeResize="0"/>
          <p:nvPr/>
        </p:nvPicPr>
        <p:blipFill rotWithShape="1">
          <a:blip r:embed="rId3">
            <a:alphaModFix/>
          </a:blip>
          <a:srcRect b="0" l="0" r="0" t="0"/>
          <a:stretch/>
        </p:blipFill>
        <p:spPr>
          <a:xfrm>
            <a:off x="1546225" y="1285875"/>
            <a:ext cx="21291550" cy="11144250"/>
          </a:xfrm>
          <a:prstGeom prst="rect">
            <a:avLst/>
          </a:prstGeom>
          <a:noFill/>
          <a:ln>
            <a:noFill/>
          </a:ln>
        </p:spPr>
      </p:pic>
      <p:sp>
        <p:nvSpPr>
          <p:cNvPr id="208" name="Google Shape;208;p30"/>
          <p:cNvSpPr txBox="1"/>
          <p:nvPr/>
        </p:nvSpPr>
        <p:spPr>
          <a:xfrm>
            <a:off x="7076574" y="5042118"/>
            <a:ext cx="10230852" cy="363176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1500" u="none" cap="none" strike="noStrike">
                <a:solidFill>
                  <a:schemeClr val="lt1"/>
                </a:solidFill>
                <a:latin typeface="Arial"/>
                <a:ea typeface="Arial"/>
                <a:cs typeface="Arial"/>
                <a:sym typeface="Arial"/>
              </a:rPr>
              <a:t>Your </a:t>
            </a:r>
            <a:endParaRPr/>
          </a:p>
          <a:p>
            <a:pPr indent="0" lvl="0" marL="0" marR="0" rtl="0" algn="ctr">
              <a:lnSpc>
                <a:spcPct val="100000"/>
              </a:lnSpc>
              <a:spcBef>
                <a:spcPts val="0"/>
              </a:spcBef>
              <a:spcAft>
                <a:spcPts val="0"/>
              </a:spcAft>
              <a:buNone/>
            </a:pPr>
            <a:r>
              <a:rPr b="0" i="0" lang="en-GB" sz="11500" u="none" cap="none" strike="noStrike">
                <a:solidFill>
                  <a:schemeClr val="lt1"/>
                </a:solidFill>
                <a:latin typeface="Arial"/>
                <a:ea typeface="Arial"/>
                <a:cs typeface="Arial"/>
                <a:sym typeface="Arial"/>
              </a:rPr>
              <a:t>benefits</a:t>
            </a:r>
            <a:endParaRPr b="0" i="0" sz="6600" u="none" cap="none" strike="noStrike">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descr="Image" id="213" name="Google Shape;213;p31"/>
          <p:cNvPicPr preferRelativeResize="0"/>
          <p:nvPr/>
        </p:nvPicPr>
        <p:blipFill rotWithShape="1">
          <a:blip r:embed="rId3">
            <a:alphaModFix/>
          </a:blip>
          <a:srcRect b="0" l="0" r="0" t="0"/>
          <a:stretch/>
        </p:blipFill>
        <p:spPr>
          <a:xfrm>
            <a:off x="11521005" y="2325086"/>
            <a:ext cx="1341986" cy="1122900"/>
          </a:xfrm>
          <a:prstGeom prst="rect">
            <a:avLst/>
          </a:prstGeom>
          <a:noFill/>
          <a:ln>
            <a:noFill/>
          </a:ln>
        </p:spPr>
      </p:pic>
      <p:sp>
        <p:nvSpPr>
          <p:cNvPr id="214" name="Google Shape;214;p31"/>
          <p:cNvSpPr txBox="1"/>
          <p:nvPr/>
        </p:nvSpPr>
        <p:spPr>
          <a:xfrm>
            <a:off x="2650955" y="4995952"/>
            <a:ext cx="19082085" cy="186204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1500" u="none" cap="none" strike="noStrike">
                <a:solidFill>
                  <a:schemeClr val="lt1"/>
                </a:solidFill>
                <a:latin typeface="Arial"/>
                <a:ea typeface="Arial"/>
                <a:cs typeface="Arial"/>
                <a:sym typeface="Arial"/>
              </a:rPr>
              <a:t>Title goes here. </a:t>
            </a:r>
            <a:endParaRPr b="0" i="0" sz="6600" u="none" cap="none" strike="noStrike">
              <a:solidFill>
                <a:schemeClr val="lt1"/>
              </a:solidFill>
              <a:latin typeface="Arial"/>
              <a:ea typeface="Arial"/>
              <a:cs typeface="Arial"/>
              <a:sym typeface="Arial"/>
            </a:endParaRPr>
          </a:p>
        </p:txBody>
      </p:sp>
      <p:sp>
        <p:nvSpPr>
          <p:cNvPr id="215" name="Google Shape;215;p31"/>
          <p:cNvSpPr txBox="1"/>
          <p:nvPr/>
        </p:nvSpPr>
        <p:spPr>
          <a:xfrm>
            <a:off x="9835814" y="3868026"/>
            <a:ext cx="4712369"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4000" u="none" cap="none" strike="noStrike">
                <a:solidFill>
                  <a:schemeClr val="lt1"/>
                </a:solidFill>
                <a:latin typeface="Arial"/>
                <a:ea typeface="Arial"/>
                <a:cs typeface="Arial"/>
                <a:sym typeface="Arial"/>
              </a:rPr>
              <a:t>Subtitle </a:t>
            </a:r>
            <a:endParaRPr b="0" i="0" sz="4000" u="none" cap="none" strike="noStrike">
              <a:solidFill>
                <a:schemeClr val="lt1"/>
              </a:solidFill>
              <a:latin typeface="Arial"/>
              <a:ea typeface="Arial"/>
              <a:cs typeface="Arial"/>
              <a:sym typeface="Arial"/>
            </a:endParaRPr>
          </a:p>
        </p:txBody>
      </p:sp>
      <p:sp>
        <p:nvSpPr>
          <p:cNvPr id="216" name="Google Shape;216;p31"/>
          <p:cNvSpPr txBox="1"/>
          <p:nvPr/>
        </p:nvSpPr>
        <p:spPr>
          <a:xfrm>
            <a:off x="6404808" y="7470546"/>
            <a:ext cx="11574378" cy="4447371"/>
          </a:xfrm>
          <a:prstGeom prst="rect">
            <a:avLst/>
          </a:prstGeom>
          <a:noFill/>
          <a:ln>
            <a:noFill/>
          </a:ln>
        </p:spPr>
        <p:txBody>
          <a:bodyPr anchorCtr="0" anchor="t" bIns="45700" lIns="91425" spcFirstLastPara="1" rIns="91425" wrap="square" tIns="45700">
            <a:noAutofit/>
          </a:bodyPr>
          <a:lstStyle/>
          <a:p>
            <a:pPr indent="-571500" lvl="0" marL="571500" marR="0" rtl="0" algn="l">
              <a:lnSpc>
                <a:spcPct val="150000"/>
              </a:lnSpc>
              <a:spcBef>
                <a:spcPts val="0"/>
              </a:spcBef>
              <a:spcAft>
                <a:spcPts val="0"/>
              </a:spcAft>
              <a:buClr>
                <a:schemeClr val="lt1"/>
              </a:buClr>
              <a:buSzPts val="5400"/>
              <a:buFont typeface="Arial"/>
              <a:buChar char="•"/>
            </a:pPr>
            <a:r>
              <a:rPr b="0" i="0" lang="en-GB" sz="5400" u="none" cap="none" strike="noStrike">
                <a:solidFill>
                  <a:schemeClr val="lt1"/>
                </a:solidFill>
                <a:latin typeface="Arial"/>
                <a:ea typeface="Arial"/>
                <a:cs typeface="Arial"/>
                <a:sym typeface="Arial"/>
              </a:rPr>
              <a:t>Bullet point one</a:t>
            </a:r>
            <a:endParaRPr/>
          </a:p>
          <a:p>
            <a:pPr indent="-571500" lvl="0" marL="571500" marR="0" rtl="0" algn="l">
              <a:lnSpc>
                <a:spcPct val="150000"/>
              </a:lnSpc>
              <a:spcBef>
                <a:spcPts val="0"/>
              </a:spcBef>
              <a:spcAft>
                <a:spcPts val="0"/>
              </a:spcAft>
              <a:buClr>
                <a:schemeClr val="lt1"/>
              </a:buClr>
              <a:buSzPts val="5400"/>
              <a:buFont typeface="Arial"/>
              <a:buChar char="•"/>
            </a:pPr>
            <a:r>
              <a:rPr b="0" i="0" lang="en-GB" sz="5400" u="none" cap="none" strike="noStrike">
                <a:solidFill>
                  <a:schemeClr val="lt1"/>
                </a:solidFill>
                <a:latin typeface="Arial"/>
                <a:ea typeface="Arial"/>
                <a:cs typeface="Arial"/>
                <a:sym typeface="Arial"/>
              </a:rPr>
              <a:t>Bullet point two</a:t>
            </a:r>
            <a:endParaRPr/>
          </a:p>
          <a:p>
            <a:pPr indent="-571500" lvl="0" marL="571500" marR="0" rtl="0" algn="l">
              <a:lnSpc>
                <a:spcPct val="150000"/>
              </a:lnSpc>
              <a:spcBef>
                <a:spcPts val="0"/>
              </a:spcBef>
              <a:spcAft>
                <a:spcPts val="0"/>
              </a:spcAft>
              <a:buClr>
                <a:schemeClr val="lt1"/>
              </a:buClr>
              <a:buSzPts val="5400"/>
              <a:buFont typeface="Arial"/>
              <a:buChar char="•"/>
            </a:pPr>
            <a:r>
              <a:rPr b="0" i="0" lang="en-GB" sz="5400" u="none" cap="none" strike="noStrike">
                <a:solidFill>
                  <a:schemeClr val="lt1"/>
                </a:solidFill>
                <a:latin typeface="Arial"/>
                <a:ea typeface="Arial"/>
                <a:cs typeface="Arial"/>
                <a:sym typeface="Arial"/>
              </a:rPr>
              <a:t>Bullet point three</a:t>
            </a:r>
            <a:endParaRPr/>
          </a:p>
          <a:p>
            <a:pPr indent="0" lvl="0" marL="0" marR="0" rtl="0" algn="ctr">
              <a:lnSpc>
                <a:spcPct val="100000"/>
              </a:lnSpc>
              <a:spcBef>
                <a:spcPts val="0"/>
              </a:spcBef>
              <a:spcAft>
                <a:spcPts val="0"/>
              </a:spcAft>
              <a:buNone/>
            </a:pPr>
            <a:r>
              <a:t/>
            </a:r>
            <a:endParaRPr b="0" i="0" sz="4000" u="none" cap="none" strike="noStrik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descr="Image" id="221" name="Google Shape;221;p32"/>
          <p:cNvPicPr preferRelativeResize="0"/>
          <p:nvPr/>
        </p:nvPicPr>
        <p:blipFill rotWithShape="1">
          <a:blip r:embed="rId3">
            <a:alphaModFix/>
          </a:blip>
          <a:srcRect b="0" l="0" r="0" t="0"/>
          <a:stretch/>
        </p:blipFill>
        <p:spPr>
          <a:xfrm>
            <a:off x="11692954" y="2330385"/>
            <a:ext cx="998086" cy="1117601"/>
          </a:xfrm>
          <a:prstGeom prst="rect">
            <a:avLst/>
          </a:prstGeom>
          <a:noFill/>
          <a:ln>
            <a:noFill/>
          </a:ln>
        </p:spPr>
      </p:pic>
      <p:sp>
        <p:nvSpPr>
          <p:cNvPr id="222" name="Google Shape;222;p32"/>
          <p:cNvSpPr txBox="1"/>
          <p:nvPr/>
        </p:nvSpPr>
        <p:spPr>
          <a:xfrm>
            <a:off x="2650955" y="4995952"/>
            <a:ext cx="19082085" cy="186204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1500" u="none" cap="none" strike="noStrike">
                <a:solidFill>
                  <a:schemeClr val="lt1"/>
                </a:solidFill>
                <a:latin typeface="Arial"/>
                <a:ea typeface="Arial"/>
                <a:cs typeface="Arial"/>
                <a:sym typeface="Arial"/>
              </a:rPr>
              <a:t>Title goes here. </a:t>
            </a:r>
            <a:endParaRPr b="0" i="0" sz="6600" u="none" cap="none" strike="noStrike">
              <a:solidFill>
                <a:schemeClr val="lt1"/>
              </a:solidFill>
              <a:latin typeface="Arial"/>
              <a:ea typeface="Arial"/>
              <a:cs typeface="Arial"/>
              <a:sym typeface="Arial"/>
            </a:endParaRPr>
          </a:p>
        </p:txBody>
      </p:sp>
      <p:sp>
        <p:nvSpPr>
          <p:cNvPr id="223" name="Google Shape;223;p32"/>
          <p:cNvSpPr txBox="1"/>
          <p:nvPr/>
        </p:nvSpPr>
        <p:spPr>
          <a:xfrm>
            <a:off x="9835814" y="3868026"/>
            <a:ext cx="4712369"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4000" u="none" cap="none" strike="noStrike">
                <a:solidFill>
                  <a:schemeClr val="lt1"/>
                </a:solidFill>
                <a:latin typeface="Arial"/>
                <a:ea typeface="Arial"/>
                <a:cs typeface="Arial"/>
                <a:sym typeface="Arial"/>
              </a:rPr>
              <a:t>Subtitle </a:t>
            </a:r>
            <a:endParaRPr b="0" i="0" sz="4000" u="none" cap="none" strike="noStrike">
              <a:solidFill>
                <a:schemeClr val="lt1"/>
              </a:solidFill>
              <a:latin typeface="Arial"/>
              <a:ea typeface="Arial"/>
              <a:cs typeface="Arial"/>
              <a:sym typeface="Arial"/>
            </a:endParaRPr>
          </a:p>
        </p:txBody>
      </p:sp>
      <p:sp>
        <p:nvSpPr>
          <p:cNvPr id="224" name="Google Shape;224;p32"/>
          <p:cNvSpPr txBox="1"/>
          <p:nvPr/>
        </p:nvSpPr>
        <p:spPr>
          <a:xfrm>
            <a:off x="6404808" y="7470546"/>
            <a:ext cx="11574378" cy="4447371"/>
          </a:xfrm>
          <a:prstGeom prst="rect">
            <a:avLst/>
          </a:prstGeom>
          <a:noFill/>
          <a:ln>
            <a:noFill/>
          </a:ln>
        </p:spPr>
        <p:txBody>
          <a:bodyPr anchorCtr="0" anchor="t" bIns="45700" lIns="91425" spcFirstLastPara="1" rIns="91425" wrap="square" tIns="45700">
            <a:noAutofit/>
          </a:bodyPr>
          <a:lstStyle/>
          <a:p>
            <a:pPr indent="-571500" lvl="0" marL="571500" marR="0" rtl="0" algn="l">
              <a:lnSpc>
                <a:spcPct val="150000"/>
              </a:lnSpc>
              <a:spcBef>
                <a:spcPts val="0"/>
              </a:spcBef>
              <a:spcAft>
                <a:spcPts val="0"/>
              </a:spcAft>
              <a:buClr>
                <a:schemeClr val="lt1"/>
              </a:buClr>
              <a:buSzPts val="5400"/>
              <a:buFont typeface="Arial"/>
              <a:buChar char="•"/>
            </a:pPr>
            <a:r>
              <a:rPr b="0" i="0" lang="en-GB" sz="5400" u="none" cap="none" strike="noStrike">
                <a:solidFill>
                  <a:schemeClr val="lt1"/>
                </a:solidFill>
                <a:latin typeface="Arial"/>
                <a:ea typeface="Arial"/>
                <a:cs typeface="Arial"/>
                <a:sym typeface="Arial"/>
              </a:rPr>
              <a:t>Bullet point one</a:t>
            </a:r>
            <a:endParaRPr/>
          </a:p>
          <a:p>
            <a:pPr indent="-571500" lvl="0" marL="571500" marR="0" rtl="0" algn="l">
              <a:lnSpc>
                <a:spcPct val="150000"/>
              </a:lnSpc>
              <a:spcBef>
                <a:spcPts val="0"/>
              </a:spcBef>
              <a:spcAft>
                <a:spcPts val="0"/>
              </a:spcAft>
              <a:buClr>
                <a:schemeClr val="lt1"/>
              </a:buClr>
              <a:buSzPts val="5400"/>
              <a:buFont typeface="Arial"/>
              <a:buChar char="•"/>
            </a:pPr>
            <a:r>
              <a:rPr b="0" i="0" lang="en-GB" sz="5400" u="none" cap="none" strike="noStrike">
                <a:solidFill>
                  <a:schemeClr val="lt1"/>
                </a:solidFill>
                <a:latin typeface="Arial"/>
                <a:ea typeface="Arial"/>
                <a:cs typeface="Arial"/>
                <a:sym typeface="Arial"/>
              </a:rPr>
              <a:t>Bullet point two</a:t>
            </a:r>
            <a:endParaRPr/>
          </a:p>
          <a:p>
            <a:pPr indent="-571500" lvl="0" marL="571500" marR="0" rtl="0" algn="l">
              <a:lnSpc>
                <a:spcPct val="150000"/>
              </a:lnSpc>
              <a:spcBef>
                <a:spcPts val="0"/>
              </a:spcBef>
              <a:spcAft>
                <a:spcPts val="0"/>
              </a:spcAft>
              <a:buClr>
                <a:schemeClr val="lt1"/>
              </a:buClr>
              <a:buSzPts val="5400"/>
              <a:buFont typeface="Arial"/>
              <a:buChar char="•"/>
            </a:pPr>
            <a:r>
              <a:rPr b="0" i="0" lang="en-GB" sz="5400" u="none" cap="none" strike="noStrike">
                <a:solidFill>
                  <a:schemeClr val="lt1"/>
                </a:solidFill>
                <a:latin typeface="Arial"/>
                <a:ea typeface="Arial"/>
                <a:cs typeface="Arial"/>
                <a:sym typeface="Arial"/>
              </a:rPr>
              <a:t>Bullet point three</a:t>
            </a:r>
            <a:endParaRPr/>
          </a:p>
          <a:p>
            <a:pPr indent="0" lvl="0" marL="0" marR="0" rtl="0" algn="ctr">
              <a:lnSpc>
                <a:spcPct val="100000"/>
              </a:lnSpc>
              <a:spcBef>
                <a:spcPts val="0"/>
              </a:spcBef>
              <a:spcAft>
                <a:spcPts val="0"/>
              </a:spcAft>
              <a:buNone/>
            </a:pPr>
            <a:r>
              <a:t/>
            </a:r>
            <a:endParaRPr b="0" i="0" sz="4000" u="none" cap="none" strike="noStrike">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descr="Image" id="229" name="Google Shape;229;p33"/>
          <p:cNvPicPr preferRelativeResize="0"/>
          <p:nvPr/>
        </p:nvPicPr>
        <p:blipFill rotWithShape="1">
          <a:blip r:embed="rId3">
            <a:alphaModFix/>
          </a:blip>
          <a:srcRect b="0" l="0" r="0" t="0"/>
          <a:stretch/>
        </p:blipFill>
        <p:spPr>
          <a:xfrm>
            <a:off x="11509952" y="2488505"/>
            <a:ext cx="1364089" cy="959481"/>
          </a:xfrm>
          <a:prstGeom prst="rect">
            <a:avLst/>
          </a:prstGeom>
          <a:noFill/>
          <a:ln>
            <a:noFill/>
          </a:ln>
        </p:spPr>
      </p:pic>
      <p:sp>
        <p:nvSpPr>
          <p:cNvPr id="230" name="Google Shape;230;p33"/>
          <p:cNvSpPr txBox="1"/>
          <p:nvPr/>
        </p:nvSpPr>
        <p:spPr>
          <a:xfrm>
            <a:off x="2650955" y="4995952"/>
            <a:ext cx="19082085" cy="186204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1500" u="none" cap="none" strike="noStrike">
                <a:solidFill>
                  <a:schemeClr val="lt1"/>
                </a:solidFill>
                <a:latin typeface="Arial"/>
                <a:ea typeface="Arial"/>
                <a:cs typeface="Arial"/>
                <a:sym typeface="Arial"/>
              </a:rPr>
              <a:t>Title goes here. </a:t>
            </a:r>
            <a:endParaRPr b="0" i="0" sz="6600" u="none" cap="none" strike="noStrike">
              <a:solidFill>
                <a:schemeClr val="lt1"/>
              </a:solidFill>
              <a:latin typeface="Arial"/>
              <a:ea typeface="Arial"/>
              <a:cs typeface="Arial"/>
              <a:sym typeface="Arial"/>
            </a:endParaRPr>
          </a:p>
        </p:txBody>
      </p:sp>
      <p:sp>
        <p:nvSpPr>
          <p:cNvPr id="231" name="Google Shape;231;p33"/>
          <p:cNvSpPr txBox="1"/>
          <p:nvPr/>
        </p:nvSpPr>
        <p:spPr>
          <a:xfrm>
            <a:off x="9835814" y="3868026"/>
            <a:ext cx="4712369"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4000" u="none" cap="none" strike="noStrike">
                <a:solidFill>
                  <a:schemeClr val="lt1"/>
                </a:solidFill>
                <a:latin typeface="Arial"/>
                <a:ea typeface="Arial"/>
                <a:cs typeface="Arial"/>
                <a:sym typeface="Arial"/>
              </a:rPr>
              <a:t>Subtitle </a:t>
            </a:r>
            <a:endParaRPr b="0" i="0" sz="4000" u="none" cap="none" strike="noStrike">
              <a:solidFill>
                <a:schemeClr val="lt1"/>
              </a:solidFill>
              <a:latin typeface="Arial"/>
              <a:ea typeface="Arial"/>
              <a:cs typeface="Arial"/>
              <a:sym typeface="Arial"/>
            </a:endParaRPr>
          </a:p>
        </p:txBody>
      </p:sp>
      <p:sp>
        <p:nvSpPr>
          <p:cNvPr id="232" name="Google Shape;232;p33"/>
          <p:cNvSpPr txBox="1"/>
          <p:nvPr/>
        </p:nvSpPr>
        <p:spPr>
          <a:xfrm>
            <a:off x="6404808" y="7470546"/>
            <a:ext cx="11574378" cy="4447371"/>
          </a:xfrm>
          <a:prstGeom prst="rect">
            <a:avLst/>
          </a:prstGeom>
          <a:noFill/>
          <a:ln>
            <a:noFill/>
          </a:ln>
        </p:spPr>
        <p:txBody>
          <a:bodyPr anchorCtr="0" anchor="t" bIns="45700" lIns="91425" spcFirstLastPara="1" rIns="91425" wrap="square" tIns="45700">
            <a:noAutofit/>
          </a:bodyPr>
          <a:lstStyle/>
          <a:p>
            <a:pPr indent="-571500" lvl="0" marL="571500" marR="0" rtl="0" algn="l">
              <a:lnSpc>
                <a:spcPct val="150000"/>
              </a:lnSpc>
              <a:spcBef>
                <a:spcPts val="0"/>
              </a:spcBef>
              <a:spcAft>
                <a:spcPts val="0"/>
              </a:spcAft>
              <a:buClr>
                <a:schemeClr val="lt1"/>
              </a:buClr>
              <a:buSzPts val="5400"/>
              <a:buFont typeface="Arial"/>
              <a:buChar char="•"/>
            </a:pPr>
            <a:r>
              <a:rPr b="0" i="0" lang="en-GB" sz="5400" u="none" cap="none" strike="noStrike">
                <a:solidFill>
                  <a:schemeClr val="lt1"/>
                </a:solidFill>
                <a:latin typeface="Arial"/>
                <a:ea typeface="Arial"/>
                <a:cs typeface="Arial"/>
                <a:sym typeface="Arial"/>
              </a:rPr>
              <a:t>Bullet point one</a:t>
            </a:r>
            <a:endParaRPr/>
          </a:p>
          <a:p>
            <a:pPr indent="-571500" lvl="0" marL="571500" marR="0" rtl="0" algn="l">
              <a:lnSpc>
                <a:spcPct val="150000"/>
              </a:lnSpc>
              <a:spcBef>
                <a:spcPts val="0"/>
              </a:spcBef>
              <a:spcAft>
                <a:spcPts val="0"/>
              </a:spcAft>
              <a:buClr>
                <a:schemeClr val="lt1"/>
              </a:buClr>
              <a:buSzPts val="5400"/>
              <a:buFont typeface="Arial"/>
              <a:buChar char="•"/>
            </a:pPr>
            <a:r>
              <a:rPr b="0" i="0" lang="en-GB" sz="5400" u="none" cap="none" strike="noStrike">
                <a:solidFill>
                  <a:schemeClr val="lt1"/>
                </a:solidFill>
                <a:latin typeface="Arial"/>
                <a:ea typeface="Arial"/>
                <a:cs typeface="Arial"/>
                <a:sym typeface="Arial"/>
              </a:rPr>
              <a:t>Bullet point two</a:t>
            </a:r>
            <a:endParaRPr/>
          </a:p>
          <a:p>
            <a:pPr indent="-571500" lvl="0" marL="571500" marR="0" rtl="0" algn="l">
              <a:lnSpc>
                <a:spcPct val="150000"/>
              </a:lnSpc>
              <a:spcBef>
                <a:spcPts val="0"/>
              </a:spcBef>
              <a:spcAft>
                <a:spcPts val="0"/>
              </a:spcAft>
              <a:buClr>
                <a:schemeClr val="lt1"/>
              </a:buClr>
              <a:buSzPts val="5400"/>
              <a:buFont typeface="Arial"/>
              <a:buChar char="•"/>
            </a:pPr>
            <a:r>
              <a:rPr b="0" i="0" lang="en-GB" sz="5400" u="none" cap="none" strike="noStrike">
                <a:solidFill>
                  <a:schemeClr val="lt1"/>
                </a:solidFill>
                <a:latin typeface="Arial"/>
                <a:ea typeface="Arial"/>
                <a:cs typeface="Arial"/>
                <a:sym typeface="Arial"/>
              </a:rPr>
              <a:t>Bullet point three</a:t>
            </a:r>
            <a:endParaRPr/>
          </a:p>
          <a:p>
            <a:pPr indent="0" lvl="0" marL="0" marR="0" rtl="0" algn="ctr">
              <a:lnSpc>
                <a:spcPct val="100000"/>
              </a:lnSpc>
              <a:spcBef>
                <a:spcPts val="0"/>
              </a:spcBef>
              <a:spcAft>
                <a:spcPts val="0"/>
              </a:spcAft>
              <a:buNone/>
            </a:pPr>
            <a:r>
              <a:t/>
            </a:r>
            <a:endParaRPr b="0" i="0" sz="4000" u="none" cap="none" strike="noStrike">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descr="Image" id="237" name="Google Shape;237;p34"/>
          <p:cNvPicPr preferRelativeResize="0"/>
          <p:nvPr/>
        </p:nvPicPr>
        <p:blipFill rotWithShape="1">
          <a:blip r:embed="rId3">
            <a:alphaModFix/>
          </a:blip>
          <a:srcRect b="0" l="0" r="0" t="0"/>
          <a:stretch/>
        </p:blipFill>
        <p:spPr>
          <a:xfrm>
            <a:off x="4129341" y="1285875"/>
            <a:ext cx="16125317" cy="11144250"/>
          </a:xfrm>
          <a:prstGeom prst="rect">
            <a:avLst/>
          </a:prstGeom>
          <a:noFill/>
          <a:ln>
            <a:noFill/>
          </a:ln>
        </p:spPr>
      </p:pic>
      <p:sp>
        <p:nvSpPr>
          <p:cNvPr id="238" name="Google Shape;238;p34"/>
          <p:cNvSpPr txBox="1"/>
          <p:nvPr/>
        </p:nvSpPr>
        <p:spPr>
          <a:xfrm>
            <a:off x="1275347" y="5823284"/>
            <a:ext cx="3970421" cy="30469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4800" u="none" cap="none" strike="noStrike">
                <a:solidFill>
                  <a:schemeClr val="lt1"/>
                </a:solidFill>
                <a:latin typeface="Arial"/>
                <a:ea typeface="Arial"/>
                <a:cs typeface="Arial"/>
                <a:sym typeface="Arial"/>
              </a:rPr>
              <a:t>The open network for transaction requests</a:t>
            </a:r>
            <a:endParaRPr b="0" i="0" sz="4800" u="none" cap="none" strike="noStrike">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descr="Image" id="243" name="Google Shape;243;p35"/>
          <p:cNvPicPr preferRelativeResize="0"/>
          <p:nvPr/>
        </p:nvPicPr>
        <p:blipFill rotWithShape="1">
          <a:blip r:embed="rId3">
            <a:alphaModFix/>
          </a:blip>
          <a:srcRect b="0" l="0" r="0" t="0"/>
          <a:stretch/>
        </p:blipFill>
        <p:spPr>
          <a:xfrm>
            <a:off x="6619157" y="1285875"/>
            <a:ext cx="11145686" cy="11144250"/>
          </a:xfrm>
          <a:prstGeom prst="rect">
            <a:avLst/>
          </a:prstGeom>
          <a:noFill/>
          <a:ln>
            <a:noFill/>
          </a:ln>
        </p:spPr>
      </p:pic>
      <p:sp>
        <p:nvSpPr>
          <p:cNvPr id="244" name="Google Shape;244;p35"/>
          <p:cNvSpPr txBox="1"/>
          <p:nvPr/>
        </p:nvSpPr>
        <p:spPr>
          <a:xfrm>
            <a:off x="938462" y="9290804"/>
            <a:ext cx="3970421" cy="31393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6600" u="none" cap="none" strike="noStrike">
                <a:solidFill>
                  <a:schemeClr val="lt1"/>
                </a:solidFill>
                <a:latin typeface="Arial"/>
                <a:ea typeface="Arial"/>
                <a:cs typeface="Arial"/>
                <a:sym typeface="Arial"/>
              </a:rPr>
              <a:t>Request financial freedom</a:t>
            </a:r>
            <a:endParaRPr b="0" i="0" sz="6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251C"/>
        </a:solidFill>
      </p:bgPr>
    </p:bg>
    <p:spTree>
      <p:nvGrpSpPr>
        <p:cNvPr id="38" name="Shape 38"/>
        <p:cNvGrpSpPr/>
        <p:nvPr/>
      </p:nvGrpSpPr>
      <p:grpSpPr>
        <a:xfrm>
          <a:off x="0" y="0"/>
          <a:ext cx="0" cy="0"/>
          <a:chOff x="0" y="0"/>
          <a:chExt cx="0" cy="0"/>
        </a:xfrm>
      </p:grpSpPr>
      <p:pic>
        <p:nvPicPr>
          <p:cNvPr descr="Image" id="39" name="Google Shape;39;p9"/>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40" name="Google Shape;40;p9"/>
          <p:cNvSpPr txBox="1"/>
          <p:nvPr/>
        </p:nvSpPr>
        <p:spPr>
          <a:xfrm>
            <a:off x="6116052" y="4595842"/>
            <a:ext cx="12151895" cy="452431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9600" u="none" cap="none" strike="noStrike">
                <a:solidFill>
                  <a:schemeClr val="lt1"/>
                </a:solidFill>
                <a:latin typeface="Arial"/>
                <a:ea typeface="Arial"/>
                <a:cs typeface="Arial"/>
                <a:sym typeface="Arial"/>
              </a:rPr>
              <a:t>The blockchain </a:t>
            </a:r>
            <a:endParaRPr/>
          </a:p>
          <a:p>
            <a:pPr indent="0" lvl="0" marL="0" marR="0" rtl="0" algn="ctr">
              <a:lnSpc>
                <a:spcPct val="100000"/>
              </a:lnSpc>
              <a:spcBef>
                <a:spcPts val="0"/>
              </a:spcBef>
              <a:spcAft>
                <a:spcPts val="0"/>
              </a:spcAft>
              <a:buNone/>
            </a:pPr>
            <a:r>
              <a:rPr b="0" i="0" lang="en-GB" sz="9600" u="none" cap="none" strike="noStrike">
                <a:solidFill>
                  <a:schemeClr val="lt1"/>
                </a:solidFill>
                <a:latin typeface="Arial"/>
                <a:ea typeface="Arial"/>
                <a:cs typeface="Arial"/>
                <a:sym typeface="Arial"/>
              </a:rPr>
              <a:t>has unique </a:t>
            </a:r>
            <a:endParaRPr/>
          </a:p>
          <a:p>
            <a:pPr indent="0" lvl="0" marL="0" marR="0" rtl="0" algn="ctr">
              <a:lnSpc>
                <a:spcPct val="100000"/>
              </a:lnSpc>
              <a:spcBef>
                <a:spcPts val="0"/>
              </a:spcBef>
              <a:spcAft>
                <a:spcPts val="0"/>
              </a:spcAft>
              <a:buNone/>
            </a:pPr>
            <a:r>
              <a:rPr b="0" i="0" lang="en-GB" sz="9600" u="none" cap="none" strike="noStrike">
                <a:solidFill>
                  <a:schemeClr val="lt1"/>
                </a:solidFill>
                <a:latin typeface="Arial"/>
                <a:ea typeface="Arial"/>
                <a:cs typeface="Arial"/>
                <a:sym typeface="Arial"/>
              </a:rPr>
              <a:t>advantages: </a:t>
            </a:r>
            <a:endParaRPr b="0" i="0" sz="6000" u="none" cap="none" strike="noStrik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descr="Image" id="249" name="Google Shape;249;p36"/>
          <p:cNvPicPr preferRelativeResize="0"/>
          <p:nvPr/>
        </p:nvPicPr>
        <p:blipFill rotWithShape="1">
          <a:blip r:embed="rId3">
            <a:alphaModFix/>
          </a:blip>
          <a:srcRect b="0" l="0" r="0" t="0"/>
          <a:stretch/>
        </p:blipFill>
        <p:spPr>
          <a:xfrm>
            <a:off x="5379910" y="43369"/>
            <a:ext cx="13624180" cy="13629261"/>
          </a:xfrm>
          <a:prstGeom prst="rect">
            <a:avLst/>
          </a:prstGeom>
          <a:noFill/>
          <a:ln>
            <a:noFill/>
          </a:ln>
        </p:spPr>
      </p:pic>
      <p:sp>
        <p:nvSpPr>
          <p:cNvPr id="250" name="Google Shape;250;p36"/>
          <p:cNvSpPr txBox="1"/>
          <p:nvPr/>
        </p:nvSpPr>
        <p:spPr>
          <a:xfrm>
            <a:off x="1114926" y="1060116"/>
            <a:ext cx="6320589" cy="415498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6600" u="none" cap="none" strike="noStrike">
                <a:solidFill>
                  <a:schemeClr val="lt1"/>
                </a:solidFill>
                <a:latin typeface="Arial"/>
                <a:ea typeface="Arial"/>
                <a:cs typeface="Arial"/>
                <a:sym typeface="Arial"/>
              </a:rPr>
              <a:t>Build your own applications on top of Request</a:t>
            </a:r>
            <a:endParaRPr b="0" i="0" sz="66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251C"/>
        </a:solidFill>
      </p:bgPr>
    </p:bg>
    <p:spTree>
      <p:nvGrpSpPr>
        <p:cNvPr id="44" name="Shape 44"/>
        <p:cNvGrpSpPr/>
        <p:nvPr/>
      </p:nvGrpSpPr>
      <p:grpSpPr>
        <a:xfrm>
          <a:off x="0" y="0"/>
          <a:ext cx="0" cy="0"/>
          <a:chOff x="0" y="0"/>
          <a:chExt cx="0" cy="0"/>
        </a:xfrm>
      </p:grpSpPr>
      <p:pic>
        <p:nvPicPr>
          <p:cNvPr descr="Image" id="45" name="Google Shape;45;p10"/>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46" name="Google Shape;46;p10"/>
          <p:cNvSpPr txBox="1"/>
          <p:nvPr/>
        </p:nvSpPr>
        <p:spPr>
          <a:xfrm>
            <a:off x="7345277" y="2722512"/>
            <a:ext cx="9693444" cy="15696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9600" u="none" cap="none" strike="noStrike">
                <a:solidFill>
                  <a:schemeClr val="lt1"/>
                </a:solidFill>
                <a:latin typeface="Arial"/>
                <a:ea typeface="Arial"/>
                <a:cs typeface="Arial"/>
                <a:sym typeface="Arial"/>
              </a:rPr>
              <a:t>Our Mission</a:t>
            </a:r>
            <a:endParaRPr b="0" i="0" sz="6000" u="none" cap="none" strike="noStrike">
              <a:solidFill>
                <a:schemeClr val="lt1"/>
              </a:solidFill>
              <a:latin typeface="Arial"/>
              <a:ea typeface="Arial"/>
              <a:cs typeface="Arial"/>
              <a:sym typeface="Arial"/>
            </a:endParaRPr>
          </a:p>
        </p:txBody>
      </p:sp>
      <p:sp>
        <p:nvSpPr>
          <p:cNvPr id="47" name="Google Shape;47;p10"/>
          <p:cNvSpPr txBox="1"/>
          <p:nvPr/>
        </p:nvSpPr>
        <p:spPr>
          <a:xfrm>
            <a:off x="4677275" y="5104544"/>
            <a:ext cx="15029449" cy="517064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6600" u="none" cap="none" strike="noStrike">
                <a:solidFill>
                  <a:schemeClr val="lt1"/>
                </a:solidFill>
                <a:latin typeface="Arial"/>
                <a:ea typeface="Arial"/>
                <a:cs typeface="Arial"/>
                <a:sym typeface="Arial"/>
              </a:rPr>
              <a:t>To re-invent how we experience payments, rebuild trust and integrity in the financial </a:t>
            </a:r>
            <a:endParaRPr/>
          </a:p>
          <a:p>
            <a:pPr indent="0" lvl="0" marL="0" marR="0" rtl="0" algn="ctr">
              <a:lnSpc>
                <a:spcPct val="100000"/>
              </a:lnSpc>
              <a:spcBef>
                <a:spcPts val="0"/>
              </a:spcBef>
              <a:spcAft>
                <a:spcPts val="0"/>
              </a:spcAft>
              <a:buNone/>
            </a:pPr>
            <a:r>
              <a:rPr b="0" i="0" lang="en-GB" sz="6600" u="none" cap="none" strike="noStrike">
                <a:solidFill>
                  <a:schemeClr val="lt1"/>
                </a:solidFill>
                <a:latin typeface="Arial"/>
                <a:ea typeface="Arial"/>
                <a:cs typeface="Arial"/>
                <a:sym typeface="Arial"/>
              </a:rPr>
              <a:t>industry and be at the forefront of financial inclusion.</a:t>
            </a:r>
            <a:endParaRPr b="0" i="0" sz="40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pic>
        <p:nvPicPr>
          <p:cNvPr descr="Image" id="52" name="Google Shape;52;p11"/>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53" name="Google Shape;53;p11"/>
          <p:cNvSpPr txBox="1"/>
          <p:nvPr/>
        </p:nvSpPr>
        <p:spPr>
          <a:xfrm>
            <a:off x="7692187" y="2382252"/>
            <a:ext cx="8999621" cy="31547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9900" u="none" cap="none" strike="noStrike">
                <a:solidFill>
                  <a:srgbClr val="212121"/>
                </a:solidFill>
                <a:latin typeface="Arial"/>
                <a:ea typeface="Arial"/>
                <a:cs typeface="Arial"/>
                <a:sym typeface="Arial"/>
              </a:rPr>
              <a:t>Hello</a:t>
            </a:r>
            <a:endParaRPr b="0" i="0" sz="8800" u="none" cap="none" strike="noStrike">
              <a:solidFill>
                <a:srgbClr val="212121"/>
              </a:solidFill>
              <a:latin typeface="Arial"/>
              <a:ea typeface="Arial"/>
              <a:cs typeface="Arial"/>
              <a:sym typeface="Arial"/>
            </a:endParaRPr>
          </a:p>
        </p:txBody>
      </p:sp>
      <p:sp>
        <p:nvSpPr>
          <p:cNvPr id="54" name="Google Shape;54;p11"/>
          <p:cNvSpPr txBox="1"/>
          <p:nvPr/>
        </p:nvSpPr>
        <p:spPr>
          <a:xfrm>
            <a:off x="7692186" y="5536962"/>
            <a:ext cx="8999621"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6600" u="none" cap="none" strike="noStrike">
                <a:solidFill>
                  <a:srgbClr val="7F7F7F"/>
                </a:solidFill>
                <a:latin typeface="Arial"/>
                <a:ea typeface="Arial"/>
                <a:cs typeface="Arial"/>
                <a:sym typeface="Arial"/>
              </a:rPr>
              <a:t>We are Request.</a:t>
            </a:r>
            <a:endParaRPr b="0" i="0" sz="4000" u="none" cap="none" strike="noStrike">
              <a:solidFill>
                <a:srgbClr val="7F7F7F"/>
              </a:solidFill>
              <a:latin typeface="Arial"/>
              <a:ea typeface="Arial"/>
              <a:cs typeface="Arial"/>
              <a:sym typeface="Arial"/>
            </a:endParaRPr>
          </a:p>
        </p:txBody>
      </p:sp>
      <p:sp>
        <p:nvSpPr>
          <p:cNvPr id="55" name="Google Shape;55;p11"/>
          <p:cNvSpPr txBox="1"/>
          <p:nvPr/>
        </p:nvSpPr>
        <p:spPr>
          <a:xfrm>
            <a:off x="5215684" y="7502822"/>
            <a:ext cx="13952624" cy="31393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6600" u="none" cap="none" strike="noStrike">
                <a:solidFill>
                  <a:schemeClr val="dk2"/>
                </a:solidFill>
                <a:latin typeface="Arial"/>
                <a:ea typeface="Arial"/>
                <a:cs typeface="Arial"/>
                <a:sym typeface="Arial"/>
              </a:rPr>
              <a:t>We are a non-profit seeking </a:t>
            </a:r>
            <a:endParaRPr/>
          </a:p>
          <a:p>
            <a:pPr indent="0" lvl="0" marL="0" marR="0" rtl="0" algn="ctr">
              <a:lnSpc>
                <a:spcPct val="100000"/>
              </a:lnSpc>
              <a:spcBef>
                <a:spcPts val="0"/>
              </a:spcBef>
              <a:spcAft>
                <a:spcPts val="0"/>
              </a:spcAft>
              <a:buNone/>
            </a:pPr>
            <a:r>
              <a:rPr b="0" i="0" lang="en-GB" sz="6600" u="none" cap="none" strike="noStrike">
                <a:solidFill>
                  <a:schemeClr val="dk2"/>
                </a:solidFill>
                <a:latin typeface="Arial"/>
                <a:ea typeface="Arial"/>
                <a:cs typeface="Arial"/>
                <a:sym typeface="Arial"/>
              </a:rPr>
              <a:t>to bridge the centralized and decentralized financial worlds.</a:t>
            </a:r>
            <a:endParaRPr b="0" i="0" sz="4000" u="none" cap="none" strike="noStrik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Image" id="60" name="Google Shape;60;p12"/>
          <p:cNvPicPr preferRelativeResize="0"/>
          <p:nvPr/>
        </p:nvPicPr>
        <p:blipFill rotWithShape="1">
          <a:blip r:embed="rId3">
            <a:alphaModFix/>
          </a:blip>
          <a:srcRect b="0" l="0" r="0" t="0"/>
          <a:stretch/>
        </p:blipFill>
        <p:spPr>
          <a:xfrm>
            <a:off x="675005" y="1285875"/>
            <a:ext cx="23033990" cy="11144250"/>
          </a:xfrm>
          <a:prstGeom prst="rect">
            <a:avLst/>
          </a:prstGeom>
          <a:noFill/>
          <a:ln>
            <a:noFill/>
          </a:ln>
        </p:spPr>
      </p:pic>
      <p:sp>
        <p:nvSpPr>
          <p:cNvPr id="61" name="Google Shape;61;p12"/>
          <p:cNvSpPr txBox="1"/>
          <p:nvPr/>
        </p:nvSpPr>
        <p:spPr>
          <a:xfrm>
            <a:off x="6116052" y="5796171"/>
            <a:ext cx="12151895" cy="21236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6600" u="none" cap="none" strike="noStrike">
                <a:solidFill>
                  <a:schemeClr val="lt1"/>
                </a:solidFill>
                <a:latin typeface="Arial"/>
                <a:ea typeface="Arial"/>
                <a:cs typeface="Arial"/>
                <a:sym typeface="Arial"/>
              </a:rPr>
              <a:t>The blockchain has</a:t>
            </a:r>
            <a:endParaRPr/>
          </a:p>
          <a:p>
            <a:pPr indent="0" lvl="0" marL="0" marR="0" rtl="0" algn="ctr">
              <a:lnSpc>
                <a:spcPct val="100000"/>
              </a:lnSpc>
              <a:spcBef>
                <a:spcPts val="0"/>
              </a:spcBef>
              <a:spcAft>
                <a:spcPts val="0"/>
              </a:spcAft>
              <a:buNone/>
            </a:pPr>
            <a:r>
              <a:rPr b="0" i="0" lang="en-GB" sz="6600" u="none" cap="none" strike="noStrike">
                <a:solidFill>
                  <a:schemeClr val="lt1"/>
                </a:solidFill>
                <a:latin typeface="Arial"/>
                <a:ea typeface="Arial"/>
                <a:cs typeface="Arial"/>
                <a:sym typeface="Arial"/>
              </a:rPr>
              <a:t>unique advantages: </a:t>
            </a:r>
            <a:endParaRPr b="0" i="0" sz="40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descr="Image" id="66" name="Google Shape;66;p13"/>
          <p:cNvPicPr preferRelativeResize="0"/>
          <p:nvPr/>
        </p:nvPicPr>
        <p:blipFill rotWithShape="1">
          <a:blip r:embed="rId3">
            <a:alphaModFix/>
          </a:blip>
          <a:srcRect b="0" l="0" r="0" t="0"/>
          <a:stretch/>
        </p:blipFill>
        <p:spPr>
          <a:xfrm>
            <a:off x="1546225" y="1285875"/>
            <a:ext cx="21291550" cy="11144250"/>
          </a:xfrm>
          <a:prstGeom prst="rect">
            <a:avLst/>
          </a:prstGeom>
          <a:noFill/>
          <a:ln>
            <a:noFill/>
          </a:ln>
        </p:spPr>
      </p:pic>
      <p:sp>
        <p:nvSpPr>
          <p:cNvPr id="67" name="Google Shape;67;p13"/>
          <p:cNvSpPr txBox="1"/>
          <p:nvPr/>
        </p:nvSpPr>
        <p:spPr>
          <a:xfrm>
            <a:off x="6116052" y="4595842"/>
            <a:ext cx="12151895" cy="452431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9600" u="none" cap="none" strike="noStrike">
                <a:solidFill>
                  <a:srgbClr val="212121"/>
                </a:solidFill>
                <a:latin typeface="Arial"/>
                <a:ea typeface="Arial"/>
                <a:cs typeface="Arial"/>
                <a:sym typeface="Arial"/>
              </a:rPr>
              <a:t>The blockchain </a:t>
            </a:r>
            <a:endParaRPr/>
          </a:p>
          <a:p>
            <a:pPr indent="0" lvl="0" marL="0" marR="0" rtl="0" algn="ctr">
              <a:lnSpc>
                <a:spcPct val="100000"/>
              </a:lnSpc>
              <a:spcBef>
                <a:spcPts val="0"/>
              </a:spcBef>
              <a:spcAft>
                <a:spcPts val="0"/>
              </a:spcAft>
              <a:buNone/>
            </a:pPr>
            <a:r>
              <a:rPr b="0" i="0" lang="en-GB" sz="9600" u="none" cap="none" strike="noStrike">
                <a:solidFill>
                  <a:srgbClr val="212121"/>
                </a:solidFill>
                <a:latin typeface="Arial"/>
                <a:ea typeface="Arial"/>
                <a:cs typeface="Arial"/>
                <a:sym typeface="Arial"/>
              </a:rPr>
              <a:t>has unique </a:t>
            </a:r>
            <a:endParaRPr/>
          </a:p>
          <a:p>
            <a:pPr indent="0" lvl="0" marL="0" marR="0" rtl="0" algn="ctr">
              <a:lnSpc>
                <a:spcPct val="100000"/>
              </a:lnSpc>
              <a:spcBef>
                <a:spcPts val="0"/>
              </a:spcBef>
              <a:spcAft>
                <a:spcPts val="0"/>
              </a:spcAft>
              <a:buNone/>
            </a:pPr>
            <a:r>
              <a:rPr b="0" i="0" lang="en-GB" sz="9600" u="none" cap="none" strike="noStrike">
                <a:solidFill>
                  <a:srgbClr val="212121"/>
                </a:solidFill>
                <a:latin typeface="Arial"/>
                <a:ea typeface="Arial"/>
                <a:cs typeface="Arial"/>
                <a:sym typeface="Arial"/>
              </a:rPr>
              <a:t>advantages: </a:t>
            </a:r>
            <a:endParaRPr b="0" i="0" sz="6000" u="none" cap="none" strike="noStrike">
              <a:solidFill>
                <a:srgbClr val="21212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descr="Image" id="72" name="Google Shape;72;p14"/>
          <p:cNvPicPr preferRelativeResize="0"/>
          <p:nvPr/>
        </p:nvPicPr>
        <p:blipFill rotWithShape="1">
          <a:blip r:embed="rId3">
            <a:alphaModFix/>
          </a:blip>
          <a:srcRect b="0" l="0" r="0" t="0"/>
          <a:stretch/>
        </p:blipFill>
        <p:spPr>
          <a:xfrm>
            <a:off x="-2996820" y="-5588254"/>
            <a:ext cx="30479238" cy="24892510"/>
          </a:xfrm>
          <a:prstGeom prst="rect">
            <a:avLst/>
          </a:prstGeom>
          <a:noFill/>
          <a:ln>
            <a:noFill/>
          </a:ln>
        </p:spPr>
      </p:pic>
      <p:sp>
        <p:nvSpPr>
          <p:cNvPr id="73" name="Google Shape;73;p14"/>
          <p:cNvSpPr txBox="1"/>
          <p:nvPr/>
        </p:nvSpPr>
        <p:spPr>
          <a:xfrm>
            <a:off x="7692187" y="2382252"/>
            <a:ext cx="8999621" cy="31547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9900" u="none" cap="none" strike="noStrike">
                <a:solidFill>
                  <a:schemeClr val="lt1"/>
                </a:solidFill>
                <a:latin typeface="Arial"/>
                <a:ea typeface="Arial"/>
                <a:cs typeface="Arial"/>
                <a:sym typeface="Arial"/>
              </a:rPr>
              <a:t>Hello</a:t>
            </a:r>
            <a:endParaRPr b="0" i="0" sz="8800" u="none" cap="none" strike="noStrike">
              <a:solidFill>
                <a:schemeClr val="lt1"/>
              </a:solidFill>
              <a:latin typeface="Arial"/>
              <a:ea typeface="Arial"/>
              <a:cs typeface="Arial"/>
              <a:sym typeface="Arial"/>
            </a:endParaRPr>
          </a:p>
        </p:txBody>
      </p:sp>
      <p:sp>
        <p:nvSpPr>
          <p:cNvPr id="74" name="Google Shape;74;p14"/>
          <p:cNvSpPr txBox="1"/>
          <p:nvPr/>
        </p:nvSpPr>
        <p:spPr>
          <a:xfrm>
            <a:off x="7692186" y="5536962"/>
            <a:ext cx="8999621"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6600" u="none" cap="none" strike="noStrike">
                <a:solidFill>
                  <a:srgbClr val="01D594"/>
                </a:solidFill>
                <a:latin typeface="Arial"/>
                <a:ea typeface="Arial"/>
                <a:cs typeface="Arial"/>
                <a:sym typeface="Arial"/>
              </a:rPr>
              <a:t>We are Request.</a:t>
            </a:r>
            <a:endParaRPr b="0" i="0" sz="4000" u="none" cap="none" strike="noStrike">
              <a:solidFill>
                <a:srgbClr val="01D594"/>
              </a:solidFill>
              <a:latin typeface="Arial"/>
              <a:ea typeface="Arial"/>
              <a:cs typeface="Arial"/>
              <a:sym typeface="Arial"/>
            </a:endParaRPr>
          </a:p>
        </p:txBody>
      </p:sp>
      <p:sp>
        <p:nvSpPr>
          <p:cNvPr id="75" name="Google Shape;75;p14"/>
          <p:cNvSpPr txBox="1"/>
          <p:nvPr/>
        </p:nvSpPr>
        <p:spPr>
          <a:xfrm>
            <a:off x="5215684" y="7502822"/>
            <a:ext cx="13952624" cy="31393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6600" u="none" cap="none" strike="noStrike">
                <a:solidFill>
                  <a:schemeClr val="lt1"/>
                </a:solidFill>
                <a:latin typeface="Arial"/>
                <a:ea typeface="Arial"/>
                <a:cs typeface="Arial"/>
                <a:sym typeface="Arial"/>
              </a:rPr>
              <a:t>We are a non-profit seeking </a:t>
            </a:r>
            <a:endParaRPr/>
          </a:p>
          <a:p>
            <a:pPr indent="0" lvl="0" marL="0" marR="0" rtl="0" algn="ctr">
              <a:lnSpc>
                <a:spcPct val="100000"/>
              </a:lnSpc>
              <a:spcBef>
                <a:spcPts val="0"/>
              </a:spcBef>
              <a:spcAft>
                <a:spcPts val="0"/>
              </a:spcAft>
              <a:buNone/>
            </a:pPr>
            <a:r>
              <a:rPr b="0" i="0" lang="en-GB" sz="6600" u="none" cap="none" strike="noStrike">
                <a:solidFill>
                  <a:schemeClr val="lt1"/>
                </a:solidFill>
                <a:latin typeface="Arial"/>
                <a:ea typeface="Arial"/>
                <a:cs typeface="Arial"/>
                <a:sym typeface="Arial"/>
              </a:rPr>
              <a:t>to bridge the centralized and decentralized financial worlds.</a:t>
            </a:r>
            <a:endParaRPr b="0" i="0" sz="40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descr="Image" id="80" name="Google Shape;80;p15"/>
          <p:cNvPicPr preferRelativeResize="0"/>
          <p:nvPr/>
        </p:nvPicPr>
        <p:blipFill rotWithShape="1">
          <a:blip r:embed="rId3">
            <a:alphaModFix/>
          </a:blip>
          <a:srcRect b="0" l="0" r="0" t="0"/>
          <a:stretch/>
        </p:blipFill>
        <p:spPr>
          <a:xfrm>
            <a:off x="3845369" y="1293990"/>
            <a:ext cx="16693263" cy="11128020"/>
          </a:xfrm>
          <a:prstGeom prst="rect">
            <a:avLst/>
          </a:prstGeom>
          <a:noFill/>
          <a:ln>
            <a:noFill/>
          </a:ln>
        </p:spPr>
      </p:pic>
      <p:sp>
        <p:nvSpPr>
          <p:cNvPr id="81" name="Google Shape;81;p15"/>
          <p:cNvSpPr txBox="1"/>
          <p:nvPr/>
        </p:nvSpPr>
        <p:spPr>
          <a:xfrm>
            <a:off x="7692187" y="2382252"/>
            <a:ext cx="8999621" cy="31547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19900" u="none" cap="none" strike="noStrike">
                <a:solidFill>
                  <a:schemeClr val="lt1"/>
                </a:solidFill>
                <a:latin typeface="Arial"/>
                <a:ea typeface="Arial"/>
                <a:cs typeface="Arial"/>
                <a:sym typeface="Arial"/>
              </a:rPr>
              <a:t>Hello</a:t>
            </a:r>
            <a:endParaRPr b="0" i="0" sz="8800" u="none" cap="none" strike="noStrike">
              <a:solidFill>
                <a:schemeClr val="lt1"/>
              </a:solidFill>
              <a:latin typeface="Arial"/>
              <a:ea typeface="Arial"/>
              <a:cs typeface="Arial"/>
              <a:sym typeface="Arial"/>
            </a:endParaRPr>
          </a:p>
        </p:txBody>
      </p:sp>
      <p:sp>
        <p:nvSpPr>
          <p:cNvPr id="82" name="Google Shape;82;p15"/>
          <p:cNvSpPr txBox="1"/>
          <p:nvPr/>
        </p:nvSpPr>
        <p:spPr>
          <a:xfrm>
            <a:off x="7692186" y="5536962"/>
            <a:ext cx="8999621"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6600" u="none" cap="none" strike="noStrike">
                <a:solidFill>
                  <a:srgbClr val="01D594"/>
                </a:solidFill>
                <a:latin typeface="Arial"/>
                <a:ea typeface="Arial"/>
                <a:cs typeface="Arial"/>
                <a:sym typeface="Arial"/>
              </a:rPr>
              <a:t>We are Request.</a:t>
            </a:r>
            <a:endParaRPr b="0" i="0" sz="4000" u="none" cap="none" strike="noStrike">
              <a:solidFill>
                <a:srgbClr val="01D594"/>
              </a:solidFill>
              <a:latin typeface="Arial"/>
              <a:ea typeface="Arial"/>
              <a:cs typeface="Arial"/>
              <a:sym typeface="Arial"/>
            </a:endParaRPr>
          </a:p>
        </p:txBody>
      </p:sp>
      <p:sp>
        <p:nvSpPr>
          <p:cNvPr id="83" name="Google Shape;83;p15"/>
          <p:cNvSpPr txBox="1"/>
          <p:nvPr/>
        </p:nvSpPr>
        <p:spPr>
          <a:xfrm>
            <a:off x="5215684" y="7502822"/>
            <a:ext cx="13952624" cy="31393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GB" sz="6600" u="none" cap="none" strike="noStrike">
                <a:solidFill>
                  <a:schemeClr val="lt1"/>
                </a:solidFill>
                <a:latin typeface="Arial"/>
                <a:ea typeface="Arial"/>
                <a:cs typeface="Arial"/>
                <a:sym typeface="Arial"/>
              </a:rPr>
              <a:t>We are a non-profit seeking </a:t>
            </a:r>
            <a:endParaRPr/>
          </a:p>
          <a:p>
            <a:pPr indent="0" lvl="0" marL="0" marR="0" rtl="0" algn="ctr">
              <a:lnSpc>
                <a:spcPct val="100000"/>
              </a:lnSpc>
              <a:spcBef>
                <a:spcPts val="0"/>
              </a:spcBef>
              <a:spcAft>
                <a:spcPts val="0"/>
              </a:spcAft>
              <a:buNone/>
            </a:pPr>
            <a:r>
              <a:rPr b="0" i="0" lang="en-GB" sz="6600" u="none" cap="none" strike="noStrike">
                <a:solidFill>
                  <a:schemeClr val="lt1"/>
                </a:solidFill>
                <a:latin typeface="Arial"/>
                <a:ea typeface="Arial"/>
                <a:cs typeface="Arial"/>
                <a:sym typeface="Arial"/>
              </a:rPr>
              <a:t>to bridge the centralized and decentralized financial worlds.</a:t>
            </a:r>
            <a:endParaRPr b="0" i="0" sz="40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a:themeElements>
    <a:clrScheme name="Black">
      <a:dk1>
        <a:srgbClr val="FF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