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0:3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24575,'4'0'0,"6"0"0,5 8 0,0 16 0,10 28 0,10 44 0,10 47 0,3 29 0,1 14 0,-8-12 0,-6-23 0,-5-28 0,-8-32 0,-7-26 0,-7-21 0,-4-13 0,-3-8 0,-2-8-8191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0:4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24575,'3'5'0,"0"-1"0,0 1 0,-1 0 0,0 0 0,1 0 0,-2 0 0,1 0 0,-1 1 0,1-1 0,-1 1 0,0 7 0,5 19 0,462 1420 0,-439-1382 0,-16-46 0,-27-58 0,-229-438 0,68 136 0,138 264 0,-140-304 0,172 364 0,0 0 0,1 0 0,1 0 0,0 0 0,-1-15 0,4 23 0,0-1 0,0 1 0,0 0 0,1-1 0,-1 1 0,1-1 0,0 1 0,1 0 0,-1 0 0,1 0 0,0 0 0,0 0 0,0 0 0,0 0 0,1 0 0,-1 1 0,6-6 0,8-6 0,0 2 0,0-1 0,1 2 0,1 0 0,0 2 0,26-13 0,7 1 0,65-19 0,-98 35 0,1 1 0,0 1 0,0 0 0,1 2 0,-1 0 0,0 1 0,36 3 0,-47-1 0,0 0 0,0 1 0,-1 0 0,1 0 0,-1 1 0,0 0 0,1 0 0,-1 1 0,-1-1 0,1 2 0,0-1 0,-1 1 0,0 0 0,0 0 0,-1 1 0,1 0 0,-1 0 0,-1 0 0,1 0 0,-1 1 0,7 13 0,-7-10 0,0-1 0,-1 1 0,0 0 0,0 0 0,-1 0 0,-1 0 0,0 0 0,0 0 0,-1 0 0,0 1 0,0-1 0,-1 0 0,-1 0 0,0 0 0,0 0 0,-1 0 0,0-1 0,-1 1 0,0-1 0,0 1 0,-1-1 0,0-1 0,-1 1 0,0-1 0,0 0 0,-1 0 0,0-1 0,-1 0 0,1 0 0,-12 8 0,0-3-170,-1 0-1,0-1 0,0-1 1,-1-1-1,-1-1 0,1 0 1,-33 5-1,32-9-6655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0:4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175 457 24575,'-3'-3'0,"1"1"0,-1 0 0,0 0 0,1 1 0,-1-1 0,0 0 0,0 1 0,0 0 0,0 0 0,-1 0 0,1 0 0,0 0 0,0 1 0,-1-1 0,1 1 0,0 0 0,-1 0 0,1 0 0,0 0 0,0 1 0,-1-1 0,1 1 0,0 0 0,-5 2 0,3-2 0,1 1 0,-1 1 0,1-1 0,0 1 0,0 0 0,0 0 0,0 0 0,0 0 0,1 1 0,-1-1 0,1 1 0,0 0 0,0 0 0,0 0 0,-3 8 0,0 5 0,0 0 0,1 0 0,1 1 0,1-1 0,1 1 0,0 0 0,1 0 0,1 0 0,1 0 0,4 30 0,2-10 0,2-1 0,1 0 0,28 69 0,-29-87 0,1 0 0,0 0 0,1-1 0,1 0 0,1-1 0,0 0 0,1-1 0,1-1 0,0 0 0,1-1 0,1-1 0,35 22 0,-28-22 0,0-2 0,1 0 0,0-2 0,1-1 0,0 0 0,1-3 0,-1 0 0,1-1 0,46 0 0,-46-4 0,0 0 0,0-2 0,0-2 0,-1 0 0,51-15 0,-65 15 0,-1-1 0,0 0 0,0 0 0,-1-1 0,1 0 0,-1-1 0,0 0 0,-1 0 0,0-1 0,0 0 0,-1-1 0,0 0 0,0-1 0,-1 1 0,10-19 0,-6 4 0,-2 0 0,0-2 0,-1 1 0,-2-1 0,0 0 0,2-36 0,-2-162 0,-7 178 0,-3 0 0,-2 0 0,-1 0 0,-3 1 0,-29-83 0,30 105 0,-2 0 0,-1 0 0,0 1 0,-2 1 0,-19-24 0,22 32 0,-1 0 0,0 1 0,-1 1 0,0 0 0,-1 0 0,0 2 0,-1 0 0,-22-11 0,22 14 0,0 0 0,0 1 0,-1 1 0,1 0 0,-1 1 0,0 1 0,0 1 0,0 0 0,-1 1 0,1 0 0,0 2 0,0 0 0,0 0 0,0 2 0,1 0 0,-1 0 0,1 2 0,0 0 0,-22 13 0,16-5 0,1 2 0,1 0 0,0 2 0,1 0 0,1 1 0,1 0 0,0 1 0,2 1 0,-14 25 0,-51 72-1365,71-103-5461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0:4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24575,'-4'0'0,"6"0"0,13 0 0,6 0 0,9 4 0,8 6 0,-3 5 0,1 0 0,-2-3 0,-6 2 0,-3 1 0,-3 0 0,-4 0 0,-6-2-8191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0:4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1 403 24575,'11'-1'0,"0"0"0,0 0 0,0-1 0,0-1 0,-1 0 0,1 0 0,-1-1 0,0 0 0,0-1 0,0 0 0,0 0 0,-1-1 0,11-9 0,10-11 0,-1-1 0,35-42 0,-26 26 0,-29 34 0,112-130 0,-107 122-1365,-1 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0:4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24575,'4'0'0,"1"1"0,-1 0 0,1 0 0,-1 0 0,0 0 0,1 1 0,-1-1 0,0 1 0,0 0 0,5 4 0,39 30 0,-26-19 0,142 128 0,-54-43 0,-85-80-341,-1 2 0,-1 1-1,35 49 1,-50-61-6485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0:4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24575,'0'4'0,"5"2"0,5-1 0,1-1-8191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0:50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24 24575,'-5'6'0,"0"0"0,0 0 0,1 0 0,0 0 0,0 1 0,0 0 0,1 0 0,0 0 0,1 0 0,-1 0 0,1 1 0,1-1 0,-1 1 0,1-1 0,1 1 0,0-1 0,0 1 0,0 0 0,1-1 0,0 1 0,2 10 0,1-4 0,0 0 0,1 1 0,0-2 0,1 1 0,1 0 0,0-1 0,1-1 0,0 1 0,1-1 0,12 12 0,7 4 0,3-1 0,0-2 0,1-1 0,1-1 0,2-2 0,55 26 0,0-9 0,142 42 0,-130-50 0,0-5 0,2-5 0,0-4 0,131 3 0,-212-18 0,-1-2 0,0-1 0,0-1 0,0 0 0,-1-2 0,1 0 0,-1-2 0,0 0 0,-1-2 0,0 0 0,0-1 0,-1-1 0,0 0 0,-1-2 0,0 0 0,27-27 0,-5 1 0,-2-1 0,-1-1 0,-3-3 0,-1 0 0,-2-2 0,-3-2 0,28-61 0,-44 81-120,-2 6-87,-1 0-1,-1 0 1,-1-1-1,-1 0 0,4-27 1,-9 28-6619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0:5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24575,'0'-1'0,"0"1"0,0-1 0,0 0 0,1 1 0,-1-1 0,0 0 0,0 1 0,0-1 0,1 0 0,-1 1 0,0-1 0,1 1 0,-1-1 0,1 1 0,-1-1 0,1 0 0,-1 1 0,1 0 0,-1-1 0,1 1 0,-1-1 0,1 1 0,-1 0 0,1-1 0,0 1 0,-1 0 0,1 0 0,0-1 0,-1 1 0,1 0 0,0 0 0,-1 0 0,1 0 0,0 0 0,-1 0 0,1 0 0,0 0 0,1 0 0,0 0 0,0 1 0,1-1 0,-1 0 0,1 1 0,-1 0 0,0-1 0,0 1 0,1 0 0,-1 0 0,3 2 0,1 3 0,-1 1 0,1 0 0,-1 0 0,0 1 0,-1-1 0,0 1 0,0 0 0,-1 0 0,0 0 0,4 16 0,2 3 0,41 108 0,68 170 0,-92-239-1365,-19-54-5461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0:52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24575,'1'1'0,"0"-1"0,0 1 0,0-1 0,0 1 0,0-1 0,0 1 0,0-1 0,0 1 0,-1 0 0,1 0 0,0-1 0,0 1 0,-1 0 0,1 0 0,-1 0 0,1 0 0,-1 0 0,1-1 0,-1 1 0,1 0 0,-1 0 0,0 0 0,1 1 0,-1-1 0,0 0 0,0 2 0,5 37 0,-4-30 0,8 67 0,60 371 0,-30-323 118,-14-49-1601,-20-58-5343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0:5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18 773 24575,'-1'0'0,"0"0"0,0 1 0,0-1 0,1 0 0,-1 0 0,0 0 0,0 1 0,1-1 0,-1 1 0,0-1 0,1 0 0,-1 1 0,0-1 0,1 1 0,-1-1 0,1 1 0,-1 0 0,1-1 0,-1 1 0,1-1 0,-1 1 0,1 0 0,0 0 0,-1-1 0,1 1 0,0 0 0,0 0 0,-1-1 0,1 1 0,0 0 0,0 0 0,0-1 0,0 3 0,0-1 0,0 1 0,0-1 0,0 0 0,0 1 0,1-1 0,-1 1 0,1-1 0,-1 0 0,1 1 0,0-1 0,2 4 0,8 11 0,1-2 0,1 0 0,0 0 0,24 19 0,-17-15 0,705 583-631,-586-495 579,4-7-1,169 89 0,-242-153 57,1-2 0,2-4 0,2-3 0,0-3 0,2-4 0,0-3 0,79 7 0,-116-20 29,-1-3 0,1-1 1,-1-2-1,1-2 0,-1-1 0,0-2 0,-1-2 1,1-2-1,-2-1 0,0-2 0,0-1 1,-1-2-1,-1-1 0,-1-2 0,-1-2 0,-1-1 1,0-1-1,39-40 0,-26 16-9,-1-1 0,-2-3-1,-3-1 1,63-112 0,-64 89-20,-3-2 1,-4 0 0,30-119-1,-33 72-6,-5-2 1,-6-1-1,-6 0 0,-5-1 0,-13-151 0,-5 122-1363,12 142-5461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0:3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52 727 24575,'-6'-6'0,"1"0"0,1-1 0,-1 0 0,1 1 0,1-2 0,-1 1 0,1 0 0,0-1 0,1 1 0,0-1 0,0 0 0,-1-11 0,0-13 0,1-55 0,2 63 0,1 8 0,0 1 0,1 0 0,1 0 0,1 0 0,0 0 0,1 1 0,0 0 0,1 0 0,1 0 0,0 0 0,1 1 0,0 0 0,1 1 0,0 0 0,1 0 0,22-18 0,-4 5 0,0 2 0,2 2 0,1 1 0,0 1 0,66-29 0,-63 34 0,1 1 0,-1 2 0,2 2 0,0 1 0,0 1 0,0 2 0,0 2 0,59 2 0,-89 1 0,1 1 0,0 0 0,0 0 0,0 1 0,-1 0 0,1 0 0,-1 0 0,0 1 0,1 0 0,-1 0 0,0 0 0,-1 1 0,1 0 0,-1 0 0,1 1 0,-1 0 0,8 9 0,-7-5 0,0 1 0,0 0 0,-1 0 0,0 1 0,-1 0 0,0-1 0,-1 1 0,0 1 0,3 20 0,-3-5 0,-1 0 0,-2 0 0,0 0 0,-2-1 0,-1 1 0,-1 0 0,-1-1 0,-13 40 0,10-44 0,0-1 0,-1-1 0,-1 1 0,-1-1 0,-1-1 0,0 0 0,-1-1 0,-2 0 0,0-1 0,-26 23 0,36-35-195,-1-1 0,1-1 0,-1 1 0,0-1 0,0 0 0,-7 3 0,-5-1-6631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1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1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1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1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  <inkml:trace contextRef="#ctx0" brushRef="#br0" timeOffset="1">1 1 24575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1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1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  <inkml:trace contextRef="#ctx0" brushRef="#br0" timeOffset="1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14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1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1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  <inkml:trace contextRef="#ctx0" brushRef="#br0" timeOffset="1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1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0:3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83 658 24575,'1'0'0,"1"0"0,-1 1 0,1-1 0,-1 0 0,1 1 0,-1 0 0,1-1 0,-1 1 0,1 0 0,-1 0 0,0 0 0,0 0 0,0 0 0,1 0 0,-1 0 0,0 0 0,0 0 0,0 1 0,0-1 0,0 2 0,17 33 0,-15-28 0,23 59 0,20 83 0,-2-5 0,-21-73 0,-21-56 0,-5-15 0,-5-11 0,-15-38 0,2-1 0,2 0 0,-14-62 0,16 54 0,-26-84 0,7-2 0,-29-234 0,63 364 0,1 1 0,1-1 0,0 0 0,1 1 0,0-1 0,3-14 0,-3 23 0,1 1 0,-1-1 0,1 0 0,-1 1 0,1-1 0,0 1 0,0 0 0,1 0 0,-1 0 0,1 0 0,0 0 0,-1 0 0,1 0 0,0 1 0,1 0 0,-1 0 0,0-1 0,1 2 0,-1-1 0,1 0 0,-1 1 0,1 0 0,6-2 0,21-3 0,0 1 0,0 1 0,0 2 0,0 1 0,43 4 0,156 31 0,-207-30 0,0 1 0,-1 1 0,0 1 0,-1 1 0,1 1 0,26 16 0,-43-22 0,-1 0 0,1 0 0,0 1 0,-1-1 0,0 1 0,0 0 0,0 1 0,-1-1 0,1 1 0,-1-1 0,0 1 0,0 0 0,-1 0 0,1 0 0,-1 0 0,0 1 0,-1-1 0,1 1 0,-1-1 0,0 1 0,0-1 0,-1 1 0,0 0 0,0-1 0,0 1 0,-1 0 0,0-1 0,0 1 0,0-1 0,-4 11 0,1-5 0,0-1 0,-1 0 0,0-1 0,-1 1 0,0-1 0,0 0 0,-13 13 0,-60 53 0,59-58 0,-4 3 0,-35 20 0,36-24 0,0 0 0,-24 22 0,45-36 0,0-1 0,1 1 0,-1 0 0,1 0 0,-1 0 0,1 0 0,0 0 0,-1 0 0,1 0 0,0 1 0,0-1 0,1 0 0,-1 1 0,0-1 0,1 0 0,0 1 0,-1-1 0,1 1 0,0 3 0,1-2 0,0 0 0,0 0 0,0 0 0,1 0 0,-1 0 0,1 0 0,0 0 0,0-1 0,0 1 0,4 5 0,7 6 0,1-1 0,1 0 0,29 23 0,-34-30 0,86 62 0,138 74 0,-77-50 0,-134-78-1365,-8-2-5461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1587 24575,'-43'-663'0,"-5"-54"0,40 661 0,-17-60 0,25 114 0,0 1 0,0-1 0,-1 0 0,1 1 0,-1-1 0,1 1 0,-1-1 0,0 1 0,1-1 0,-1 1 0,0-1 0,0 1 0,0 0 0,0 0 0,0-1 0,0 1 0,-1 0 0,1 0 0,0 0 0,0 0 0,-1 0 0,1 0 0,-1 1 0,1-1 0,-1 0 0,1 1 0,-4-1 0,4 1 0,-1 0 0,0 1 0,0-1 0,0 1 0,1-1 0,-1 1 0,0 0 0,1-1 0,-1 1 0,0 0 0,1 0 0,0 0 0,-1 1 0,1-1 0,-1 0 0,1 0 0,0 1 0,0-1 0,0 1 0,0-1 0,0 1 0,0-1 0,0 1 0,0 0 0,0 1 0,-29 64-48,-47 93-1269,66-140-5509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2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2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21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832 0 24575,'-17'9'0,"-30"18"0,-33 19 0,-24 13 0,-6-3 0,3-7 0,6-8 0,13-10 0,17-11 0,16-9 0,17-2 0,24-3 0,23 3 0,10-1-8191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2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2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2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  <inkml:trace contextRef="#ctx0" brushRef="#br0" timeOffset="1">1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2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2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2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  <inkml:trace contextRef="#ctx0" brushRef="#br0" timeOffset="1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0:39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24575,'5'0'0,"0"4"0,9 14 0,6 21 0,11 29 0,6 15 0,-4 7 0,-7 0 0,-4-7 0,-6-13 0,-6-15 0,-4-16-8191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26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8:03:52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24575,'3'-20'0,"2"22"0,4 17 0,8 37 0,-1 2 0,8 63 0,-8-36 0,58 346-682,19 189-2047,214 1640-2034,-63-448 3481,-240-1769 2033,-4-34-479,1 0 0,0 0 0,1-1 0,-1 1 0,2 0 0,-1-1 0,5 11 0,-7-19-223,0 1 0,1-1 0,-1 0 0,0 0 1,0 0-1,0 1 0,0-1 0,0 0 0,0 0 0,0 0 0,0 1 0,1-1 0,-1 0 0,0 0 0,0 0 0,0 0 1,0 1-1,1-1 0,-1 0 0,0 0 0,0 0 0,0 0 0,1 0 0,-1 0 0,0 0 0,0 1 0,1-1 0,-1 0 0,0 0 1,0 0-1,0 0 0,1 0 0,-1 0 0,0 0 0,0 0 0,1 0 0,-1 0 0,0 0 0,0-1 0,1 1 0,-1 0 1,0 0-1,0 0 0,0 0 0,1 0 0,-1 0 0,0 0 0,0-1 0,0 1 0,1 0 0,-1 0 0,0 0 0,0 0 0,0-1 1,0 1-1,0 0 0,1 0 0,-1-1 0,4-5 187,-1-1-1,1 0 1,-1-1 0,0 1-1,-1 0 1,0-1 0,2-10-1,0 1-561,12-47-5791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8:03:5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24575,'0'13'0,"5"37"0,13 78 0,16 79 0,11 56 0,11 28-1115,12 3 1115,3-19 0,6-31 0,-1-36 0,-6-29 273,-6-32-273,-9-32 0,-15-32 0,-9-26 0,-11-18 0,-4-16 842,-5-11-9033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8:03:54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24575,'0'-4'0,"8"-2"0,16 26 0,33 59 0,40 92 0,25 88 0,3 64 0,-14 26-1577,-18-16 1577,-21-36 0,-22-52-426,-20-54 426,-15-56 0,-10-46 0,-6-35 0,-3-22 0,0-16-6188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8:03:5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24575,'1'-1'0,"-1"0"0,0 0 0,0 0 0,1 0 0,-1 1 0,1-1 0,-1 0 0,1 0 0,-1 0 0,1 1 0,-1-1 0,1 0 0,0 1 0,-1-1 0,1 0 0,0 1 0,-1-1 0,1 1 0,0-1 0,0 1 0,0 0 0,0-1 0,-1 1 0,1 0 0,0-1 0,0 1 0,2 0 0,28-5 0,-27 5 0,52-2 0,-39 2 0,0 0 0,0-2 0,-1 0 0,33-7 0,-44 7 0,0 0 0,0 0 0,0-1 0,-1 1 0,1-1 0,-1 0 0,1 0 0,-1 0 0,0-1 0,0 0 0,-1 1 0,1-1 0,-1-1 0,0 1 0,0 0 0,0-1 0,0 0 0,-1 1 0,0-1 0,2-6 0,0-1 0,-1 0 0,0 0 0,0 0 0,-2 0 0,1-1 0,-2 1 0,1 0 0,-2-1 0,0 1 0,0 0 0,-1-1 0,-1 1 0,-5-17 0,5 21 0,-1-1 0,1 1 0,-2 0 0,1 1 0,-1-1 0,0 1 0,-1 0 0,1 0 0,-2 0 0,1 1 0,-1 0 0,0 0 0,0 1 0,0 0 0,-1 0 0,1 0 0,-1 1 0,-1 0 0,-9-3 0,15 6 0,1 0 0,-1 0 0,0 0 0,0 1 0,0-1 0,1 0 0,-1 1 0,0 0 0,0 0 0,0 0 0,0 0 0,0 0 0,0 1 0,0-1 0,1 1 0,-1 0 0,0-1 0,0 1 0,1 1 0,-1-1 0,0 0 0,1 1 0,-1-1 0,1 1 0,0 0 0,-1 0 0,1 0 0,0 0 0,0 0 0,0 0 0,1 0 0,-1 1 0,0-1 0,1 1 0,0-1 0,-1 1 0,1 0 0,0-1 0,1 1 0,-1 0 0,0 3 0,-2 5 0,1 0 0,1 0 0,0 0 0,1 0 0,0 0 0,0 0 0,1 1 0,1-1 0,4 18 0,-3-21 0,0 0 0,0 0 0,1-1 0,0 1 0,0-1 0,0 0 0,1 0 0,0 0 0,1-1 0,0 1 0,0-1 0,0-1 0,0 1 0,1-1 0,0 0 0,0-1 0,1 1 0,-1-1 0,1-1 0,0 0 0,0 0 0,0 0 0,0-1 0,0 0 0,1-1 0,15 2 0,-22-3 0,1 0 0,-1 0 0,0-1 0,0 1 0,1 0 0,-1-1 0,0 1 0,0-1 0,0 0 0,0 0 0,1 0 0,-1 0 0,0 0 0,-1 0 0,3-2 0,-3 2 0,0 0 0,0 0 0,0 0 0,0 0 0,-1 0 0,1 0 0,0-1 0,-1 1 0,1 0 0,-1-1 0,1 1 0,-1 0 0,0-1 0,0 1 0,0 0 0,1-1 0,-1 1 0,-1-3 0,1 0 0,-1 0 0,0 0 0,0 0 0,-1 0 0,1 0 0,-1 0 0,0 0 0,0 0 0,0 1 0,-1-1 0,1 1 0,-1 0 0,0-1 0,-5-3 0,3 3-124,-1 0 0,1 0 0,-1 0 0,0 1 0,-1 0 0,1 0-1,0 1 1,-1 0 0,0 0 0,-6-1 0,-10-1-6702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15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1:1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  <inkml:trace contextRef="#ctx0" brushRef="#br0" timeOffset="1">1 1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8:03:5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24575,'275'951'0,"-237"-802"0,13 52 0,78 283 0,-128-481 0,-1-1 0,1 1 0,0-1 0,-1 1 0,1-1 0,0 1 0,1-1 0,-1 0 0,0 0 0,1 1 0,-1-1 0,1 0 0,0 0 0,0-1 0,0 1 0,0 0 0,0 0 0,0-1 0,0 0 0,0 1 0,0-1 0,1 0 0,-1 0 0,1 0 0,-1 0 0,1 0 0,-1-1 0,1 1 0,-1-1 0,1 0 0,0 0 0,-1 1 0,1-2 0,-1 1 0,1 0 0,0-1 0,-1 1 0,1-1 0,-1 1 0,1-1 0,-1 0 0,5-3 0,-2 2 0,-1 0 0,1-1 0,-1 0 0,1 0 0,-1 0 0,0-1 0,-1 1 0,1-1 0,0 0 0,-1 0 0,5-7 0,2-7 0,0 0 0,7-21 0,4-15 0,17-75 0,28-164-1365,-3-33-5461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8:03:5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24575,'65'286'162,"159"673"-1840,-12-160 2088,-198-752-290,26 63 0,-33-94-109,1 0 1,1-1 0,0 0 0,1-1-1,1 0 1,0 0 0,16 14-1,25 16 371,92 60-1,-17-15-371,-27-8-1375,-64-49-5461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0:4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1006 24575,'39'-70'0,"-22"42"0,22-49 0,-9-10 0,-4 0 0,15-98 0,-4 18 0,-27 113 0,4-18 0,-12 66 0,0 0 0,0 0 0,0 1 0,1-1 0,0 1 0,0-1 0,0 1 0,8-9 0,-10 12 0,1 0 0,0 1 0,-1-1 0,1 1 0,0-1 0,0 1 0,0-1 0,0 1 0,1 0 0,-1 0 0,0 0 0,0 1 0,1-1 0,-1 0 0,0 1 0,1-1 0,-1 1 0,1 0 0,-1 0 0,1 0 0,2 0 0,-1 1 0,1 0 0,-1 1 0,0 0 0,1-1 0,-1 1 0,0 0 0,0 1 0,-1-1 0,1 1 0,5 5 0,5 5 0,-1 1 0,-1 0 0,0 1 0,12 22 0,109 216 0,-48-82 0,-84-170 0,3 7 0,-1-1 0,2 0 0,-1-1 0,1 1 0,6 5 0,-10-11 0,0 0 0,0 0 0,0 0 0,0 0 0,0 0 0,0-1 0,0 1 0,0 0 0,1-1 0,-1 1 0,0-1 0,0 1 0,1-1 0,-1 1 0,0-1 0,1 0 0,-1 0 0,0 0 0,1 0 0,-1 0 0,0 0 0,1 0 0,-1 0 0,0-1 0,1 1 0,-1 0 0,0-1 0,0 1 0,1-1 0,-1 1 0,0-1 0,0 0 0,0 1 0,0-1 0,0 0 0,0 0 0,2-2 0,8-8 0,-1 0 0,-1-1 0,0-1 0,-1 1 0,0-1 0,12-27 0,27-92 0,-30 81 0,-3 3 0,14-90 0,-15 62 0,-11 65 0,1-6 0,0 1 0,1 0 0,0 0 0,2 0 0,8-18 0,-14 33 0,1 1 0,-1-1 0,0 1 0,1-1 0,-1 0 0,1 1 0,-1 0 0,1-1 0,-1 1 0,1-1 0,-1 1 0,1-1 0,-1 1 0,1 0 0,0-1 0,-1 1 0,1 0 0,0 0 0,-1 0 0,1-1 0,0 1 0,-1 0 0,1 0 0,0 0 0,-1 0 0,1 0 0,0 0 0,-1 0 0,1 0 0,0 1 0,-1-1 0,1 0 0,0 0 0,-1 0 0,1 1 0,-1-1 0,1 0 0,0 1 0,-1-1 0,1 1 0,-1-1 0,1 0 0,-1 1 0,1-1 0,-1 1 0,1-1 0,-1 1 0,0 0 0,1-1 0,-1 1 0,0-1 0,1 2 0,20 34 0,-21-35 0,39 96 0,46 181 0,-47-143 0,10 66 0,-28-156-1365,-14-33-5461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8:03:5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24575,'0'10'0,"1"0"0,1 0 0,0 0 0,0 0 0,1-1 0,0 1 0,1-1 0,0 0 0,1 0 0,-1 0 0,2-1 0,-1 1 0,1-1 0,0-1 0,13 13 0,-7-8 0,0-1 0,1-1 0,1 0 0,-1-1 0,1 0 0,1-1 0,0 0 0,26 8 0,-21-9 0,0-2 0,1 0 0,0-2 0,-1 0 0,1-1 0,42-2 0,-55-1 0,-1 0 0,1 0 0,-1-1 0,1 0 0,-1-1 0,0 1 0,0-1 0,0-1 0,11-6 0,-13 7 0,-1-1 0,0 1 0,-1-1 0,1 0 0,-1 0 0,1 0 0,-1 0 0,0-1 0,-1 1 0,1-1 0,-1 0 0,0 0 0,0 0 0,0 0 0,1-7 0,-2 3 0,0 1 0,-1 0 0,0 0 0,0-1 0,-1 1 0,0 0 0,0 0 0,-1 0 0,0 0 0,-1 0 0,1 0 0,-2 0 0,1 1 0,-1-1 0,0 1 0,0 0 0,-1 0 0,0 1 0,-11-12 0,9 10 0,-1 0 0,0 1 0,0 1 0,0-1 0,-1 1 0,0 0 0,0 1 0,0 0 0,-1 1 0,0 0 0,0 0 0,0 1 0,0 0 0,0 1 0,-13-1 0,-2 5-1365,6 3-5461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8:03:5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2 24575,'-60'0'0,"19"-2"0,1 2 0,-76 11 0,104-9 0,1 1 0,0 0 0,-1 0 0,1 1 0,1 1 0,-1 0 0,1 0 0,0 1 0,0 0 0,0 1 0,1 0 0,0 0 0,1 1 0,-13 15 0,18-19 0,0 0 0,1 0 0,-1 0 0,1 0 0,0 1 0,0-1 0,0 1 0,1-1 0,-2 7 0,3-10 0,0 1 0,0-1 0,-1 0 0,1 1 0,0-1 0,0 1 0,0-1 0,1 1 0,-1-1 0,0 0 0,0 1 0,1-1 0,-1 1 0,1-1 0,-1 0 0,1 1 0,0-1 0,0 0 0,-1 0 0,1 0 0,0 1 0,0-1 0,0 0 0,0 0 0,0 0 0,0 0 0,1-1 0,-1 1 0,0 0 0,0 0 0,1-1 0,-1 1 0,0-1 0,3 1 0,-2 0 0,0-1 0,0 0 0,0 0 0,0 0 0,0 0 0,1 0 0,-1 0 0,0 0 0,0-1 0,0 1 0,0-1 0,0 0 0,0 1 0,0-1 0,0 0 0,0 0 0,0 0 0,0-1 0,-1 1 0,1 0 0,0-1 0,-1 1 0,1-1 0,-1 1 0,0-1 0,1 0 0,-1 0 0,0 1 0,0-1 0,0 0 0,0 0 0,0 0 0,0-4 0,2 0 0,-1-1 0,0 1 0,0-1 0,0 0 0,-1 0 0,0 0 0,-1 0 0,1 1 0,-2-12 0,0 12-170,-1 0-1,0 0 0,0 0 1,0 1-1,0-1 0,-1 1 1,-5-9-1,-8-8-6655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8:03:5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24575,'-2'1'0,"-1"-1"0,1 1 0,-1 0 0,1 0 0,-1 0 0,1 0 0,-1 0 0,1 1 0,0-1 0,0 1 0,0 0 0,0-1 0,0 1 0,-2 3 0,-25 29 0,27-32 0,1 1 0,-1-1 0,1 1 0,0-1 0,0 1 0,0-1 0,0 1 0,0 0 0,0 0 0,1-1 0,-1 1 0,1 0 0,0 0 0,0 0 0,0 0 0,0-1 0,0 1 0,1 0 0,-1 0 0,1 0 0,0-1 0,0 1 0,1 3 0,-1-4 0,0 0 0,0-1 0,1 1 0,-1 0 0,1-1 0,-1 1 0,1-1 0,-1 1 0,1-1 0,0 0 0,0 0 0,0 0 0,0 0 0,0 0 0,0 0 0,0 0 0,0 0 0,0-1 0,0 1 0,0-1 0,0 0 0,0 0 0,1 1 0,-1-1 0,0-1 0,0 1 0,0 0 0,0 0 0,1-1 0,-1 1 0,2-2 0,-3 2 3,1-1 0,-1 0 0,1 1 0,-1-1 0,1 0 0,-1 0 0,0 1 0,1-1 0,-1 0-1,0-1 1,0 1 0,0 0 0,0 0 0,0 0 0,0-1 0,0 1 0,0 0 0,0-1 0,-1 1 0,1-1 0,0 1-1,-1-1 1,1 1 0,-1-1 0,0 1 0,0-1 0,1 0 0,-1 1 0,0-1 0,0 1 0,0-1 0,-1 0 0,1 1 0,0-1-1,-1 1 1,1-1 0,-1 1 0,1-1 0,-1 1 0,0-2 0,-1-2-127,0 0 0,0 1 1,-1-1-1,1 1 0,-1-1 0,0 1 1,0 0-1,0 0 0,-1 0 0,1 1 1,-8-6-1,-5 0-6702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8:03:5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24575,'-1'2'0,"0"0"0,0-1 0,0 1 0,0-1 0,0 1 0,-1-1 0,1 1 0,0-1 0,-1 0 0,1 0 0,-1 1 0,1-1 0,-1 0 0,0 0 0,1-1 0,-1 1 0,0 0 0,-3 0 0,-21 15 0,24-14 0,1 0 0,-1-1 0,1 1 0,-1 0 0,1 0 0,0 0 0,0 0 0,0 0 0,0 1 0,0-1 0,1 0 0,-1 0 0,1 0 0,-1 1 0,1-1 0,0 0 0,0 1 0,0-1 0,0 0 0,0 1 0,0-1 0,1 0 0,-1 1 0,1-1 0,-1 0 0,1 0 0,0 0 0,0 0 0,0 1 0,0-1 0,1-1 0,1 4 0,1-2 0,-1 1 0,1-1 0,0 0 0,0 0 0,1 0 0,-1 0 0,1-1 0,-1 0 0,1 0 0,0 0 0,0-1 0,0 1 0,9 0 0,-2 0-114,0 0 1,0-2-1,0 1 0,0-1 0,0-1 1,0 0-1,0-1 0,0 0 0,-1-1 1,1-1-1,13-5 0,-7-1-6712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8:04:02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8 548 24575,'0'0'0,"-1"0"0,1 0 0,0 0 0,0 0 0,-1 0 0,1 0 0,0 0 0,0 0 0,0 0 0,-1 0 0,1 0 0,0 0 0,0 0 0,-1 0 0,1 0 0,0 0 0,0 0 0,-1 0 0,1 0 0,0-1 0,0 1 0,0 0 0,-1 0 0,1 0 0,0 0 0,0 0 0,0-1 0,0 1 0,-1 0 0,1 0 0,0 0 0,0-1 0,0 1 0,0 0 0,0 0 0,0-1 0,0 1 0,0 0 0,0 0 0,0 0 0,0-1 0,-1 1 0,1 0 0,0 0 0,1-1 0,-1 1 0,0 0 0,11-14 0,2 6 0,1 0 0,-1 0 0,1 2 0,1 0 0,-1 0 0,31-6 0,12-5 0,196-55 0,141-18-486,111 0-1460,1282-102 1542,-1315 179-348,866 89 0,8 141-168,-606-88 740,-672-118 597,-22-1 619,1-3 1,0-2-1,86-1 0,-116-6-1699,-5-1-5987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8:04:2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1624 440 24575,'-19'-10'0,"-1"0"0,-1 2 0,1 0 0,-1 2 0,-40-8 0,19 9 0,-1 2 0,0 1 0,1 3 0,-1 1 0,1 3 0,-1 1 0,1 2 0,1 2 0,0 1 0,-60 26 0,52-15 0,0 3 0,3 1 0,0 2 0,1 3 0,2 1 0,2 2 0,0 2 0,-36 42 0,29-22 0,2 2 0,2 1 0,3 3 0,3 1 0,2 2 0,3 1 0,-34 100 0,30-47 0,5 1 0,5 1 0,-14 156 0,33-184 0,4 0 0,4 0 0,5 0 0,3 0 0,22 94 0,-19-138 0,3 0 0,1-2 0,3 1 0,1-2 0,3 0 0,1-2 0,56 78 0,-55-90 0,3-2 0,0 0 0,2-2 0,1-1 0,1-1 0,1-1 0,1-2 0,1-2 0,2-1 0,44 19 0,-15-14 0,0-3 0,1-3 0,128 19 0,-95-26 0,-1-5 0,108-7 0,-171-2 0,0-1 0,-1-1 0,0-3 0,0 0 0,-1-3 0,49-19 0,-56 18 0,-1-2 0,-1-1 0,0-1 0,0-1 0,-2-1 0,0-1 0,-1-1 0,28-32 0,31-49 0,-5-4 0,-5-2 0,-4-4 0,62-140 0,-99 183 0,-3-1 0,-3-1 0,-3-1 0,-3-1 0,-3-1 0,-4 0 0,-2-1 0,-4 0 0,-3 0 0,-3 0 0,-3 1 0,-27-135 0,-7 50 0,-7 2 0,-7 2 0,-6 3 0,-6 3 0,-136-223 0,58 153 0,124 192 0,-1 0 0,-2 2 0,0 0 0,-1 1 0,-49-34 0,64 51 12,0 0 0,0 1 0,-1 0 0,1 1 0,-1-1 0,0 2 0,1-1 0,-1 1 0,-18-1 0,10 2-309,-1 2 0,1 0 0,-1 1 0,-18 5 0,11-3-6529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8:04:17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24575,'2'-19'0,"1"43"0,3 13 0,232 973 0,83-12 0,-273-864 0,42 125 0,-72-206-1365,-11-32-5461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8:04:1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63 24575,'-1'1'0,"0"-1"0,-1 1 0,1-1 0,0 1 0,0 0 0,0-1 0,0 1 0,0 0 0,0 0 0,0 0 0,0 0 0,1 0 0,-1 0 0,0 0 0,1 0 0,-1 0 0,0 0 0,1 1 0,-1-1 0,1 0 0,0 0 0,-1 1 0,1-1 0,0 0 0,0 0 0,0 1 0,0 1 0,-10 75 0,5 122 0,16 156 0,206 1609-3293,-148-1585 2364,74 177 441,-104-440 441,6-2 1,94 177-1,-107-241 257,2-1 0,2-2 0,2-1 1,3-2-1,1-1 0,2-3 0,1-1 0,3-3 0,84 52 1,-19-26 299,2-4 0,3-6 0,173 54 0,-145-61-520,2-6 0,2-6 0,294 26 0,-388-59 52,0-2 0,0-2 0,0-3 1,0-3-1,-1-1 0,-1-4 1,0-1-1,0-3 0,-2-2 1,-1-3-1,0-2 0,82-54 1,-73 37-24,-2-3 1,-2-3 0,-2-1 0,-2-4 0,-2-1 0,-3-3 0,-2-1 0,-3-3-1,41-79 1,-33 43-20,58-157 0,-84 181 0,-3-1 0,-3 0 0,8-82 0,-16 44-92,-6 0 0,-4-1 0,-5 1 0,-6 0 0,-45-206 0,-1 100-185,-163-398 1,-3 132 276,167 379 0,-5 3 0,-110-139 0,126 189 111,-3 1-1,-1 3 1,-3 2-1,-86-59 1,-244-123 441,233 150-552,-2 6 0,-163-51 0,237 98 0,-2 3 0,0 4 0,-1 4 0,-1 3 0,0 3 0,-103 4 0,160 5 0,0 1 0,0 2 0,0 0 0,0 1 0,1 2 0,-32 12 0,41-12 0,-1 0 0,1 1 0,0 0 0,1 1 0,0 1 0,1 0 0,0 1 0,0 0 0,1 1 0,-14 19 0,-108 171-1365,116-173-5461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8:04:2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3946 24575,'0'0'0,"0"1"0,0-1 0,-1 1 0,1-1 0,0 0 0,0 1 0,-1-1 0,1 0 0,0 0 0,0 1 0,-1-1 0,1 0 0,0 1 0,-1-1 0,1 0 0,-1 0 0,1 0 0,0 0 0,-1 1 0,1-1 0,-1 0 0,1 0 0,0 0 0,-1 0 0,1 0 0,-1 0 0,1 0 0,0 0 0,-1 0 0,1 0 0,-1 0 0,1 0 0,-1 0 0,1 0 0,0-1 0,-1 1 0,1 0 0,0 0 0,-1 0 0,1 0 0,-1-1 0,1 1 0,-1-3 0,-1 1 0,1-1 0,0 1 0,1-1 0,-1 1 0,0-1 0,1 0 0,0 1 0,-1-5 0,-1-41 0,1 0 0,11-86 0,-2 49 0,174-1505-1825,-159 1419 2134,-17 119-254,20-109-34,-25 158-21,-1 0 0,1-1 0,0 1 0,-1 0 0,2 0 0,-1 0 0,0 0 0,1 0 0,2-5 0,-4 8 0,1 0 0,-1-1 0,0 1 0,1 0 0,-1 0 0,1-1 0,-1 1 0,1 0 0,-1 0 0,1-1 0,-1 1 0,0 0 0,1 0 0,-1 0 0,1 0 0,-1 0 0,1 0 0,-1 0 0,1 0 0,-1 0 0,1 0 0,-1 0 0,1 0 0,0 0 0,18 14 0,3 12 185,-1 2 0,0 1 0,-3 0 0,18 37 0,-3-8 90,199 356-169,349 578-1104,-472-836 998,-107-153 1,1 1 1,-1-1 0,1 0-1,0 0 1,0 0 0,0 0-1,1-1 1,-1 1 0,1-1 0,-1 0-1,6 3 1,-7-5 12,-1 0-1,0 0 1,0 0 0,0 0-1,0 0 1,0 0 0,0 0-1,0 0 1,0 0 0,1 0-1,-1-1 1,0 1 0,0 0-1,0-1 1,0 1 0,0-1-1,0 1 1,1-2 0,0 0 59,1 0 1,-1 0 0,0-1 0,1 1-1,-1-1 1,0 0 0,-1 1 0,3-6-1,19-41-12,-2-1-1,16-59 0,-33 98-52,88-295-8,93-555 0,-167 714 0,-18 145 0,7-31 0,-7 32 0,0 1 0,1 0 0,-1-1 0,0 1 0,0 0 0,1-1 0,-1 1 0,0 0 0,0-1 0,1 1 0,-1 0 0,0 0 0,1-1 0,-1 1 0,0 0 0,1 0 0,-1 0 0,1-1 0,-1 1 0,0 0 0,1 0 0,-1 0 0,1 0 0,-1 0 0,0 0 0,1 0 0,15 10 0,5 17 0,-2 1 0,0 1 0,22 48 0,-2-5 0,-11-24 0,3 7 0,46 62 0,-75-115 0,-1 1 0,1-1 0,-1 0 0,1 0 0,0 0 0,0 0 0,0-1 0,0 1 0,0 0 0,0-1 0,0 1 0,1-1 0,-1 0 0,0 0 0,1 0 0,-1 0 0,1 0 0,0-1 0,-1 1 0,4 0 0,-3-2 0,0 0 0,0 0 0,0 0 0,0-1 0,0 1 0,0-1 0,-1 1 0,1-1 0,-1 0 0,1 0 0,-1 0 0,1-1 0,-1 1 0,0-1 0,0 1 0,0-1 0,-1 1 0,1-1 0,1-4 0,12-20 0,-1-1 0,12-38 0,47-156 0,173-701-1359,-30-25 945,-207 903-656,-4 19-4278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8:04:2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2388 24575,'-3'0'0,"1"0"0,-1 0 0,0 1 0,0-1 0,1 1 0,-1 0 0,0 0 0,0 0 0,1 0 0,-1 0 0,1 0 0,-1 1 0,1 0 0,0-1 0,0 1 0,-3 2 0,1 1 0,0-1 0,0 1 0,1 0 0,0 0 0,-1 0 0,2 1 0,-4 6 0,-1 8 0,1 1 0,0 0 0,-2 25 0,8-44 0,-10 55 0,3 2 0,2-1 0,3 1 0,7 85 0,-4-139 0,-1 1 0,1-1 0,0 0 0,0 0 0,0 1 0,1-1 0,0 0 0,0 0 0,0 0 0,1-1 0,-1 1 0,6 7 0,-7-12 0,-1 0 0,1 1 0,-1-1 0,1 0 0,-1 0 0,1 1 0,0-1 0,-1 0 0,1 0 0,-1 0 0,1 0 0,0 1 0,-1-1 0,1 0 0,-1 0 0,1 0 0,0 0 0,-1-1 0,1 1 0,0 0 0,-1 0 0,1 0 0,-1 0 0,1-1 0,-1 1 0,1 0 0,-1 0 0,1-1 0,-1 1 0,1-1 0,-1 1 0,1 0 0,-1-1 0,1 1 0,-1-1 0,1 1 0,-1-1 0,1 0 0,4-7 0,0 1 0,-1-1 0,1 0 0,-2 0 0,6-16 0,7-23 0,10-55 0,17-148 0,-9-92-320,5-643-951,-47-6 479,3 791 792,5 198 23,-1 1 1,1-1-1,0 0 0,-1 0 0,1 0 1,0 1-1,0-1 0,1 0 0,-1 0 1,0 0-1,1 1 0,-1-1 1,1 0-1,0-2 0,11 28 734,-1 2-304,142 307-141,7 8-688,356 795-1372,-44 35 564,-441-1083 1184,14 34 0,-36-108-53,-4-18-2,-3-21 560,-1 24-469,0-113 2411,4-90-1507,0 176-940,1 22 0,4 17 0,-1 11 0,-1 0 0,0 1 0,-2 0 0,5 30 0,-3-15 0,124 712 0,-124-709 0,-9-41 0,1 1 0,0-1 0,0 1 0,0-1 0,0 1 0,0-1 0,1 0 0,-1 1 0,0-1 0,0 1 0,0-1 0,0 1 0,0-1 0,1 0 0,-1 1 0,0-1 0,0 1 0,1-1 0,-1 0 0,0 1 0,0-1 0,1 0 0,-1 1 0,0-1 0,1 0 0,-1 0 0,1 1 0,-1-1 0,0 0 0,1 0 0,-1 0 0,1 0 0,-1 1 0,0-1 0,1 0 0,-1 0 0,1 0 0,-1 0 0,1 0 0,-1 0 0,1 0 0,0 0 0,11-19 0,7-29 0,18-66 0,-8 20 0,23-66 0,-51 157 0,0 0 0,1 0 0,-1 1 0,1-1 0,-1 0 0,1 1 0,0-1 0,3-2 0,-5 4 0,1 1 0,0-1 0,-1 1 0,1-1 0,0 1 0,0-1 0,0 1 0,-1 0 0,1-1 0,0 1 0,0 0 0,0 0 0,0-1 0,0 1 0,-1 0 0,1 0 0,0 0 0,0 0 0,0 0 0,1 1 0,2 0 0,-1 1 0,1 0 0,-1 0 0,1 0 0,-1 1 0,0-1 0,0 1 0,0 0 0,-1 0 0,1 0 0,-1 0 0,5 7 0,21 31 0,-2 3 0,-2 0 0,34 89 0,38 152 0,-96-284 0,133 504 0,-111-433-1365,-19-61-5461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0:41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1107 24575,'1'0'0,"1"-1"0,-1 1 0,0-1 0,1 1 0,-1-1 0,0 1 0,0-1 0,0 0 0,0 0 0,1 1 0,-1-1 0,0 0 0,0 0 0,-1 0 0,1 0 0,0 0 0,0 0 0,0-1 0,-1 1 0,1 0 0,0-2 0,14-32 0,-11 26 0,10-30 0,-2 0 0,11-61 0,4-87 0,-8 41 0,-5 63 0,4 1 0,4 1 0,32-83 0,-43 133 0,-8 22 0,0 0 0,0-1 0,1 1 0,9-16 0,-11 23 0,-1 0 0,1 0 0,0 0 0,0 0 0,0 0 0,0 0 0,1 0 0,-1 0 0,0 1 0,1 0 0,-1-1 0,1 1 0,-1 0 0,1 0 0,0 0 0,-1 0 0,1 1 0,0-1 0,0 1 0,-1 0 0,6-1 0,0 2 0,-1 0 0,1 0 0,-1 1 0,1 0 0,-1 0 0,0 1 0,0 0 0,0 0 0,0 0 0,0 1 0,9 7 0,9 9 0,34 32 0,-44-38 0,66 68 0,128 164 0,42 116 0,-229-329 0,130 212 0,-145-229-1365,-3-4-5461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8:07:5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8:07:5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8:07:5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8:07:5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0:42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10 126 24575,'-4'0'0,"-1"-4"0,16-5 0,32-6 0,42-5 0,36 2 0,27 0 0,9 2 0,-5 4 0,-25 5 0,-25 3 0,-21 2 0,-21 1 0,-17 2 0,-14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0:4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41 127 24575,'-13'-4'0,"12"4"0,1-1 0,-1 1 0,0-1 0,1 1 0,-1 0 0,1-1 0,-1 1 0,0 0 0,1 0 0,-1-1 0,0 1 0,1 0 0,-1 0 0,0 0 0,1 0 0,-1 0 0,0 0 0,0 0 0,1 0 0,-1 0 0,0 0 0,1 0 0,-1 0 0,0 1 0,1-1 0,-1 0 0,0 1 0,1-1 0,-1 0 0,1 1 0,-1-1 0,0 0 0,1 1 0,-1-1 0,1 1 0,-1-1 0,1 1 0,0-1 0,-1 1 0,1 0 0,-1-1 0,1 1 0,0 0 0,0-1 0,-1 1 0,1 0 0,0-1 0,0 1 0,0 0 0,0-1 0,0 1 0,0 1 0,-1 11 0,2 0 0,-1 0 0,2-1 0,0 1 0,0 0 0,1-1 0,1 1 0,6 13 0,1 9 0,201 564 0,-97-292 0,-87-227 0,-206-607 0,92 283 0,47 136 0,-30-96 0,68 201 0,0 0 0,0 0 0,0 1 0,1-1 0,-1 0 0,1 0 0,-1 0 0,1 0 0,0 0 0,0 1 0,0-1 0,1 0 0,-1 0 0,1 0 0,0 0 0,-1 0 0,1 1 0,0-1 0,1 0 0,-1 1 0,2-3 0,2 0 0,0 1 0,0 0 0,1 0 0,-1 1 0,1 0 0,0 0 0,0 0 0,0 0 0,10-1 0,37-14 0,0 3 0,82-13 0,119-1 0,-132 21 0,1 4 0,140 16 0,-185-4 0,0 4 0,-1 3 0,0 4 0,109 41 0,-165-52 0,-1 1 0,0 1 0,-1 1 0,0 0 0,-1 1 0,0 2 0,29 27 0,-42-36 0,0 0 0,0 1 0,-1 0 0,0 0 0,0 0 0,0 0 0,-1 1 0,0-1 0,0 1 0,-1 0 0,0 0 0,0 0 0,0 0 0,-1 0 0,0 0 0,-1 0 0,1 0 0,-1 1 0,-1-1 0,1 0 0,-1 0 0,-1 0 0,1 0 0,-1 0 0,-1 0 0,1 0 0,-6 9 0,-2 3 0,-2 0 0,0-1 0,-1 0 0,-1-1 0,-1-1 0,0 0 0,-30 24 0,-11 2 0,-68 41 0,-1-12 0,-3-6 0,-3-5 0,-192 59 0,322-119 0,-18 7 0,-1-1 0,0-1 0,-35 4 0,50-8 0,-1-1 0,1 0 0,-1 0 0,1-1 0,-1 0 0,0 0 0,1 0 0,0 0 0,-1-1 0,1 0 0,0 0 0,0 0 0,0-1 0,0 0 0,0 0 0,1 0 0,-1-1 0,-4-4 0,-58-61-1365,53 56-5461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17:50:4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388 237 24575,'-37'-8'0,"11"0"0,12 6 0,0 0 0,0 1 0,-1 1 0,1 0 0,0 1 0,0 0 0,0 1 0,0 1 0,0 0 0,-25 9 0,31-8 0,0 0 0,-1 1 0,1 0 0,1 0 0,-1 1 0,1 0 0,0 0 0,0 1 0,1-1 0,0 2 0,0-1 0,1 1 0,0-1 0,0 1 0,1 1 0,0-1 0,-5 16 0,2-4 0,2 0 0,0 0 0,2 0 0,0 1 0,1 0 0,1-1 0,1 1 0,5 38 0,0-29 0,2-1 0,0 0 0,2 0 0,2 0 0,19 39 0,1-13 0,3 0 0,2-3 0,2-1 0,3-1 0,51 48 0,-46-54 0,77 60 0,-97-85 0,0-2 0,1-1 0,0-1 0,1-1 0,32 10 0,-53-21 0,-1-1 0,1 0 0,-1 0 0,1 0 0,0-1 0,-1 0 0,1-1 0,0 1 0,0-1 0,0 0 0,0-1 0,0 0 0,-1 0 0,1 0 0,0-1 0,-1 0 0,1-1 0,-1 1 0,0-1 0,0 0 0,0-1 0,11-7 0,-3-2 0,0-1 0,-2 0 0,0 0 0,0-1 0,-1-1 0,-1 0 0,-1 0 0,0-1 0,9-26 0,1-8 0,24-108 0,-34 118 0,-3 0 0,-1 0 0,-1-66 0,-4 84 0,-2 0 0,-1 0 0,-1 0 0,-1 0 0,-1 0 0,-1 1 0,-18-40 0,2 20 0,-1 0 0,-3 2 0,-1 1 0,-2 1 0,-40-40 0,28 38 0,-1 1 0,-2 2 0,-97-60 0,126 87-136,-1 1-1,-1 0 1,0 2-1,0 0 1,-1 0-1,1 2 1,-1 0-1,-1 2 0,-27-3 1,17 6-6690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32EE-330C-422F-9D3E-AAFEA08B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A6E9B3-F70E-4193-9B55-400D530FB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3BA325-CECB-4DE2-A219-57F0BFB5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F3ED-59BE-46A0-8B14-56B0D00405C5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BBC32D-081B-46A4-8EC6-03459075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DEF0F4-C934-4173-AB17-66440A97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C3A8-E0F5-423A-AAF9-1935CC58A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33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F41A5-7FD1-4ADF-A9FE-7586559F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76B1609-B777-4863-B5A3-D9295D2BB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AD0508-7060-4BEE-B6D9-7F9317A0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F3ED-59BE-46A0-8B14-56B0D00405C5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B4AAF8-E63C-47A3-8668-0F66CE0B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9F49C2-DDF2-44D0-97B2-B7E2FB7D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C3A8-E0F5-423A-AAF9-1935CC58A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27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D66F6EC-861C-4746-813B-C88F96F56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762641-0666-4D36-852A-D23198013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24C5A2-CCE9-46E3-91A6-EE82D0AF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F3ED-59BE-46A0-8B14-56B0D00405C5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E75A68-3482-43E8-84F7-6CEB3CBF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A1771B-0977-4D5F-A0E4-D19D319B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C3A8-E0F5-423A-AAF9-1935CC58A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6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604CDA-B9C8-4F99-B3CD-D65563D7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96E35F-95B6-48C4-A4C1-BC4793AD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0CD18-8B21-4296-9218-60DC7B99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F3ED-59BE-46A0-8B14-56B0D00405C5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5BE844-4254-4C4D-B650-2BA1ECCD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9EBF07-ED45-4963-A0D8-E274609E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C3A8-E0F5-423A-AAF9-1935CC58A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54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76FE22-A656-4E1F-9C80-1FEBC087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248842-F1FE-4429-804C-3AC7AD9D3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69CBDB-5633-4F19-9169-50FB5BF0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F3ED-59BE-46A0-8B14-56B0D00405C5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8A46CC-5CE1-4027-8BCE-F75A2B52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021369-8D3B-460E-B52D-7C1E6D42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C3A8-E0F5-423A-AAF9-1935CC58A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386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C5945F-2B7E-4C5C-91B4-D59EF1C8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6C05F3-D20C-46BD-99F4-4814493A1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CEFFF03-826D-4B60-AF36-E50603FD6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164F2B-0DDB-4912-93FE-87A6F805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F3ED-59BE-46A0-8B14-56B0D00405C5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BE0E23-472D-474F-A730-54832EBF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0B5B50-1E11-4420-8802-61825CB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C3A8-E0F5-423A-AAF9-1935CC58A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1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6E0851-302F-4F1C-9760-5284DE73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A48443-BA68-48A1-928B-A577995F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4056B0-C24D-4DAE-96F0-8A4A190A9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325F311-D8BA-4726-B8B9-3A0950078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F1BD07-B830-4429-BEF9-D45EA0258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107EE2E-D0A4-4C9F-94AD-775C71CD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F3ED-59BE-46A0-8B14-56B0D00405C5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4E6A44-B18C-4B31-9299-C1127C2A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F8BF735-5E5C-4ABB-9ADA-07B84E87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C3A8-E0F5-423A-AAF9-1935CC58A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9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9AF47F-E0B5-418C-9766-C693DEA4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0F5598-0CDC-4A19-B3F0-5106115D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F3ED-59BE-46A0-8B14-56B0D00405C5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3EDF029-7E31-469A-A615-E09F0F4C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A06DE5-6E87-423F-9212-FB0ABF07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C3A8-E0F5-423A-AAF9-1935CC58A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79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EC0F6D8-E6ED-4534-A8AE-4104D036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F3ED-59BE-46A0-8B14-56B0D00405C5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5284E97-2435-419A-B2D6-1F506FE8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A0167B-9D64-47AF-B3F7-F6AB017E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C3A8-E0F5-423A-AAF9-1935CC58A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609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58C73-8B7D-401F-8DDF-C3943FCA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D96909-F44E-43B9-8A9A-67B75D005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7B2C9C-729C-417C-9C78-E875D0C27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780BA8-3227-48D4-B0AA-922C952E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F3ED-59BE-46A0-8B14-56B0D00405C5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713A57-8801-4F45-B096-43576247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493864-854B-462D-9517-7720FBAD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C3A8-E0F5-423A-AAF9-1935CC58A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39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B1C87C-7C8A-4279-8DB9-DBC64F14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16CC8A6-1C9C-4FC4-B1B6-3624F3CD7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1C4800-569A-4421-AE1F-9703056D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295050-B220-46F5-961A-A0BAC2B7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F3ED-59BE-46A0-8B14-56B0D00405C5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EB348B-B4AC-47DD-B3B1-A458A90A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85CB24-3921-4512-97E0-1C63F9E4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C3A8-E0F5-423A-AAF9-1935CC58A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45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4BB7D6-9E8D-486B-8ABC-F3C1C16B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B9A97D-4842-4DED-8F1B-6CDB78AA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521F68-353C-4E78-88EA-9810522BE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DF3ED-59BE-46A0-8B14-56B0D00405C5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1662C0-6D69-4CC1-9D1E-022175700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553202-CFCC-4FED-A995-05405DD03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1C3A8-E0F5-423A-AAF9-1935CC58A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72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.xml"/><Relationship Id="rId18" Type="http://schemas.openxmlformats.org/officeDocument/2006/relationships/image" Target="../media/image22.png"/><Relationship Id="rId26" Type="http://schemas.openxmlformats.org/officeDocument/2006/relationships/customXml" Target="../ink/ink41.xml"/><Relationship Id="rId39" Type="http://schemas.openxmlformats.org/officeDocument/2006/relationships/customXml" Target="../ink/ink49.xml"/><Relationship Id="rId21" Type="http://schemas.openxmlformats.org/officeDocument/2006/relationships/customXml" Target="../ink/ink36.xml"/><Relationship Id="rId34" Type="http://schemas.openxmlformats.org/officeDocument/2006/relationships/customXml" Target="../ink/ink45.xml"/><Relationship Id="rId42" Type="http://schemas.openxmlformats.org/officeDocument/2006/relationships/image" Target="../media/image29.png"/><Relationship Id="rId47" Type="http://schemas.openxmlformats.org/officeDocument/2006/relationships/customXml" Target="../ink/ink53.xml"/><Relationship Id="rId50" Type="http://schemas.openxmlformats.org/officeDocument/2006/relationships/image" Target="../media/image33.png"/><Relationship Id="rId55" Type="http://schemas.openxmlformats.org/officeDocument/2006/relationships/customXml" Target="../ink/ink57.xml"/><Relationship Id="rId7" Type="http://schemas.openxmlformats.org/officeDocument/2006/relationships/customXml" Target="../ink/ink24.xml"/><Relationship Id="rId2" Type="http://schemas.openxmlformats.org/officeDocument/2006/relationships/customXml" Target="../ink/ink20.xml"/><Relationship Id="rId16" Type="http://schemas.openxmlformats.org/officeDocument/2006/relationships/customXml" Target="../ink/ink32.xml"/><Relationship Id="rId29" Type="http://schemas.openxmlformats.org/officeDocument/2006/relationships/image" Target="../media/image24.png"/><Relationship Id="rId11" Type="http://schemas.openxmlformats.org/officeDocument/2006/relationships/customXml" Target="../ink/ink28.xml"/><Relationship Id="rId24" Type="http://schemas.openxmlformats.org/officeDocument/2006/relationships/customXml" Target="../ink/ink39.xml"/><Relationship Id="rId32" Type="http://schemas.openxmlformats.org/officeDocument/2006/relationships/customXml" Target="../ink/ink44.xml"/><Relationship Id="rId37" Type="http://schemas.openxmlformats.org/officeDocument/2006/relationships/customXml" Target="../ink/ink48.xml"/><Relationship Id="rId40" Type="http://schemas.openxmlformats.org/officeDocument/2006/relationships/image" Target="../media/image28.png"/><Relationship Id="rId45" Type="http://schemas.openxmlformats.org/officeDocument/2006/relationships/customXml" Target="../ink/ink52.xml"/><Relationship Id="rId53" Type="http://schemas.openxmlformats.org/officeDocument/2006/relationships/customXml" Target="../ink/ink56.xml"/><Relationship Id="rId58" Type="http://schemas.openxmlformats.org/officeDocument/2006/relationships/image" Target="../media/image37.png"/><Relationship Id="rId5" Type="http://schemas.openxmlformats.org/officeDocument/2006/relationships/customXml" Target="../ink/ink22.xml"/><Relationship Id="rId19" Type="http://schemas.openxmlformats.org/officeDocument/2006/relationships/customXml" Target="../ink/ink34.xml"/><Relationship Id="rId4" Type="http://schemas.openxmlformats.org/officeDocument/2006/relationships/customXml" Target="../ink/ink21.xml"/><Relationship Id="rId9" Type="http://schemas.openxmlformats.org/officeDocument/2006/relationships/customXml" Target="../ink/ink26.xml"/><Relationship Id="rId14" Type="http://schemas.openxmlformats.org/officeDocument/2006/relationships/image" Target="../media/image21.png"/><Relationship Id="rId22" Type="http://schemas.openxmlformats.org/officeDocument/2006/relationships/customXml" Target="../ink/ink37.xml"/><Relationship Id="rId27" Type="http://schemas.openxmlformats.org/officeDocument/2006/relationships/image" Target="../media/image23.png"/><Relationship Id="rId30" Type="http://schemas.openxmlformats.org/officeDocument/2006/relationships/customXml" Target="../ink/ink43.xml"/><Relationship Id="rId35" Type="http://schemas.openxmlformats.org/officeDocument/2006/relationships/customXml" Target="../ink/ink46.xml"/><Relationship Id="rId43" Type="http://schemas.openxmlformats.org/officeDocument/2006/relationships/customXml" Target="../ink/ink51.xml"/><Relationship Id="rId48" Type="http://schemas.openxmlformats.org/officeDocument/2006/relationships/image" Target="../media/image32.png"/><Relationship Id="rId56" Type="http://schemas.openxmlformats.org/officeDocument/2006/relationships/image" Target="../media/image36.png"/><Relationship Id="rId8" Type="http://schemas.openxmlformats.org/officeDocument/2006/relationships/customXml" Target="../ink/ink25.xml"/><Relationship Id="rId51" Type="http://schemas.openxmlformats.org/officeDocument/2006/relationships/customXml" Target="../ink/ink55.xml"/><Relationship Id="rId3" Type="http://schemas.openxmlformats.org/officeDocument/2006/relationships/image" Target="../media/image20.png"/><Relationship Id="rId12" Type="http://schemas.openxmlformats.org/officeDocument/2006/relationships/customXml" Target="../ink/ink29.xml"/><Relationship Id="rId17" Type="http://schemas.openxmlformats.org/officeDocument/2006/relationships/customXml" Target="../ink/ink33.xml"/><Relationship Id="rId25" Type="http://schemas.openxmlformats.org/officeDocument/2006/relationships/customXml" Target="../ink/ink40.xml"/><Relationship Id="rId33" Type="http://schemas.openxmlformats.org/officeDocument/2006/relationships/image" Target="../media/image26.png"/><Relationship Id="rId38" Type="http://schemas.openxmlformats.org/officeDocument/2006/relationships/image" Target="../media/image27.png"/><Relationship Id="rId46" Type="http://schemas.openxmlformats.org/officeDocument/2006/relationships/image" Target="../media/image31.png"/><Relationship Id="rId59" Type="http://schemas.openxmlformats.org/officeDocument/2006/relationships/customXml" Target="../ink/ink59.xml"/><Relationship Id="rId20" Type="http://schemas.openxmlformats.org/officeDocument/2006/relationships/customXml" Target="../ink/ink35.xml"/><Relationship Id="rId41" Type="http://schemas.openxmlformats.org/officeDocument/2006/relationships/customXml" Target="../ink/ink50.xml"/><Relationship Id="rId54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5" Type="http://schemas.openxmlformats.org/officeDocument/2006/relationships/customXml" Target="../ink/ink31.xml"/><Relationship Id="rId23" Type="http://schemas.openxmlformats.org/officeDocument/2006/relationships/customXml" Target="../ink/ink38.xml"/><Relationship Id="rId28" Type="http://schemas.openxmlformats.org/officeDocument/2006/relationships/customXml" Target="../ink/ink42.xml"/><Relationship Id="rId36" Type="http://schemas.openxmlformats.org/officeDocument/2006/relationships/customXml" Target="../ink/ink47.xml"/><Relationship Id="rId49" Type="http://schemas.openxmlformats.org/officeDocument/2006/relationships/customXml" Target="../ink/ink54.xml"/><Relationship Id="rId57" Type="http://schemas.openxmlformats.org/officeDocument/2006/relationships/customXml" Target="../ink/ink58.xml"/><Relationship Id="rId10" Type="http://schemas.openxmlformats.org/officeDocument/2006/relationships/customXml" Target="../ink/ink27.xml"/><Relationship Id="rId31" Type="http://schemas.openxmlformats.org/officeDocument/2006/relationships/image" Target="../media/image25.png"/><Relationship Id="rId44" Type="http://schemas.openxmlformats.org/officeDocument/2006/relationships/image" Target="../media/image30.png"/><Relationship Id="rId52" Type="http://schemas.openxmlformats.org/officeDocument/2006/relationships/image" Target="../media/image34.png"/><Relationship Id="rId60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3.xml"/><Relationship Id="rId5" Type="http://schemas.openxmlformats.org/officeDocument/2006/relationships/customXml" Target="../ink/ink62.xml"/><Relationship Id="rId4" Type="http://schemas.openxmlformats.org/officeDocument/2006/relationships/customXml" Target="../ink/ink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4A2540-4DAB-49EC-807A-4302813BC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225" y="295275"/>
            <a:ext cx="5124450" cy="814388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Pre</a:t>
            </a:r>
            <a:r>
              <a:rPr lang="it-IT" dirty="0"/>
              <a:t>-processing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F049013-30F4-4923-8B6A-942506FBD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825" y="1457325"/>
            <a:ext cx="4962525" cy="3943350"/>
          </a:xfrm>
        </p:spPr>
        <p:txBody>
          <a:bodyPr>
            <a:normAutofit/>
          </a:bodyPr>
          <a:lstStyle/>
          <a:p>
            <a:r>
              <a:rPr lang="it-IT" dirty="0"/>
              <a:t>Elenco puntato.</a:t>
            </a:r>
          </a:p>
          <a:p>
            <a:r>
              <a:rPr lang="it-IT" dirty="0"/>
              <a:t>. Check </a:t>
            </a:r>
            <a:r>
              <a:rPr lang="it-IT" dirty="0" err="1"/>
              <a:t>nan-value</a:t>
            </a:r>
            <a:r>
              <a:rPr lang="it-IT" dirty="0"/>
              <a:t> and </a:t>
            </a:r>
            <a:r>
              <a:rPr lang="it-IT" dirty="0" err="1"/>
              <a:t>fill</a:t>
            </a:r>
            <a:r>
              <a:rPr lang="it-IT" dirty="0"/>
              <a:t> with the </a:t>
            </a:r>
            <a:r>
              <a:rPr lang="it-IT" dirty="0" err="1"/>
              <a:t>mean</a:t>
            </a:r>
            <a:endParaRPr lang="it-IT" dirty="0"/>
          </a:p>
          <a:p>
            <a:r>
              <a:rPr lang="it-IT" dirty="0"/>
              <a:t>. Standardizzato i dati numerici</a:t>
            </a:r>
          </a:p>
          <a:p>
            <a:r>
              <a:rPr lang="it-IT" dirty="0"/>
              <a:t>. One-hot-encoding for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categorial</a:t>
            </a:r>
            <a:r>
              <a:rPr lang="it-IT" dirty="0"/>
              <a:t> features </a:t>
            </a:r>
          </a:p>
          <a:p>
            <a:r>
              <a:rPr lang="it-IT" dirty="0"/>
              <a:t>. Use </a:t>
            </a:r>
            <a:r>
              <a:rPr lang="it-IT" dirty="0" err="1"/>
              <a:t>DictVectorize</a:t>
            </a:r>
            <a:r>
              <a:rPr lang="it-IT" dirty="0"/>
              <a:t> to one-hot-</a:t>
            </a:r>
            <a:r>
              <a:rPr lang="it-IT" dirty="0" err="1"/>
              <a:t>encode</a:t>
            </a:r>
            <a:r>
              <a:rPr lang="it-IT" dirty="0"/>
              <a:t> the multiple </a:t>
            </a:r>
            <a:r>
              <a:rPr lang="it-IT" dirty="0" err="1"/>
              <a:t>categorical</a:t>
            </a:r>
            <a:r>
              <a:rPr lang="it-IT" dirty="0"/>
              <a:t> features</a:t>
            </a:r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2084A3A-73F1-4A78-B4AC-9CE8A1277F22}"/>
              </a:ext>
            </a:extLst>
          </p:cNvPr>
          <p:cNvSpPr/>
          <p:nvPr/>
        </p:nvSpPr>
        <p:spPr>
          <a:xfrm>
            <a:off x="6200775" y="464506"/>
            <a:ext cx="5133975" cy="308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787B5B1-9AB5-45B5-AF25-5C32037C261D}"/>
              </a:ext>
            </a:extLst>
          </p:cNvPr>
          <p:cNvSpPr/>
          <p:nvPr/>
        </p:nvSpPr>
        <p:spPr>
          <a:xfrm>
            <a:off x="6320901" y="3906175"/>
            <a:ext cx="4962525" cy="27698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42EB695F-13DB-42B8-9BE2-EBBF5DC265E2}"/>
              </a:ext>
            </a:extLst>
          </p:cNvPr>
          <p:cNvGrpSpPr/>
          <p:nvPr/>
        </p:nvGrpSpPr>
        <p:grpSpPr>
          <a:xfrm>
            <a:off x="6541833" y="864028"/>
            <a:ext cx="2043720" cy="527400"/>
            <a:chOff x="6541833" y="864028"/>
            <a:chExt cx="204372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FFC728AC-AE93-4EB6-AEB7-855F3A8A4607}"/>
                    </a:ext>
                  </a:extLst>
                </p14:cNvPr>
                <p14:cNvContentPartPr/>
                <p14:nvPr/>
              </p14:nvContentPartPr>
              <p14:xfrm>
                <a:off x="6551553" y="887428"/>
                <a:ext cx="145080" cy="504000"/>
              </p14:xfrm>
            </p:contentPart>
          </mc:Choice>
          <mc:Fallback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FFC728AC-AE93-4EB6-AEB7-855F3A8A46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2553" y="878788"/>
                  <a:ext cx="16272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763C136F-B04D-4CAA-8596-5115D55408AC}"/>
                    </a:ext>
                  </a:extLst>
                </p14:cNvPr>
                <p14:cNvContentPartPr/>
                <p14:nvPr/>
              </p14:nvContentPartPr>
              <p14:xfrm>
                <a:off x="6541833" y="865468"/>
                <a:ext cx="330120" cy="264240"/>
              </p14:xfrm>
            </p:contentPart>
          </mc:Choice>
          <mc:Fallback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763C136F-B04D-4CAA-8596-5115D55408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33193" y="856468"/>
                  <a:ext cx="3477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F1F70B17-F82B-40F8-A25D-8D6E7D4755A8}"/>
                    </a:ext>
                  </a:extLst>
                </p14:cNvPr>
                <p14:cNvContentPartPr/>
                <p14:nvPr/>
              </p14:nvContentPartPr>
              <p14:xfrm>
                <a:off x="6876993" y="864028"/>
                <a:ext cx="383760" cy="422280"/>
              </p14:xfrm>
            </p:contentPart>
          </mc:Choice>
          <mc:Fallback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F1F70B17-F82B-40F8-A25D-8D6E7D4755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68353" y="855388"/>
                  <a:ext cx="4014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74D87A02-2501-4462-97E2-45EAA51DF6FA}"/>
                    </a:ext>
                  </a:extLst>
                </p14:cNvPr>
                <p14:cNvContentPartPr/>
                <p14:nvPr/>
              </p14:nvContentPartPr>
              <p14:xfrm>
                <a:off x="7368033" y="869428"/>
                <a:ext cx="81000" cy="230760"/>
              </p14:xfrm>
            </p:contentPart>
          </mc:Choice>
          <mc:Fallback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74D87A02-2501-4462-97E2-45EAA51DF6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59033" y="860788"/>
                  <a:ext cx="986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C3C4B1AF-A94D-42E0-9BB6-372611C5564C}"/>
                    </a:ext>
                  </a:extLst>
                </p14:cNvPr>
                <p14:cNvContentPartPr/>
                <p14:nvPr/>
              </p14:nvContentPartPr>
              <p14:xfrm>
                <a:off x="7536513" y="889588"/>
                <a:ext cx="459000" cy="362520"/>
              </p14:xfrm>
            </p:contentPart>
          </mc:Choice>
          <mc:Fallback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C3C4B1AF-A94D-42E0-9BB6-372611C5564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27873" y="880588"/>
                  <a:ext cx="4766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C4AB569B-0C59-4533-B019-38C953828A7A}"/>
                    </a:ext>
                  </a:extLst>
                </p14:cNvPr>
                <p14:cNvContentPartPr/>
                <p14:nvPr/>
              </p14:nvContentPartPr>
              <p14:xfrm>
                <a:off x="8131593" y="888508"/>
                <a:ext cx="453960" cy="402840"/>
              </p14:xfrm>
            </p:contentPart>
          </mc:Choice>
          <mc:Fallback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C4AB569B-0C59-4533-B019-38C953828A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22953" y="879508"/>
                  <a:ext cx="4716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28F0E0C0-9203-49E4-B8C5-AEFD5FC42438}"/>
                    </a:ext>
                  </a:extLst>
                </p14:cNvPr>
                <p14:cNvContentPartPr/>
                <p14:nvPr/>
              </p14:nvContentPartPr>
              <p14:xfrm>
                <a:off x="8136993" y="1090468"/>
                <a:ext cx="417600" cy="45720"/>
              </p14:xfrm>
            </p:contentPart>
          </mc:Choice>
          <mc:Fallback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28F0E0C0-9203-49E4-B8C5-AEFD5FC424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28353" y="1081468"/>
                  <a:ext cx="43524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81AED61-1B26-4746-BBF5-BCA21C900B25}"/>
              </a:ext>
            </a:extLst>
          </p:cNvPr>
          <p:cNvGrpSpPr/>
          <p:nvPr/>
        </p:nvGrpSpPr>
        <p:grpSpPr>
          <a:xfrm>
            <a:off x="6936033" y="4154428"/>
            <a:ext cx="1978200" cy="593280"/>
            <a:chOff x="6936033" y="4154428"/>
            <a:chExt cx="1978200" cy="59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EDCB26F7-C1AB-451D-BB2F-8AAF4D3407F6}"/>
                    </a:ext>
                  </a:extLst>
                </p14:cNvPr>
                <p14:cNvContentPartPr/>
                <p14:nvPr/>
              </p14:nvContentPartPr>
              <p14:xfrm>
                <a:off x="6936033" y="4206628"/>
                <a:ext cx="655560" cy="462960"/>
              </p14:xfrm>
            </p:contentPart>
          </mc:Choice>
          <mc:Fallback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EDCB26F7-C1AB-451D-BB2F-8AAF4D3407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27033" y="4197628"/>
                  <a:ext cx="6732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61AC2CAA-FD6E-4F4B-8FE7-8FAEFEEBC7AA}"/>
                    </a:ext>
                  </a:extLst>
                </p14:cNvPr>
                <p14:cNvContentPartPr/>
                <p14:nvPr/>
              </p14:nvContentPartPr>
              <p14:xfrm>
                <a:off x="7663593" y="4202668"/>
                <a:ext cx="388440" cy="516600"/>
              </p14:xfrm>
            </p:contentPart>
          </mc:Choice>
          <mc:Fallback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61AC2CAA-FD6E-4F4B-8FE7-8FAEFEEBC7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54593" y="4194028"/>
                  <a:ext cx="4060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F96DAA3E-3B28-4051-B391-2EAF55902D52}"/>
                    </a:ext>
                  </a:extLst>
                </p14:cNvPr>
                <p14:cNvContentPartPr/>
                <p14:nvPr/>
              </p14:nvContentPartPr>
              <p14:xfrm>
                <a:off x="8120073" y="4154428"/>
                <a:ext cx="251640" cy="59328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F96DAA3E-3B28-4051-B391-2EAF55902D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11433" y="4145428"/>
                  <a:ext cx="26928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B158D94B-5C9E-4BC1-BB76-A3827FA51635}"/>
                    </a:ext>
                  </a:extLst>
                </p14:cNvPr>
                <p14:cNvContentPartPr/>
                <p14:nvPr/>
              </p14:nvContentPartPr>
              <p14:xfrm>
                <a:off x="8548473" y="4212028"/>
                <a:ext cx="365760" cy="452160"/>
              </p14:xfrm>
            </p:contentPart>
          </mc:Choice>
          <mc:Fallback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B158D94B-5C9E-4BC1-BB76-A3827FA516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39833" y="4203388"/>
                  <a:ext cx="383400" cy="46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B5538AE2-AE29-4ABF-9038-E4F2D8921D90}"/>
              </a:ext>
            </a:extLst>
          </p:cNvPr>
          <p:cNvGrpSpPr/>
          <p:nvPr/>
        </p:nvGrpSpPr>
        <p:grpSpPr>
          <a:xfrm>
            <a:off x="8042673" y="1952668"/>
            <a:ext cx="490680" cy="213480"/>
            <a:chOff x="8042673" y="1952668"/>
            <a:chExt cx="49068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DA130D2C-0456-4B85-BAB9-4C8F57FC49E9}"/>
                    </a:ext>
                  </a:extLst>
                </p14:cNvPr>
                <p14:cNvContentPartPr/>
                <p14:nvPr/>
              </p14:nvContentPartPr>
              <p14:xfrm>
                <a:off x="8076873" y="2005948"/>
                <a:ext cx="114480" cy="46440"/>
              </p14:xfrm>
            </p:contentPart>
          </mc:Choice>
          <mc:Fallback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DA130D2C-0456-4B85-BAB9-4C8F57FC49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68233" y="1997308"/>
                  <a:ext cx="1321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79613FCB-28E7-4605-9BF8-E43AB5675F32}"/>
                    </a:ext>
                  </a:extLst>
                </p14:cNvPr>
                <p14:cNvContentPartPr/>
                <p14:nvPr/>
              </p14:nvContentPartPr>
              <p14:xfrm>
                <a:off x="8362353" y="2021068"/>
                <a:ext cx="171000" cy="145080"/>
              </p14:xfrm>
            </p:contentPart>
          </mc:Choice>
          <mc:Fallback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79613FCB-28E7-4605-9BF8-E43AB5675F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53713" y="2012068"/>
                  <a:ext cx="1886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BFC726F7-E605-4AA1-86C2-B6FFA42B5AF3}"/>
                    </a:ext>
                  </a:extLst>
                </p14:cNvPr>
                <p14:cNvContentPartPr/>
                <p14:nvPr/>
              </p14:nvContentPartPr>
              <p14:xfrm>
                <a:off x="8042673" y="1952668"/>
                <a:ext cx="192600" cy="171720"/>
              </p14:xfrm>
            </p:contentPart>
          </mc:Choice>
          <mc:Fallback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BFC726F7-E605-4AA1-86C2-B6FFA42B5A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34033" y="1944028"/>
                  <a:ext cx="21024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ED1484CB-057C-419B-ADB8-C8DD36B3E1DD}"/>
              </a:ext>
            </a:extLst>
          </p:cNvPr>
          <p:cNvGrpSpPr/>
          <p:nvPr/>
        </p:nvGrpSpPr>
        <p:grpSpPr>
          <a:xfrm>
            <a:off x="7989753" y="2370268"/>
            <a:ext cx="747000" cy="322560"/>
            <a:chOff x="7989753" y="2370268"/>
            <a:chExt cx="74700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F9CE5B46-822D-4669-A600-BACEE11124E8}"/>
                    </a:ext>
                  </a:extLst>
                </p14:cNvPr>
                <p14:cNvContentPartPr/>
                <p14:nvPr/>
              </p14:nvContentPartPr>
              <p14:xfrm>
                <a:off x="8282433" y="2370268"/>
                <a:ext cx="9360" cy="7200"/>
              </p14:xfrm>
            </p:contentPart>
          </mc:Choice>
          <mc:Fallback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F9CE5B46-822D-4669-A600-BACEE11124E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73433" y="2361268"/>
                  <a:ext cx="27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C9CBE154-D6AB-4315-81A6-4BF82B8873CD}"/>
                    </a:ext>
                  </a:extLst>
                </p14:cNvPr>
                <p14:cNvContentPartPr/>
                <p14:nvPr/>
              </p14:nvContentPartPr>
              <p14:xfrm>
                <a:off x="7989753" y="2414908"/>
                <a:ext cx="747000" cy="277920"/>
              </p14:xfrm>
            </p:contentPart>
          </mc:Choice>
          <mc:Fallback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C9CBE154-D6AB-4315-81A6-4BF82B8873C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1113" y="2405908"/>
                  <a:ext cx="76464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BFEC9609-96E7-426F-84BF-638CC46EE399}"/>
              </a:ext>
            </a:extLst>
          </p:cNvPr>
          <p:cNvGrpSpPr/>
          <p:nvPr/>
        </p:nvGrpSpPr>
        <p:grpSpPr>
          <a:xfrm>
            <a:off x="7796793" y="5237308"/>
            <a:ext cx="1211760" cy="870480"/>
            <a:chOff x="7796793" y="5237308"/>
            <a:chExt cx="1211760" cy="87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51B10EE4-DC66-44ED-A817-FFFB7F6FA772}"/>
                    </a:ext>
                  </a:extLst>
                </p14:cNvPr>
                <p14:cNvContentPartPr/>
                <p14:nvPr/>
              </p14:nvContentPartPr>
              <p14:xfrm>
                <a:off x="8078673" y="5276188"/>
                <a:ext cx="111960" cy="235080"/>
              </p14:xfrm>
            </p:contentPart>
          </mc:Choice>
          <mc:Fallback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51B10EE4-DC66-44ED-A817-FFFB7F6FA7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69673" y="5267548"/>
                  <a:ext cx="1296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C264D8BC-0235-45F3-BED0-BD72018648A9}"/>
                    </a:ext>
                  </a:extLst>
                </p14:cNvPr>
                <p14:cNvContentPartPr/>
                <p14:nvPr/>
              </p14:nvContentPartPr>
              <p14:xfrm>
                <a:off x="8318073" y="5237308"/>
                <a:ext cx="61560" cy="294840"/>
              </p14:xfrm>
            </p:contentPart>
          </mc:Choice>
          <mc:Fallback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C264D8BC-0235-45F3-BED0-BD72018648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09073" y="5228308"/>
                  <a:ext cx="792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FF986129-6150-4FA7-9733-D34898DB934D}"/>
                    </a:ext>
                  </a:extLst>
                </p14:cNvPr>
                <p14:cNvContentPartPr/>
                <p14:nvPr/>
              </p14:nvContentPartPr>
              <p14:xfrm>
                <a:off x="7796793" y="5331988"/>
                <a:ext cx="1211760" cy="775800"/>
              </p14:xfrm>
            </p:contentPart>
          </mc:Choice>
          <mc:Fallback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FF986129-6150-4FA7-9733-D34898DB93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88153" y="5323348"/>
                  <a:ext cx="1229400" cy="79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890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DAE8A5-05B7-45DD-918A-F7030A533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9" y="197178"/>
            <a:ext cx="9212062" cy="1493005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Modelling</a:t>
            </a:r>
            <a:r>
              <a:rPr lang="it-IT" dirty="0"/>
              <a:t> the model: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25A389-A056-4EA6-A3DA-9EC44785E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33" y="1983506"/>
            <a:ext cx="5450760" cy="1655762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Dataset </a:t>
            </a:r>
            <a:r>
              <a:rPr lang="it-IT" dirty="0" err="1"/>
              <a:t>Unbalance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Cross </a:t>
            </a:r>
            <a:r>
              <a:rPr lang="it-IT" dirty="0" err="1">
                <a:sym typeface="Wingdings" panose="05000000000000000000" pitchFamily="2" charset="2"/>
              </a:rPr>
              <a:t>validation</a:t>
            </a:r>
            <a:r>
              <a:rPr lang="it-IT" dirty="0">
                <a:sym typeface="Wingdings" panose="05000000000000000000" pitchFamily="2" charset="2"/>
              </a:rPr>
              <a:t> / </a:t>
            </a:r>
            <a:r>
              <a:rPr lang="it-IT" dirty="0" err="1">
                <a:sym typeface="Wingdings" panose="05000000000000000000" pitchFamily="2" charset="2"/>
              </a:rPr>
              <a:t>Kfolding</a:t>
            </a:r>
            <a:r>
              <a:rPr lang="it-IT" dirty="0">
                <a:sym typeface="Wingdings" panose="05000000000000000000" pitchFamily="2" charset="2"/>
              </a:rPr>
              <a:t> </a:t>
            </a:r>
          </a:p>
          <a:p>
            <a:r>
              <a:rPr lang="it-IT" dirty="0">
                <a:sym typeface="Wingdings" panose="05000000000000000000" pitchFamily="2" charset="2"/>
              </a:rPr>
              <a:t>(</a:t>
            </a:r>
            <a:r>
              <a:rPr lang="it-IT" dirty="0" err="1">
                <a:sym typeface="Wingdings" panose="05000000000000000000" pitchFamily="2" charset="2"/>
              </a:rPr>
              <a:t>Stratified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Kfolder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mantein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costant</a:t>
            </a:r>
            <a:r>
              <a:rPr lang="it-IT" dirty="0">
                <a:sym typeface="Wingdings" panose="05000000000000000000" pitchFamily="2" charset="2"/>
              </a:rPr>
              <a:t> in the splitting the low target stroke </a:t>
            </a:r>
            <a:r>
              <a:rPr lang="it-IT" dirty="0" err="1">
                <a:sym typeface="Wingdings" panose="05000000000000000000" pitchFamily="2" charset="2"/>
              </a:rPr>
              <a:t>we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have</a:t>
            </a:r>
            <a:r>
              <a:rPr lang="it-IT" dirty="0">
                <a:sym typeface="Wingdings" panose="05000000000000000000" pitchFamily="2" charset="2"/>
              </a:rPr>
              <a:t>)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for </a:t>
            </a:r>
            <a:r>
              <a:rPr lang="it-IT" dirty="0" err="1">
                <a:sym typeface="Wingdings" panose="05000000000000000000" pitchFamily="2" charset="2"/>
              </a:rPr>
              <a:t>choose</a:t>
            </a:r>
            <a:r>
              <a:rPr lang="it-IT" dirty="0">
                <a:sym typeface="Wingdings" panose="05000000000000000000" pitchFamily="2" charset="2"/>
              </a:rPr>
              <a:t> the best k = #split</a:t>
            </a:r>
            <a:br>
              <a:rPr lang="it-IT" dirty="0">
                <a:sym typeface="Wingdings" panose="05000000000000000000" pitchFamily="2" charset="2"/>
              </a:rPr>
            </a:br>
            <a:endParaRPr lang="it-I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00D53350-7959-4287-8558-1E63AE3D59BB}"/>
                  </a:ext>
                </a:extLst>
              </p14:cNvPr>
              <p14:cNvContentPartPr/>
              <p14:nvPr/>
            </p14:nvContentPartPr>
            <p14:xfrm>
              <a:off x="2671833" y="2228068"/>
              <a:ext cx="360" cy="360"/>
            </p14:xfrm>
          </p:contentPart>
        </mc:Choice>
        <mc:Fallback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00D53350-7959-4287-8558-1E63AE3D59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2833" y="221906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F10B10F2-EE89-49FE-B6EB-6DE8BFE7AC7C}"/>
              </a:ext>
            </a:extLst>
          </p:cNvPr>
          <p:cNvGrpSpPr/>
          <p:nvPr/>
        </p:nvGrpSpPr>
        <p:grpSpPr>
          <a:xfrm>
            <a:off x="3453033" y="3062548"/>
            <a:ext cx="360" cy="360"/>
            <a:chOff x="3453033" y="3062548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977DB483-55B9-4AEC-ADF7-78AB817095AA}"/>
                    </a:ext>
                  </a:extLst>
                </p14:cNvPr>
                <p14:cNvContentPartPr/>
                <p14:nvPr/>
              </p14:nvContentPartPr>
              <p14:xfrm>
                <a:off x="3453033" y="3062548"/>
                <a:ext cx="360" cy="360"/>
              </p14:xfrm>
            </p:contentPart>
          </mc:Choice>
          <mc:Fallback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977DB483-55B9-4AEC-ADF7-78AB817095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44393" y="30539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8AAA1A4A-9687-4EA4-A335-C8B319EB4819}"/>
                    </a:ext>
                  </a:extLst>
                </p14:cNvPr>
                <p14:cNvContentPartPr/>
                <p14:nvPr/>
              </p14:nvContentPartPr>
              <p14:xfrm>
                <a:off x="3453033" y="3062548"/>
                <a:ext cx="360" cy="360"/>
              </p14:xfrm>
            </p:contentPart>
          </mc:Choice>
          <mc:Fallback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8AAA1A4A-9687-4EA4-A335-C8B319EB481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44393" y="30539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A7BF6D9A-852D-485D-8E4A-D58F434F2B95}"/>
                    </a:ext>
                  </a:extLst>
                </p14:cNvPr>
                <p14:cNvContentPartPr/>
                <p14:nvPr/>
              </p14:nvContentPartPr>
              <p14:xfrm>
                <a:off x="3453033" y="3062548"/>
                <a:ext cx="360" cy="360"/>
              </p14:xfrm>
            </p:contentPart>
          </mc:Choice>
          <mc:Fallback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A7BF6D9A-852D-485D-8E4A-D58F434F2B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44393" y="30539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F8F9FFCA-4FA0-4503-8CBA-3CA52EE2E887}"/>
                    </a:ext>
                  </a:extLst>
                </p14:cNvPr>
                <p14:cNvContentPartPr/>
                <p14:nvPr/>
              </p14:nvContentPartPr>
              <p14:xfrm>
                <a:off x="3453033" y="3062548"/>
                <a:ext cx="360" cy="360"/>
              </p14:xfrm>
            </p:contentPart>
          </mc:Choice>
          <mc:Fallback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F8F9FFCA-4FA0-4503-8CBA-3CA52EE2E8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44393" y="30539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A282EAD0-3F2F-485B-8A36-A8089249DC11}"/>
              </a:ext>
            </a:extLst>
          </p:cNvPr>
          <p:cNvGrpSpPr/>
          <p:nvPr/>
        </p:nvGrpSpPr>
        <p:grpSpPr>
          <a:xfrm>
            <a:off x="5645793" y="3053548"/>
            <a:ext cx="360" cy="360"/>
            <a:chOff x="5645793" y="3053548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2F628496-23A1-44F7-833F-2D31A5562BFA}"/>
                    </a:ext>
                  </a:extLst>
                </p14:cNvPr>
                <p14:cNvContentPartPr/>
                <p14:nvPr/>
              </p14:nvContentPartPr>
              <p14:xfrm>
                <a:off x="5645793" y="3053548"/>
                <a:ext cx="360" cy="360"/>
              </p14:xfrm>
            </p:contentPart>
          </mc:Choice>
          <mc:Fallback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2F628496-23A1-44F7-833F-2D31A5562BF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37153" y="30445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AB933309-C9DF-49CD-9233-8C6921434EE4}"/>
                    </a:ext>
                  </a:extLst>
                </p14:cNvPr>
                <p14:cNvContentPartPr/>
                <p14:nvPr/>
              </p14:nvContentPartPr>
              <p14:xfrm>
                <a:off x="5645793" y="3053548"/>
                <a:ext cx="360" cy="360"/>
              </p14:xfrm>
            </p:contentPart>
          </mc:Choice>
          <mc:Fallback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AB933309-C9DF-49CD-9233-8C6921434E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37153" y="30445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30FBFF1C-2418-4398-B3E1-CCDDB090B2FB}"/>
              </a:ext>
            </a:extLst>
          </p:cNvPr>
          <p:cNvGrpSpPr/>
          <p:nvPr/>
        </p:nvGrpSpPr>
        <p:grpSpPr>
          <a:xfrm>
            <a:off x="6853233" y="3053548"/>
            <a:ext cx="360" cy="360"/>
            <a:chOff x="6853233" y="3053548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FEAB5945-E3AE-4A17-A4BC-96EB5960EA67}"/>
                    </a:ext>
                  </a:extLst>
                </p14:cNvPr>
                <p14:cNvContentPartPr/>
                <p14:nvPr/>
              </p14:nvContentPartPr>
              <p14:xfrm>
                <a:off x="6853233" y="3053548"/>
                <a:ext cx="360" cy="360"/>
              </p14:xfrm>
            </p:contentPart>
          </mc:Choice>
          <mc:Fallback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FEAB5945-E3AE-4A17-A4BC-96EB5960EA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44593" y="30445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99F2C370-7FBB-4607-9BFD-95C81CF51E4A}"/>
                    </a:ext>
                  </a:extLst>
                </p14:cNvPr>
                <p14:cNvContentPartPr/>
                <p14:nvPr/>
              </p14:nvContentPartPr>
              <p14:xfrm>
                <a:off x="6853233" y="3053548"/>
                <a:ext cx="360" cy="36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99F2C370-7FBB-4607-9BFD-95C81CF51E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44593" y="30445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23380947-D149-4D33-AD4D-56724C4E22E5}"/>
                    </a:ext>
                  </a:extLst>
                </p14:cNvPr>
                <p14:cNvContentPartPr/>
                <p14:nvPr/>
              </p14:nvContentPartPr>
              <p14:xfrm>
                <a:off x="6853233" y="3053548"/>
                <a:ext cx="360" cy="360"/>
              </p14:xfrm>
            </p:contentPart>
          </mc:Choice>
          <mc:Fallback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23380947-D149-4D33-AD4D-56724C4E22E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44593" y="30445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3553DD42-02E4-4D35-ABE4-37B02B07B52B}"/>
                  </a:ext>
                </a:extLst>
              </p14:cNvPr>
              <p14:cNvContentPartPr/>
              <p14:nvPr/>
            </p14:nvContentPartPr>
            <p14:xfrm>
              <a:off x="6387393" y="1026388"/>
              <a:ext cx="111240" cy="571320"/>
            </p14:xfrm>
          </p:contentPart>
        </mc:Choice>
        <mc:Fallback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3553DD42-02E4-4D35-ABE4-37B02B07B5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78393" y="1017748"/>
                <a:ext cx="128880" cy="58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po 26">
            <a:extLst>
              <a:ext uri="{FF2B5EF4-FFF2-40B4-BE49-F238E27FC236}">
                <a16:creationId xmlns:a16="http://schemas.microsoft.com/office/drawing/2014/main" id="{E52A4702-8C76-4F5C-94E6-5CDCC5CED7CC}"/>
              </a:ext>
            </a:extLst>
          </p:cNvPr>
          <p:cNvGrpSpPr/>
          <p:nvPr/>
        </p:nvGrpSpPr>
        <p:grpSpPr>
          <a:xfrm>
            <a:off x="6524553" y="2707228"/>
            <a:ext cx="360" cy="360"/>
            <a:chOff x="6524553" y="2707228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06C1513F-F602-41EC-8ECF-49C36D25A05F}"/>
                    </a:ext>
                  </a:extLst>
                </p14:cNvPr>
                <p14:cNvContentPartPr/>
                <p14:nvPr/>
              </p14:nvContentPartPr>
              <p14:xfrm>
                <a:off x="6524553" y="2707228"/>
                <a:ext cx="360" cy="360"/>
              </p14:xfrm>
            </p:contentPart>
          </mc:Choice>
          <mc:Fallback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06C1513F-F602-41EC-8ECF-49C36D25A0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15913" y="26985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B92F94CE-1BEA-48A5-9C05-3F06FA7C3358}"/>
                    </a:ext>
                  </a:extLst>
                </p14:cNvPr>
                <p14:cNvContentPartPr/>
                <p14:nvPr/>
              </p14:nvContentPartPr>
              <p14:xfrm>
                <a:off x="6524553" y="2707228"/>
                <a:ext cx="360" cy="360"/>
              </p14:xfrm>
            </p:contentPart>
          </mc:Choice>
          <mc:Fallback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B92F94CE-1BEA-48A5-9C05-3F06FA7C33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15913" y="26985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547AD750-FA8F-46F3-A373-4B2F17967F9A}"/>
              </a:ext>
            </a:extLst>
          </p:cNvPr>
          <p:cNvGrpSpPr/>
          <p:nvPr/>
        </p:nvGrpSpPr>
        <p:grpSpPr>
          <a:xfrm>
            <a:off x="6074553" y="985348"/>
            <a:ext cx="299880" cy="141840"/>
            <a:chOff x="6074553" y="985348"/>
            <a:chExt cx="29988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507CED8A-A776-4BF1-8AFB-AABEF6217B8F}"/>
                    </a:ext>
                  </a:extLst>
                </p14:cNvPr>
                <p14:cNvContentPartPr/>
                <p14:nvPr/>
              </p14:nvContentPartPr>
              <p14:xfrm>
                <a:off x="6074553" y="985348"/>
                <a:ext cx="299880" cy="137160"/>
              </p14:xfrm>
            </p:contentPart>
          </mc:Choice>
          <mc:Fallback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507CED8A-A776-4BF1-8AFB-AABEF6217B8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65553" y="976348"/>
                  <a:ext cx="317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A964BF0B-2097-438F-84A7-B1268241F25C}"/>
                    </a:ext>
                  </a:extLst>
                </p14:cNvPr>
                <p14:cNvContentPartPr/>
                <p14:nvPr/>
              </p14:nvContentPartPr>
              <p14:xfrm>
                <a:off x="6107673" y="1126828"/>
                <a:ext cx="360" cy="360"/>
              </p14:xfrm>
            </p:contentPart>
          </mc:Choice>
          <mc:Fallback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A964BF0B-2097-438F-84A7-B1268241F2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98673" y="11181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CEE0AD24-EF50-4228-9819-05827775450D}"/>
              </a:ext>
            </a:extLst>
          </p:cNvPr>
          <p:cNvGrpSpPr/>
          <p:nvPr/>
        </p:nvGrpSpPr>
        <p:grpSpPr>
          <a:xfrm>
            <a:off x="4154313" y="3639268"/>
            <a:ext cx="360" cy="360"/>
            <a:chOff x="4154313" y="3639268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F28F2FC7-F36A-468D-B4CC-B7ABF3EDA7B3}"/>
                    </a:ext>
                  </a:extLst>
                </p14:cNvPr>
                <p14:cNvContentPartPr/>
                <p14:nvPr/>
              </p14:nvContentPartPr>
              <p14:xfrm>
                <a:off x="4154313" y="3639268"/>
                <a:ext cx="360" cy="360"/>
              </p14:xfrm>
            </p:contentPart>
          </mc:Choice>
          <mc:Fallback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F28F2FC7-F36A-468D-B4CC-B7ABF3EDA7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45673" y="36306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5FC497B1-F39E-4BEC-A291-3D672E06EBF1}"/>
                    </a:ext>
                  </a:extLst>
                </p14:cNvPr>
                <p14:cNvContentPartPr/>
                <p14:nvPr/>
              </p14:nvContentPartPr>
              <p14:xfrm>
                <a:off x="4154313" y="3639268"/>
                <a:ext cx="360" cy="360"/>
              </p14:xfrm>
            </p:contentPart>
          </mc:Choice>
          <mc:Fallback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5FC497B1-F39E-4BEC-A291-3D672E06EB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45673" y="36306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7617DC87-4419-47B3-BA26-E82EF7DBF33F}"/>
              </a:ext>
            </a:extLst>
          </p:cNvPr>
          <p:cNvGrpSpPr/>
          <p:nvPr/>
        </p:nvGrpSpPr>
        <p:grpSpPr>
          <a:xfrm>
            <a:off x="3275193" y="2574028"/>
            <a:ext cx="360" cy="360"/>
            <a:chOff x="3275193" y="2574028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A3BBD5B2-8483-479E-A3CA-66E43D0BCBAA}"/>
                    </a:ext>
                  </a:extLst>
                </p14:cNvPr>
                <p14:cNvContentPartPr/>
                <p14:nvPr/>
              </p14:nvContentPartPr>
              <p14:xfrm>
                <a:off x="3275193" y="2574028"/>
                <a:ext cx="360" cy="360"/>
              </p14:xfrm>
            </p:contentPart>
          </mc:Choice>
          <mc:Fallback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A3BBD5B2-8483-479E-A3CA-66E43D0BCB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66553" y="25650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C261CB8A-8AD6-42E0-A14A-EBB032827C4F}"/>
                    </a:ext>
                  </a:extLst>
                </p14:cNvPr>
                <p14:cNvContentPartPr/>
                <p14:nvPr/>
              </p14:nvContentPartPr>
              <p14:xfrm>
                <a:off x="3275193" y="2574028"/>
                <a:ext cx="360" cy="360"/>
              </p14:xfrm>
            </p:contentPart>
          </mc:Choice>
          <mc:Fallback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C261CB8A-8AD6-42E0-A14A-EBB032827C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66553" y="25650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688B70C7-4B0C-4082-93DE-6FDC3D5391EE}"/>
              </a:ext>
            </a:extLst>
          </p:cNvPr>
          <p:cNvGrpSpPr/>
          <p:nvPr/>
        </p:nvGrpSpPr>
        <p:grpSpPr>
          <a:xfrm>
            <a:off x="4021113" y="3319588"/>
            <a:ext cx="360" cy="360"/>
            <a:chOff x="4021113" y="3319588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1D40099C-AB32-4FC4-8E6E-180882ED4855}"/>
                    </a:ext>
                  </a:extLst>
                </p14:cNvPr>
                <p14:cNvContentPartPr/>
                <p14:nvPr/>
              </p14:nvContentPartPr>
              <p14:xfrm>
                <a:off x="4021113" y="3319588"/>
                <a:ext cx="360" cy="360"/>
              </p14:xfrm>
            </p:contentPart>
          </mc:Choice>
          <mc:Fallback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1D40099C-AB32-4FC4-8E6E-180882ED485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12113" y="33109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D5265227-AB0A-4A1F-BB6F-F2E24943752F}"/>
                    </a:ext>
                  </a:extLst>
                </p14:cNvPr>
                <p14:cNvContentPartPr/>
                <p14:nvPr/>
              </p14:nvContentPartPr>
              <p14:xfrm>
                <a:off x="4021113" y="3319588"/>
                <a:ext cx="360" cy="360"/>
              </p14:xfrm>
            </p:contentPart>
          </mc:Choice>
          <mc:Fallback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D5265227-AB0A-4A1F-BB6F-F2E2494375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12113" y="33109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Rettangolo 38">
            <a:extLst>
              <a:ext uri="{FF2B5EF4-FFF2-40B4-BE49-F238E27FC236}">
                <a16:creationId xmlns:a16="http://schemas.microsoft.com/office/drawing/2014/main" id="{812F2595-2B51-4B18-BCD1-428A6ED2593C}"/>
              </a:ext>
            </a:extLst>
          </p:cNvPr>
          <p:cNvSpPr/>
          <p:nvPr/>
        </p:nvSpPr>
        <p:spPr>
          <a:xfrm>
            <a:off x="7075503" y="1766656"/>
            <a:ext cx="4234648" cy="21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85306C1-2640-4FB6-A2B6-B38807F784FB}"/>
              </a:ext>
            </a:extLst>
          </p:cNvPr>
          <p:cNvSpPr txBox="1"/>
          <p:nvPr/>
        </p:nvSpPr>
        <p:spPr>
          <a:xfrm>
            <a:off x="773733" y="4211818"/>
            <a:ext cx="5672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Choosing</a:t>
            </a:r>
            <a:r>
              <a:rPr lang="it-IT" dirty="0"/>
              <a:t> the degree of the </a:t>
            </a:r>
            <a:r>
              <a:rPr lang="it-IT" dirty="0" err="1"/>
              <a:t>polynomial</a:t>
            </a:r>
            <a:r>
              <a:rPr lang="it-IT" dirty="0"/>
              <a:t> of the </a:t>
            </a:r>
            <a:r>
              <a:rPr lang="it-IT" dirty="0" err="1"/>
              <a:t>logistic</a:t>
            </a:r>
            <a:r>
              <a:rPr lang="it-IT" dirty="0"/>
              <a:t> 			</a:t>
            </a:r>
            <a:r>
              <a:rPr lang="it-IT" dirty="0" err="1"/>
              <a:t>regression</a:t>
            </a:r>
            <a:endParaRPr lang="it-IT" dirty="0"/>
          </a:p>
          <a:p>
            <a:endParaRPr lang="it-IT" dirty="0"/>
          </a:p>
          <a:p>
            <a:r>
              <a:rPr lang="it-IT" dirty="0"/>
              <a:t>-&gt; </a:t>
            </a:r>
            <a:r>
              <a:rPr lang="it-IT" dirty="0" err="1"/>
              <a:t>Accuracy</a:t>
            </a:r>
            <a:r>
              <a:rPr lang="it-IT" dirty="0"/>
              <a:t> and MSE plot : </a:t>
            </a:r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changing</a:t>
            </a:r>
            <a:r>
              <a:rPr lang="it-IT" dirty="0"/>
              <a:t> the degree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5845F3A6-85C0-4A58-B451-EB1F85E5ECC5}"/>
                  </a:ext>
                </a:extLst>
              </p14:cNvPr>
              <p14:cNvContentPartPr/>
              <p14:nvPr/>
            </p14:nvContentPartPr>
            <p14:xfrm>
              <a:off x="7545873" y="1999108"/>
              <a:ext cx="318960" cy="2013120"/>
            </p14:xfrm>
          </p:contentPart>
        </mc:Choice>
        <mc:Fallback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5845F3A6-85C0-4A58-B451-EB1F85E5EC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36873" y="1990108"/>
                <a:ext cx="336600" cy="20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B983AA82-369F-4D62-A1BC-9224CB48B707}"/>
                  </a:ext>
                </a:extLst>
              </p14:cNvPr>
              <p14:cNvContentPartPr/>
              <p14:nvPr/>
            </p14:nvContentPartPr>
            <p14:xfrm>
              <a:off x="8087313" y="2298988"/>
              <a:ext cx="272880" cy="946080"/>
            </p14:xfrm>
          </p:contentPart>
        </mc:Choice>
        <mc:Fallback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B983AA82-369F-4D62-A1BC-9224CB48B7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78313" y="2289988"/>
                <a:ext cx="290520" cy="9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o 51">
            <a:extLst>
              <a:ext uri="{FF2B5EF4-FFF2-40B4-BE49-F238E27FC236}">
                <a16:creationId xmlns:a16="http://schemas.microsoft.com/office/drawing/2014/main" id="{EFAC4AD0-7F89-4C1C-A8CD-CDD0D816BE7D}"/>
              </a:ext>
            </a:extLst>
          </p:cNvPr>
          <p:cNvGrpSpPr/>
          <p:nvPr/>
        </p:nvGrpSpPr>
        <p:grpSpPr>
          <a:xfrm>
            <a:off x="10005033" y="2313388"/>
            <a:ext cx="291600" cy="933840"/>
            <a:chOff x="10005033" y="2313388"/>
            <a:chExt cx="291600" cy="93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DB337FEE-07DE-4B1B-9B67-4457EE602FE5}"/>
                    </a:ext>
                  </a:extLst>
                </p14:cNvPr>
                <p14:cNvContentPartPr/>
                <p14:nvPr/>
              </p14:nvContentPartPr>
              <p14:xfrm>
                <a:off x="10005033" y="2313388"/>
                <a:ext cx="291600" cy="933840"/>
              </p14:xfrm>
            </p:contentPart>
          </mc:Choice>
          <mc:Fallback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DB337FEE-07DE-4B1B-9B67-4457EE602F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96033" y="2304388"/>
                  <a:ext cx="309240" cy="9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EB70277C-B7C2-4E3F-9938-FBD433CF06B6}"/>
                    </a:ext>
                  </a:extLst>
                </p14:cNvPr>
                <p14:cNvContentPartPr/>
                <p14:nvPr/>
              </p14:nvContentPartPr>
              <p14:xfrm>
                <a:off x="10137873" y="2548468"/>
                <a:ext cx="116640" cy="159120"/>
              </p14:xfrm>
            </p:contentPart>
          </mc:Choice>
          <mc:Fallback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EB70277C-B7C2-4E3F-9938-FBD433CF06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128873" y="2539828"/>
                  <a:ext cx="13428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F56D1A7E-DA84-4FEF-919B-19393C412F85}"/>
              </a:ext>
            </a:extLst>
          </p:cNvPr>
          <p:cNvGrpSpPr/>
          <p:nvPr/>
        </p:nvGrpSpPr>
        <p:grpSpPr>
          <a:xfrm>
            <a:off x="8797233" y="2032588"/>
            <a:ext cx="932760" cy="1087560"/>
            <a:chOff x="8797233" y="2032588"/>
            <a:chExt cx="932760" cy="10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7D8C13D6-942F-49A6-923A-CB0C0E1F94A3}"/>
                    </a:ext>
                  </a:extLst>
                </p14:cNvPr>
                <p14:cNvContentPartPr/>
                <p14:nvPr/>
              </p14:nvContentPartPr>
              <p14:xfrm>
                <a:off x="9543153" y="3044548"/>
                <a:ext cx="360" cy="360"/>
              </p14:xfrm>
            </p:contentPart>
          </mc:Choice>
          <mc:Fallback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7D8C13D6-942F-49A6-923A-CB0C0E1F94A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34153" y="30359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7236F8DD-E67E-47FD-8C3D-A698C4357510}"/>
                    </a:ext>
                  </a:extLst>
                </p14:cNvPr>
                <p14:cNvContentPartPr/>
                <p14:nvPr/>
              </p14:nvContentPartPr>
              <p14:xfrm>
                <a:off x="9543153" y="3044548"/>
                <a:ext cx="360" cy="360"/>
              </p14:xfrm>
            </p:contentPart>
          </mc:Choice>
          <mc:Fallback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7236F8DD-E67E-47FD-8C3D-A698C43575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34153" y="30359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B29DA052-DBE3-4362-BA4D-CC2AD851A0AE}"/>
                    </a:ext>
                  </a:extLst>
                </p14:cNvPr>
                <p14:cNvContentPartPr/>
                <p14:nvPr/>
              </p14:nvContentPartPr>
              <p14:xfrm>
                <a:off x="9729633" y="2742868"/>
                <a:ext cx="360" cy="360"/>
              </p14:xfrm>
            </p:contentPart>
          </mc:Choice>
          <mc:Fallback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B29DA052-DBE3-4362-BA4D-CC2AD851A0A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20993" y="27342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FDD76C16-5D0C-403F-9DD5-BEF964AEEF73}"/>
                    </a:ext>
                  </a:extLst>
                </p14:cNvPr>
                <p14:cNvContentPartPr/>
                <p14:nvPr/>
              </p14:nvContentPartPr>
              <p14:xfrm>
                <a:off x="8797233" y="2458828"/>
                <a:ext cx="310320" cy="661320"/>
              </p14:xfrm>
            </p:contentPart>
          </mc:Choice>
          <mc:Fallback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FDD76C16-5D0C-403F-9DD5-BEF964AEEF7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88593" y="2449828"/>
                  <a:ext cx="32796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0363ABC0-1AD6-45F8-B82B-5797979C9837}"/>
                    </a:ext>
                  </a:extLst>
                </p14:cNvPr>
                <p14:cNvContentPartPr/>
                <p14:nvPr/>
              </p14:nvContentPartPr>
              <p14:xfrm>
                <a:off x="9214833" y="2032588"/>
                <a:ext cx="398520" cy="965880"/>
              </p14:xfrm>
            </p:contentPart>
          </mc:Choice>
          <mc:Fallback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0363ABC0-1AD6-45F8-B82B-5797979C983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05833" y="2023588"/>
                  <a:ext cx="416160" cy="9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F2E45B46-11DE-4989-BC68-188544F358C7}"/>
                    </a:ext>
                  </a:extLst>
                </p14:cNvPr>
                <p14:cNvContentPartPr/>
                <p14:nvPr/>
              </p14:nvContentPartPr>
              <p14:xfrm>
                <a:off x="9205833" y="2492668"/>
                <a:ext cx="195480" cy="127080"/>
              </p14:xfrm>
            </p:contentPart>
          </mc:Choice>
          <mc:Fallback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F2E45B46-11DE-4989-BC68-188544F358C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97193" y="2484028"/>
                  <a:ext cx="213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6B945F17-7E7F-45D0-91BE-CF30192CA438}"/>
                    </a:ext>
                  </a:extLst>
                </p14:cNvPr>
                <p14:cNvContentPartPr/>
                <p14:nvPr/>
              </p14:nvContentPartPr>
              <p14:xfrm>
                <a:off x="8832513" y="2644588"/>
                <a:ext cx="160920" cy="70560"/>
              </p14:xfrm>
            </p:contentPart>
          </mc:Choice>
          <mc:Fallback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6B945F17-7E7F-45D0-91BE-CF30192CA43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23513" y="2635588"/>
                  <a:ext cx="178560" cy="8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25438818-3976-4A74-AB5A-5ABF2DD81572}"/>
                  </a:ext>
                </a:extLst>
              </p14:cNvPr>
              <p14:cNvContentPartPr/>
              <p14:nvPr/>
            </p14:nvContentPartPr>
            <p14:xfrm>
              <a:off x="8094153" y="2600668"/>
              <a:ext cx="34560" cy="54360"/>
            </p14:xfrm>
          </p:contentPart>
        </mc:Choice>
        <mc:Fallback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25438818-3976-4A74-AB5A-5ABF2DD8157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085513" y="2592028"/>
                <a:ext cx="52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F0F3DD3A-DD30-484C-AFCA-5745EC787405}"/>
                  </a:ext>
                </a:extLst>
              </p14:cNvPr>
              <p14:cNvContentPartPr/>
              <p14:nvPr/>
            </p14:nvContentPartPr>
            <p14:xfrm>
              <a:off x="7563873" y="2627308"/>
              <a:ext cx="93240" cy="55080"/>
            </p14:xfrm>
          </p:contentPart>
        </mc:Choice>
        <mc:Fallback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F0F3DD3A-DD30-484C-AFCA-5745EC78740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555233" y="2618308"/>
                <a:ext cx="1108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3097CCED-7DE8-4D9E-8878-2157E2EE94B8}"/>
                  </a:ext>
                </a:extLst>
              </p14:cNvPr>
              <p14:cNvContentPartPr/>
              <p14:nvPr/>
            </p14:nvContentPartPr>
            <p14:xfrm>
              <a:off x="7374153" y="2314828"/>
              <a:ext cx="2664720" cy="197640"/>
            </p14:xfrm>
          </p:contentPart>
        </mc:Choice>
        <mc:Fallback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3097CCED-7DE8-4D9E-8878-2157E2EE94B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365153" y="2305828"/>
                <a:ext cx="2682360" cy="215280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Rettangolo 53">
            <a:extLst>
              <a:ext uri="{FF2B5EF4-FFF2-40B4-BE49-F238E27FC236}">
                <a16:creationId xmlns:a16="http://schemas.microsoft.com/office/drawing/2014/main" id="{199DC36B-2AD7-44D0-9398-DD721A207830}"/>
              </a:ext>
            </a:extLst>
          </p:cNvPr>
          <p:cNvSpPr/>
          <p:nvPr/>
        </p:nvSpPr>
        <p:spPr>
          <a:xfrm>
            <a:off x="7075503" y="4323425"/>
            <a:ext cx="4342764" cy="2086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FC748A6B-41CE-4D4A-964B-B61867F1E8BC}"/>
                  </a:ext>
                </a:extLst>
              </p14:cNvPr>
              <p14:cNvContentPartPr/>
              <p14:nvPr/>
            </p14:nvContentPartPr>
            <p14:xfrm>
              <a:off x="9926193" y="4653028"/>
              <a:ext cx="905760" cy="1269360"/>
            </p14:xfrm>
          </p:contentPart>
        </mc:Choice>
        <mc:Fallback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FC748A6B-41CE-4D4A-964B-B61867F1E8B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917193" y="4644028"/>
                <a:ext cx="923400" cy="128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uppo 60">
            <a:extLst>
              <a:ext uri="{FF2B5EF4-FFF2-40B4-BE49-F238E27FC236}">
                <a16:creationId xmlns:a16="http://schemas.microsoft.com/office/drawing/2014/main" id="{91E47A89-5EFB-4B9A-96C0-790FDB55CB6B}"/>
              </a:ext>
            </a:extLst>
          </p:cNvPr>
          <p:cNvGrpSpPr/>
          <p:nvPr/>
        </p:nvGrpSpPr>
        <p:grpSpPr>
          <a:xfrm>
            <a:off x="7364433" y="4456108"/>
            <a:ext cx="1990080" cy="1923480"/>
            <a:chOff x="7364433" y="4456108"/>
            <a:chExt cx="1990080" cy="192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0552B0A8-765E-4145-AF12-F9883BF6A6EF}"/>
                    </a:ext>
                  </a:extLst>
                </p14:cNvPr>
                <p14:cNvContentPartPr/>
                <p14:nvPr/>
              </p14:nvContentPartPr>
              <p14:xfrm>
                <a:off x="9090633" y="4671028"/>
                <a:ext cx="263880" cy="913320"/>
              </p14:xfrm>
            </p:contentPart>
          </mc:Choice>
          <mc:Fallback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0552B0A8-765E-4145-AF12-F9883BF6A6E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081633" y="4662388"/>
                  <a:ext cx="281520" cy="9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7A833AC0-B1CB-489C-85DF-638441747E34}"/>
                    </a:ext>
                  </a:extLst>
                </p14:cNvPr>
                <p14:cNvContentPartPr/>
                <p14:nvPr/>
              </p14:nvContentPartPr>
              <p14:xfrm>
                <a:off x="7364433" y="4540348"/>
                <a:ext cx="1538280" cy="1839240"/>
              </p14:xfrm>
            </p:contentPart>
          </mc:Choice>
          <mc:Fallback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7A833AC0-B1CB-489C-85DF-638441747E3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55793" y="4531348"/>
                  <a:ext cx="1555920" cy="18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B9D6B8BE-8A77-4F5A-A95B-EA7E8822E9F7}"/>
                    </a:ext>
                  </a:extLst>
                </p14:cNvPr>
                <p14:cNvContentPartPr/>
                <p14:nvPr/>
              </p14:nvContentPartPr>
              <p14:xfrm>
                <a:off x="7678353" y="4456108"/>
                <a:ext cx="1024920" cy="1423080"/>
              </p14:xfrm>
            </p:contentPart>
          </mc:Choice>
          <mc:Fallback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B9D6B8BE-8A77-4F5A-A95B-EA7E8822E9F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69353" y="4447108"/>
                  <a:ext cx="1042560" cy="144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27DB06A0-1E1B-4E9D-B269-2E054DCD39E7}"/>
                  </a:ext>
                </a:extLst>
              </p14:cNvPr>
              <p14:cNvContentPartPr/>
              <p14:nvPr/>
            </p14:nvContentPartPr>
            <p14:xfrm>
              <a:off x="10287273" y="4777588"/>
              <a:ext cx="898560" cy="1647720"/>
            </p14:xfrm>
          </p:contentPart>
        </mc:Choice>
        <mc:Fallback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27DB06A0-1E1B-4E9D-B269-2E054DCD39E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278633" y="4768588"/>
                <a:ext cx="916200" cy="166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622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E08B50-71D1-403C-B231-021B52632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101" y="592891"/>
            <a:ext cx="9144000" cy="1041252"/>
          </a:xfrm>
        </p:spPr>
        <p:txBody>
          <a:bodyPr/>
          <a:lstStyle/>
          <a:p>
            <a:r>
              <a:rPr lang="it-IT" dirty="0"/>
              <a:t>Future: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3FD656-643A-4FF7-A0B4-B603F2F06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Repating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models and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metrics</a:t>
            </a:r>
            <a:r>
              <a:rPr lang="it-IT" dirty="0"/>
              <a:t> or </a:t>
            </a:r>
            <a:r>
              <a:rPr lang="it-IT" dirty="0" err="1"/>
              <a:t>evaluation</a:t>
            </a:r>
            <a:r>
              <a:rPr lang="it-IT" dirty="0"/>
              <a:t> (like </a:t>
            </a:r>
            <a:r>
              <a:rPr lang="it-IT" dirty="0" err="1"/>
              <a:t>train</a:t>
            </a:r>
            <a:r>
              <a:rPr lang="it-IT" dirty="0"/>
              <a:t>/</a:t>
            </a:r>
            <a:r>
              <a:rPr lang="it-IT" dirty="0" err="1"/>
              <a:t>dev</a:t>
            </a:r>
            <a:r>
              <a:rPr lang="it-IT" dirty="0"/>
              <a:t>/test and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likelihood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Compare the overall performance of the models for </a:t>
            </a:r>
            <a:r>
              <a:rPr lang="it-IT" dirty="0" err="1"/>
              <a:t>our</a:t>
            </a:r>
            <a:r>
              <a:rPr lang="it-IT" dirty="0"/>
              <a:t> dataset.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A2C43B3-FD3C-4823-BBEB-DDF5DBCD98D9}"/>
                  </a:ext>
                </a:extLst>
              </p14:cNvPr>
              <p14:cNvContentPartPr/>
              <p14:nvPr/>
            </p14:nvContentPartPr>
            <p14:xfrm>
              <a:off x="2920593" y="2289988"/>
              <a:ext cx="360" cy="360"/>
            </p14:xfrm>
          </p:contentPart>
        </mc:Choice>
        <mc:Fallback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A2C43B3-FD3C-4823-BBEB-DDF5DBCD98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1593" y="228134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6D52C67A-2AC3-46AC-8DD8-9B53946DF456}"/>
              </a:ext>
            </a:extLst>
          </p:cNvPr>
          <p:cNvGrpSpPr/>
          <p:nvPr/>
        </p:nvGrpSpPr>
        <p:grpSpPr>
          <a:xfrm>
            <a:off x="5202273" y="3266308"/>
            <a:ext cx="360" cy="360"/>
            <a:chOff x="5202273" y="3266308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70F17642-AA19-442A-8C31-D4191DCBEC35}"/>
                    </a:ext>
                  </a:extLst>
                </p14:cNvPr>
                <p14:cNvContentPartPr/>
                <p14:nvPr/>
              </p14:nvContentPartPr>
              <p14:xfrm>
                <a:off x="5202273" y="3266308"/>
                <a:ext cx="360" cy="360"/>
              </p14:xfrm>
            </p:contentPart>
          </mc:Choice>
          <mc:Fallback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70F17642-AA19-442A-8C31-D4191DCBEC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93273" y="32576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C7869D78-3AF5-402F-9398-D580DA8B5931}"/>
                    </a:ext>
                  </a:extLst>
                </p14:cNvPr>
                <p14:cNvContentPartPr/>
                <p14:nvPr/>
              </p14:nvContentPartPr>
              <p14:xfrm>
                <a:off x="5202273" y="3266308"/>
                <a:ext cx="360" cy="360"/>
              </p14:xfrm>
            </p:contentPart>
          </mc:Choice>
          <mc:Fallback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C7869D78-3AF5-402F-9398-D580DA8B593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93273" y="32576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92B9A2E9-AA6E-4697-9258-AF58EDC01C61}"/>
                    </a:ext>
                  </a:extLst>
                </p14:cNvPr>
                <p14:cNvContentPartPr/>
                <p14:nvPr/>
              </p14:nvContentPartPr>
              <p14:xfrm>
                <a:off x="5202273" y="3266308"/>
                <a:ext cx="360" cy="360"/>
              </p14:xfrm>
            </p:contentPart>
          </mc:Choice>
          <mc:Fallback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92B9A2E9-AA6E-4697-9258-AF58EDC01C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93273" y="32576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2623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Pre-processing</vt:lpstr>
      <vt:lpstr>Modelling the model: Logistic Regression</vt:lpstr>
      <vt:lpstr>Future: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Pre-processing</dc:title>
  <dc:creator>Giulio D'Erasmo</dc:creator>
  <cp:lastModifiedBy>Giulio D'Erasmo</cp:lastModifiedBy>
  <cp:revision>1</cp:revision>
  <dcterms:created xsi:type="dcterms:W3CDTF">2021-12-15T17:45:13Z</dcterms:created>
  <dcterms:modified xsi:type="dcterms:W3CDTF">2021-12-15T18:13:32Z</dcterms:modified>
</cp:coreProperties>
</file>