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3-10-2013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3-10-2013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3-10-2013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3-10-2013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3-10-2013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3-10-2013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3-10-2013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3-10-2013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3-10-2013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3-10-2013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3-10-2013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9183307-3DA1-4D05-9E8D-D4B482F8A186}" type="datetimeFigureOut">
              <a:rPr lang="nl-NL" smtClean="0"/>
              <a:t>3-10-2013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276872"/>
            <a:ext cx="7772400" cy="1470025"/>
          </a:xfrm>
        </p:spPr>
        <p:txBody>
          <a:bodyPr/>
          <a:lstStyle/>
          <a:p>
            <a:r>
              <a:rPr lang="nl-NL" dirty="0" smtClean="0"/>
              <a:t>CHAP</a:t>
            </a:r>
            <a:br>
              <a:rPr lang="nl-NL" dirty="0" smtClean="0"/>
            </a:br>
            <a:r>
              <a:rPr lang="nl-NL" dirty="0"/>
              <a:t>Clean House </a:t>
            </a:r>
            <a:r>
              <a:rPr lang="nl-NL" dirty="0" err="1"/>
              <a:t>After</a:t>
            </a:r>
            <a:r>
              <a:rPr lang="nl-NL" dirty="0"/>
              <a:t> Party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nl-NL" dirty="0" err="1" smtClean="0"/>
              <a:t>Asjer</a:t>
            </a:r>
            <a:r>
              <a:rPr lang="nl-NL" dirty="0" smtClean="0"/>
              <a:t> de Haas</a:t>
            </a:r>
          </a:p>
          <a:p>
            <a:pPr algn="r"/>
            <a:r>
              <a:rPr lang="nl-NL" dirty="0" smtClean="0"/>
              <a:t>David Diks</a:t>
            </a:r>
          </a:p>
          <a:p>
            <a:pPr algn="r"/>
            <a:r>
              <a:rPr lang="nl-NL" dirty="0" smtClean="0"/>
              <a:t>Nick </a:t>
            </a:r>
            <a:r>
              <a:rPr lang="nl-NL" dirty="0" err="1" smtClean="0"/>
              <a:t>Raeven</a:t>
            </a:r>
            <a:endParaRPr lang="nl-NL" dirty="0" smtClean="0"/>
          </a:p>
          <a:p>
            <a:pPr algn="r"/>
            <a:r>
              <a:rPr lang="nl-NL" dirty="0" smtClean="0"/>
              <a:t>Rico Otto</a:t>
            </a:r>
          </a:p>
          <a:p>
            <a:pPr algn="r"/>
            <a:r>
              <a:rPr lang="nl-NL" dirty="0" smtClean="0"/>
              <a:t>Sander </a:t>
            </a:r>
            <a:r>
              <a:rPr lang="nl-NL" dirty="0" err="1" smtClean="0"/>
              <a:t>Schröder</a:t>
            </a:r>
            <a:endParaRPr lang="nl-NL" dirty="0"/>
          </a:p>
        </p:txBody>
      </p:sp>
      <p:sp>
        <p:nvSpPr>
          <p:cNvPr id="4" name="AutoShape 2" descr="data:image/png;base64,iVBORw0KGgoAAAANSUhEUgAAANQAAAEvCAIAAACynnghAAAgAElEQVR4nOy9Z1QbaZr3XRLBRBNsksm2wYANSKoqSeRojA3YBhtMzjnnnIPISCohEZza7XY2oLpLBLu7Z3v6nZ3dZyc+z6SdvJN3wo5JRhWEeT8Ienp2Zvbs7Ow02N061wcdH59DqepX931f6X9BO599Pvvs0wfa7wv47PPp/ezCt45Bn1rbkEIbUvYaprOGsTak0EsMWsdY61LWpgR6IdPZuGNLK31JAiUJlMYRGkcocEAMpQBKAR5JcEmCRwGEAjBJ8EgCZnA+BfgUjjI4QhEwg/M1Sv5+X+0f2WfwfWTsdSl7XQqtY9AaxlrFWBsYtCGBVhUG5D2HbdybIngkgZAApQFMA3jfn9zHDKYAbw9EvpZFGvC2lSgFEIrgUQB+uchTq7gMztvvS/0Mvr8EH/YRfOxVjL0uhTanDLceumkAjwKwmkBIAqEATAPeQYLvI/K065yAwfkUQEiCpwWRxuFtJUrjAnKXy32/4M/g+xPbkEIb2B9sVcramDVjnpyiAEoCPkkgFKF90vv/zD5uJAH/gTztqozzKByhCIRc5DCLHI2KywAeg/MpHD1o1/8ZfB+DTwq9lEIbUmgNY2/ePELPnaYI7WoB/2HBIxCSQA/OEkISMAVQCghowKcAjyJ8SYJDA+TVsv/2SiC5FEothbx6FkCrUPWBuebP4PvPtiZlrUtZGxJoTaa7dceGUfpSBJ/EURrwGMBjcB6zt9uSB+4p8ilcQOMwRXBIgkMSCLUc8o3rAaJ015xw+5LoY4/afF7gIfQilwTc/b7Uz+D7c7YhhdYkrBeThlv3nBjclyIQCiB7vgVK4ygNPlrweAdp/9JeHp8CMEVw1QRKqYL+77QwmmNuaWx25IiV2RELewvDiTy3rcVASvWZw3GQbBVjr2Hsl1JoXcJaUxiTD04wgEcRqHafZQCPAggJUHKXPPTgORyI9pXYjf6o0DUQ3JhwzNLc2NvLJ9DfH/XjOzo7nbY59C9yf83Svl/qZ/Bh0DoGbUhZ2pDKGsZel7DWp83ox24awKEBQu6e35E9R/KAG6pW8RgcoXGUXoR/+tD/rM8RR0f7kJCQuLi48xcu8FDE1tLoRrX79rJgvy/10w3fqgxalWndC50NKfulBFrDoPUbFvS8B63yVRNcUgWTAKVx7Q57oFa4P2swBXhqFY/BYRpwGRX/l/dCYs4ccXZwCggLjL0UG3M+DkGQY0cMb1S7ba8I9/tqP93wrWHQGsZal+psSnReiqENKWvr1hFm4QylQrYI3hbBUxM8GsAMjlC7u+3+P6T/ynCUArCa4Gm/aHC/lwthLVedjpgZe/t4BgcGBPD9nZ1cPe0OfWXGn1n+LMOxr7aJQZtS1rpEZ0PCXpfpbL1to8E5FEDVgE8CPglgCvA0OI/BEQrwSXCwntafGErjQno34MKnAMooBRqV4Jt3hHGI+RFzw6M2duZmRx0tDWSVHuqlEHr/L/jTDh9rS8rakECrcv2X9xxogksSfBL3o3AhjQtoHGVwWIPvrnxq4oCvfCiN82kAkwRCAYQifBmtn/TM76tvnYsKdQuC7Wuvuj4b5tCq4G2Cf5BS0p9K+LQ53A35IeqBM0XAagIlAULhAkYpYHCUxlEaRxgcYXCEBjD5Gpz5eBTB3YPPmyY4FM6nF/lffSeiMCt4fjx2+/2wnXfhHRyhD1hVwacRvlUMWp02oh6fYABCAj4JEArwaAAz2pM7AasJZJc/wKNfA28XpggujSM0LqAAShIwRSDkot/jkbDslICvvRXNLApIgkMBHgkOUGLmzYdv42NfNvcytmuzh8mnp2gA7+Xd9x4hgEkAkwAhAUIBhMaRg1e98meMBrA2+s0AHoOjNAFvL6Lri2f7ayNqCoN/ORdGEwIa8EkCpgh4z4U/KPYmw7cphdYx1hrG3tj7vnHDgnrqRREoBRD6oJ/n/pvw8ehFvmbZb2dZuL0UuEmE/3r+7D/eistOD5F1RG4u+lMEl94tcuFS+MF6l95k+Nal0DrGXsPYaxi0irE3b1rS86dpAqUASu73ff/fMhIIfvUk6Ctvh63Izt7uOdtXG1ZRFJSSGpCaJPhAEUkvohTBoQBCEh+vNj0o9ibDt4axNjFoUwq9wHTWb1vTC940gXyEHXnAXL//gdEE8ts5/5Eqv5iroeevnMvKOFtZ7N/TEDjbH/bBVMjqfIg2T6PBEQYcxFfuTYZvXcpal0KrGHvztjW94EsSfBrANOC+DnmL/54RyDru/3Aw7GLiubBLl+SD1/4NxG8uR5DLwcwSnwawGiAU4DM4nwaItvhl/6/50wCf9pz3e0xn4207De7DAJgGMH2wClL+V/iDX6qCv3Qjqrk0JDGRL20N/emjiJ3FQAYI1ARKElySgHdrXoD2y35f8KcBvnUMeoGxN+/YMTiPIhAG8BjApXaLBt4EV2PPYIrgapYDfrVwdqY39FK8oCAr4H3FWbUq4hUhpAG8peJqcO4r5UEMG72B8GkjLKsy3a279tu4Lw12ey8owCNfW/j+fMscgVAEXw14FMHZJgRbS+H/fCempijyUiJf2h388ycRO4shFBCSAKEBlwYICT7bdv/XaZN+PKrC2pRCazKdrbsODOAdtGzm/9iY3YyfgAQoDXg0juwWF+J8DY5QBEwB/hoe9O27USuzSeUVF4Pjokvyoz6nOLeBB1EEQhLwQfM23hD41jFIG1LZwFgbGLQq0335tt0rwHljyKMAovUYSCAkCZQktD0lfEZb0qJCaAAzi/7vysKvXglKuhZxNSUmJCHWPyY8M4n7lVuhGoJP4wIS+O37r3gT4ZOy1qQ6axhb2/vz8u1jDOAe/OTEX2XaQB0FeAyAtQ11FEAZgNAAVhMwqYI3lkL76kKS08IfT8QQ4vNPx84+HIkAI0E/fRhKEgI14FMAYT4LMv+v24a2LFkKrcp01HdsNbgPqUJ2c+1vimlbJDVK/qsFdBuHteVeJAFrcHh7gatRCf7tSWRmasBkewT1boRmxf/VUii9EqRZEdKEn5pA1Spf+uAdQt4E+Dal0EsptCZjb75lw+C+9K5vceCcu7/NYApHaaWQwREGcCkcpXEhg6OMir+zjO68H/be9PlryYH/NBu5rfJjtO1OBMwAmMGFJCEgCR4NkM9yu38Hk0JruwXJPiTB1zp3r0n7xX/XtK7ulor3cnE3dMfgyM4KT70S/NVp/+nqM0lRJ89Gnv6/d6N3lgJJgKgJDoOjjFLI4CiN89UESu2WZx8gexPgW8XY6zcsmfkz9F6/IwWQA+jc/W3wCSiAbi1y1QSiUaI7Knj73aAfPQwcyHF2szKA2MaQrrmert5lwZFvXhcySwKS8KVwlML5NIAZnEfjB7E28fWCj7Wu1e/BoPXdbgxoVcpanzWn570oAiUBos1hkK9BBfxfMm0CECEBQgIeBXi0VjKB2NWe0gDBzlLAJgi938ENO2V6iKVnbMtx9c9yjyg76nsBYpuk+B9dnQvVEChF8DRKmMFRkkAowKeB4KAFOF8/+Dal0Ia2CQiD1jDW2pQx9cSDeiPqo/bg4+21j2gPbai2SpQGPM0yX/M85EuTfrkRNocNWHqHHd2FiVHZQ2mNb2e3PwjLF1t5x5rq6txv8t5eDqQIHoPDNC6gCFSt2m193+9f99rCp03XbkrZa5jOKsbakLLWZYb0w5MMceA2lL/RaK3YGS6gcZTGYRpHXhHozrOgXzwJF+U4u1qyWTpmLt7R4amdee23W8dVXZLFXslCzcDDgGud+uYu/qeNf3wvSKNCtwiemoApAJMElyI+83b/BtuUQi+lrDWp7hqmsymB1jFd6h1nzUEUT/lbsEM02vYRAlUTsFrFIRd5O88EmuXQhS6fADdjFsS2coH9E6pi8iYya+6Ud75TK3rcJSZ6xMpOqTKv5Y6bfzpbV2+i0I1ZDlQTfLW2sIDgkQD+rKrlb4JvQ8p6IWOvY9CGFFLftqEAlyRey1ztX4ZPK8exa9vLPOa9oC9PBeaHWxvpQIfMXNDI3Ev5QzEl4guF45dyxy5mD8fkjmU3vtUrVfVIQceoMi5v5LCdj7e93v+7LnilEtI4SgP+bg8y/lnT+N9kLK2f8fLG4e2FM2pCQBLom5XMgNUqLklwXxHozkrQzx8GDeefdDRnQzqHTyEXLmZ1JVdM8s/m2J4IuJDZfbl44lLhRGzBeFyBuGnwwZBMOYCpqnsfIOeK2Xqm9QmOJBG4vev+7yoe7feve23hW8NYaxhrXQqtTxnRc6coQvsqw29SiR4JELUKYZ4FrKoi5ro4YZ5GbEjHypUTmVSZXDmeVCm+Vj4WFlvswYu5ktebXCa9Viq5WjISXzieXTcjmpwfmFT1SBfTKjFbtwB7C70PJ5DtJW0JLUIDLvVZGf3/bMFb12InZa1N6tMPXGkgUAMhDdCDFjj9H9lH7w/8akmwvRL65Un//CgbU33I0MxFEJmdVDrMj8hw50YnVYylVUuyq6XZ1ZMZVZKMKkl6hSS1YiypTHK1RNwwdG94ihiUEy1DT8MTGnSNrTPCrFaVQTQhpHHBAdwfDi582u1Vq1a7iumuY+yXUmgN0335lq0G51G4kAIog+9GIvb9Pv5XtqtHq60m3NVZI4FW8A8hAaotGmBUyM67Ab+4FzSR6+Z1VFdXz/wE73xsZk9qhTytUoaGpZ7iRmVXj+XWYfn1WH49llcny63DsmulWTXitCppctl4Tv3kwCQ+MgVEMqKg4cYJ7gVLI/Z8ly+zHEAD7cnvM4fjvwsfa203tgKtYew1KXtNCq1fN9PMeVIAUQM+/YdzzMGGb88fp/HdzlkSIBTOZ3DtaRVlCP7OSsAmHrzQwz3rZaLH0rN25AVdrrpSPpZciaWWT2RWYbm1svx6cWGjpLgRK2maLG6aLG6SFTXKChuw/HpZTi2WUYWll080DrwzNrM4ogDtY8q49C4jM8dzHNNfPA3dVu2GD/f9VrxG8LHWpCxt3cA6xn6hMCQfHWcIjppAtMlKCsBqAiUPdoSZ3BMP3ZVAwIUULtAqTNIA3lkU7CyFfV3uV3zOykyfdcjciROREZs7El82ebVcnFoxnl0lzquTFTXKS1tkZS2TFW2KynZFZbuiok1R3qooa5EXN8sLGibz6iazq6X5dZhoUjk6rRpSqMrb3z4dkKKnozdb67u9HMgAzkE7HB9c+LTFeauYziYGbUmhVZnOy7sONNgljyR2M2kHHz4KILRWWBdH94Z5CCgA00vwq3dDfvkgeCLX7ZSNPqR32MH7vF9sWXBCzeUC8dUSaWq5OKtKllcrK2ySlrTKKtoVVe1TtZ3Tdd1Tdd2Kum5FbZe8ulNR0a4obVEUNSry62XZVeN1vbfHZheHp0GXBCQUDh229uS7Gv3wbiizqBXUP0B2wOFjrWI62ir5jdnDzMIZikC1eVsawAzQpo8O/LaLowzO323CwAUkQGgC3VkO3FQFz/X4RPiY6Onqm9hzvKLLz+VMnBLEm9qcic/uTS2VZFSI82pkhY2yklasokNR0zFV3z3d2DPV1DvV3DfV3Cdv7JU39ChqOxWV7YrSVnlR42RerTi/DuuTzo3NLA5N47W9dwSR2TrQod7Mk8zzwM9Wvr8CPu2XNSm0OqlHP3RhPlK72ROS0tq+38T/2miA0DisVnHVKo4G5+wQwlfPIr4+E1h07piZAcQysXNAE/hXOkMzxiKzxoOu1AXEFCYWDadWiDNqxHkNsuJmeWWborZzqqFH0dw/1SqaahdNdw7OdA5Ot4mmWgcUjT2K2i5FZbuipFlW2IDl1IhrOm6NyxdHp+ZFUjy1TGzpjLocZX/9unB7CSFx+OB0yx9c+Nb3vI0XUvbGLWsNzqEAsjdwh7c7m+UgDqP6M0YS8JaKS6vQnWcBv58LGi90O2mjB7FNDE9GnDhXa8NNcPSOCUnpD8+SxBRgCaXSxFJZWqU4p15c2Cgvb5mu7VQ09sib++Ttg1NdwzM9ozN9YzO9ozPdwzOdgzOtA4rGHnltp6K8TVHUNJlXh+VUS7tGH49Pq0bkoG7gqeBiBaRrVHbhmHo54kDdq4MKn5StLWB5KYVW5Qb0Uy8a8Emct0sewSMJVA34agKliIMeZNYGI3eWAsilKNUAfPa0CQvS1bHi2QUUOsf1uV/pP8q5aO8THZLaH5kzGps/drlkIrF0MqNyMr8WK2marGybrOuabOpTtA5Od43M9I7NDEzMiMSzoomZ/rGZnpHZjsGp5l55XZe8sl1R3CzPr5elV00Utk4NThJDCtCHqdKqp+28Qo4YQJ8bFb5a9qdwhMI/umn7OZbooMKHQdpWtHWM9fLOMYoQkEDA4K9lWxAJEGbR/0dvB5bG2pvqsyB9OwOvi0f42bbBlU6xPScT+ryv9aGp/cEZQ1FZY3F5Ewkl4uRyaVa1rKBeVtIsq2yX1XdNNvVNtQ/NdI/O9k9MD0lmRqSzw5JZ0cRM79hM5/B0S/9UfbeiulNR1jpZWD+ZVS1NrRprEt0bnloWTYLGwfmQq01sQ6t4geV/KMNpFZ/BYRrnUtpSA2Lf9EMOLny7rbhTRttzXiTBJ3GEeT0r4xkV8vMHAfECSwg6BDn56QeVm0Y2sI7x9V3DXWLbTl3u87kyIkgeD0kfi84eu5g3fqV4IqVckl2NFdRjpS2yqo7Jhm5568B0x/Bsz/jsoHhmFJudmLw+PnljSDzbPz7TNTrdOjDV0DNV3akob50sapjMqZamlk/k1U32YsqBSWUPRqTXXXfyjTHQYT9sPc0886MIVKs7rSYE+9hpdUDh08o5vsDY6nfsGZxH7iagXk/4lvxmK0/o6hnoe8QZhLfqhncaRHaaBpQfDa1xvNjtFt/vkzgoTB4MzRiKzh65mD96pXg8pVz6J/BNdQ7P9o3NDolnx7DrE/Ib45M3h8XXB8Znu0f+E3yy3BpZWrn0Wsl4ZdfNAflCD6asGcKDkjr1zVxDPY1+8iCQWUQoIGCUWjHTz+D7E/jWMWht2pheOE0SKAlgGvBex7YMmkDW8KD8s5aQyYlDQTWs8B52aJ9BeI/l+S7b2F6HWJHbZZHP1SFh8nBo+ui57InYfHHCx1a+khZZVcdkfbe8pX+qc2imb3RWNDEzLJkdxa6PSK8Pimf7xme6RmZaBqbru6eqOuVlLbLCBllONZZaIblSPJ5cKmkfe9grxdvES6kNN135V3V1DSaK3JjlAJJASVywje+nhssBhW8dg1ZlOuq7xygCVhN8ahe+gx3P+wvwrStD8iOOQIddDvkV6kU064R3H4rqsjjXa32+3z6u/+TlgTNXB/nJw8Hpo5E54xfyxPFF4mtlkswqaX6drLhZVt42WdepaO6bahdN94zM9o3NiMZnBidmRRMz/eMzPaMzHYPTzX1T9d2Kqk55aausoB7LrBZfq5hIKJFczB3La5jpEeNdE3jt4NOAlJ5D1t5nnAy+OSvcUcEU4OzvGfqAwreGsVanjOl5L5JA1Vp1EgC/jvBRAKEWAydL3XXZOpCJK2TnD7ldMICTjwZX2ES32V/qPnF14EzSCJoyEpQ+Epk1ciFv5FLxeGKpJK1CmluLFTTKSltl1R2Kxu6p5r6pdtFM19BM78hM3+hs7+hM98hMx9B0y8BUQ89UTaeivF1e3CzLq8MyqsVJ5ROXi6SxueOxORO1fY+7x+bbRuaTG2/bB+RAeuYtVxzJxQCG4JJAuI+dVgcXvq07dvRu9QfvNXU1tMao0B+/I+xOtb8sMOe5mNib6+vrG7KMbXUsvQxdA6258W6hhfCllpDUgeic8dhC6aUS6dVSaWq5NKsay6vHipqwilZ5bddUQ89Uc990a/90x+B059B0x+BMq2iquV/R0LuX5GiZLGiQZdfI0irEV0vHLxVIY3LHIjKHEsrl7SMLHcMLlf3z/IwRfQeh8xH9D6QIsxRI4UJ6/woi9xm+tb0+NC1we3pT0KrCQPPE/SOd9YMWYaFxlFGiNK5tEObvSbDtRs4YpbZiRTuoF6EBollEmaWA/5gP+uHd4HvtQhsjlqXtKcfj/octTukZH2MbWelbOFg4cU7CFwVRpVFp7QnFw2lVstza6YK6qaLGydIWWWW7vKZLXt8tb+yRN/cpWvoVzX2Kxl5FQ89kbbe8skNR0iYvbJrMrcfSq8XXyiYSSsbj8ieic8aCs4YD0gfzW++0juCNA8rExjv2wfnQIausCJvfK8M0BEqD3aGBFIBJ4qMCHOQTSFruO3wsLXPrGGsVY+9GlTGd1VvW20pfBv/4gneAcrg0QBgcpQCPJLRuEG+XSFz78PjaWj3tnAIS8Bkc0agQzaJg570AQgSbGxtFXKlPr7l9uWD8XHJLYHTOGfSsvYu3kZm9npGNkbmztSvntPBC1OXS1IK+vHppWftUVedMVed0VaeiplNR1zVV3z1V1zVV26mo7ZBXtcnLWhWFTfK8ellmrTSlcuJq6cSlQnFs3vjZrNHAjFEkWRSRM1otetLQ/6Sk5yk/Y9zANczSUB/0cbaXhdoxJDQO0zhMEghJIHvCGp8C+Na1IT0pax1jb0qhDQn0YlLv5X0XDeDROPyxWMABgo8iuGoVvKVCKIKzreRpcO0AKpTGeRRA1ASyRcBbhEBNaBdFPglgtYrLAOTVYkBXsr3ZUefEktHk+jvJDW+nN97PbXpY0Hwvv+F6evlIbGpNQOhVt1N8cyt7fSNTY3Nre3eOIPTyldSawtrxms6Zuu4btd3Xq7tmyjsUpR3ystbJskasuAErqMVyqiRp5ZKkUllCERaXPx6dPRKeMeKfOgInDXEv9yZV3qgVKSt65pLq7xwLK4WM7GL5Zr9+4q9RIVuLvlsqLo0jjFJAElrlYP4nsBcfAPj2pB21+bR1bYRlzlObwKX+sKlpS4L3GzuAUEBbzcDfUiEMjr5aENK4YEul3bP4zK5SDIcGfK0SqAZHaIK3peIxBLKpDI3nmTl6hV2rv3617q2kurdTG+5mNd3Pbblf2PagrOtRVe+Tur6HNd23S5qkKbmtYVHJJz1RsyMO+gYWh83tTp1GI2NSUgubS5omKruul3XeKGpV5DXIcmplmdXS1IqJa6UTCSWSiwXiqOzRsHRRUIoISRrwjO9zi+v1ThBltj6q6H5S3HmflylhnTp/SF//Tr2nZjmEIoQvVXwawNtKbakzTAPBJxDY2nf4tKNvtUsg66UUWpOyN29bM7gv+cdDlw+UyBKDowyO0DiiUQoYHN1SwVsEqlH60TifAhya4NIA1ij5tFJIAVQDkJ0lIaNCGRX844eRbjb66Nms1IYHyXVvpzfczWp8J6/pXkHL/eK2B2UdD8u7Hlf2zNUNPG4aeNI2DLpGiE7Ro6oWeUpuU1D4RQcX90MmZvomZlbHTnD40bEJZWlFAzm1spz6qfSaycQKcXzpxMWi8dj8icTy6bymt/Oa306tvxFdJueljzjFdYTkYKWdj4o67ifU3T96rgUyO+nnZvSjd0J3QJAaF5IEh8FREhfQAKGB4BOoktx/b/cj+DYw1ksptDqpTz44QRO7C8kfTfw+MPCRBEwRXAZHGRylCA6p4tIA3sF5O8v8nWfoK5VAg2uHXqAMgF8S/t+9FfRiIWznufAfJvwsTY1i01oyau5n1L6T1XAvt/leYeu94rb7pZ0PKroeVfU8ru+fbx5RtozOtww/bht60jm80CWe75bhA5OLnaMPyxvHL10r8uYFHraw0dU3ND5s5eqO+IVfi01vvFI8lFAijiuQJpbP1A3Pd0pUPWKiRwzaxvGK/rmU+reTqm4XdDzKb72f1/ZQkDd5yDsJYh3qz3HfXglkAI8kYDXBowCiwbUbzqcAvvWPwbcphdamTej5M9TutBb+XtmF1vM4OPBpxSe1LwbKKFGG4JDL/t+4EfQFiWDtacgO4bdFIGqCt73k9+4I54ytfl6E1U8fhl6v8TlqaXuteDSz/n5Ww72c5nfy2+4Vdt4r6bpX0XOvuvdBnehh7cDdjOKBnIqR1tGHnWNz7eNP28RPOsRPu8QLvRJChC0OTy6KpHOtAzcyilv8wuPsnT309c3ZOqZW9h5e/Bi/uLKz2X3ni8ajCyUXy2ZS6t4u6HhY1b9QJ8LLe+fzOp7mtdzPbXnnWtM955guyMrb1Ubva7cEmiWUwvlbKpgiuBpto8nfX4TkAMC3F3DRLoFbt47SOJcCCLXb+qAtlz9g8AGYAQiNo2oCpnDBNs7bWhS808qBnQydjugWRVj9+knwzopgZxH+7UJgcqiN/lF3gyPHI32tzvKsHd18shpmspvv5bbeK2h/UNL1qLzncVXv47q+x40DTxr6752LSkhwsb943D4xIatn/GmXdK5XsjA4oezH5vul8/3YQj+20I8pBybBkGJRNIm3D94prByIvJDqctLXwMSKdcjC+Ohx+9PhbiF57jGtbvEDp64M8tLHI0pnrzbczW17nN/+JKftQW77k+DCGSMkA2IfLo1xIJfCNDiqJgTUrjQR8uY7HOuYVlF51+ddk+m9vO+8p2cDU3vTHw9exR5Pg8MMDqsJHgn4GhX8q4f8OOSIg72Ti7unnYWxtMTjpw8CXygDl8dgRzsr5EK5X3KnzckACNI55uUXWTwZVTx9vnQ6rvJ2Ut3dzKZ7hW0PqrofNQ3OF9XJIo/b/XP2yZVk12ivk03dCpH8qQibH8LwocmFocmFIblySKYUyRYGZPP92Fw/ttCP4aJJYkCBdwzdy68ajozNcnXjGhlbs/SP6lm6mZ2KsPLLtQyvMT/bYhXb5XFtPLL4dkrTg9zOuWutj+zjOtkOgRaGep+f4O8s+u1KYykFFC548+Fbw6B1KWtDytIqUK3JjcknXsyu+PqBNgaHaRwhgYAkBMwi/xsznBCubUh4+IWY86e8vexO+fifi7yaGBYgOH7iJJpZMZHTOHs5u8P4sMMhJ78j5zpsojudz3ecjO32iu/jpoiCMobP544llk0mZA+EuERCIVoAACAASURBVJ6Yi3e+Fe10jsPrEL01plCNToGRaXxsGh+bUo5PKcemlKMK5YhCOSRfGJic78fmeyXKHgneN070SkCnZKF58G5uxUDohUxnN9jA6Aika86y8NB3i9ZH8/UCmozDuuwvDQvypq80PPLNlB0SFkD6R4qjjpEghCZgNeG71xnzpsOnXfl2JR+lrI1ZC2bBh8YPPnwos3swQmjA0ywK/2HEh+NxJCQ87Pz5c05eXOjURUhQp8vNhyw9/cPimwdmO4ZuZRW1GBgfM/KIszzfYxXT7RzT63ax1/NKH+dav9+1waC04Yis8bjsUS/PQB9r60A374vxJVVdt1pED/smHo9MLYivE9IbhPQ6kM4CyQwunlaOTy+MTM2NTD4VYQt9MmUvNtcpftIyPtc2qmwfW2gdnqvufCutqE8Ycc3OyVdP3wrStWEf4emevsLyKzcIa7W9MGp1afRQWDPLyifolOFvHvlrCOEWwaMAj8Z5n0BzzMGAT8rSNkpu3bFlAPfgr3x7zhBMqXwZwNGo/L6qEMLORva2dk5OTi721qHnhGcizjmh0YesToYn5LSO3uoVv3U1rURH39ISTrWO6bGL63G9JPKIH/BNHBQmD4dkjJ8tkEYXiqPSOhy9Q6KS6xOKhjOrpRk147l10pJGeU3ndOvg7QHJw7HpedlNYvL2InYTSK7j4hlcKp+fmAYjioV+2aMBOd41oewYVrYMLTSLnjYNPG0QLVT3Pc1tmI5Jb/RAz5odPc4+ZAGZ2ENOgTrcHHZI+6GIFuiIR5i38W/m/Ldxf5Lga12NPzPw6M2D76MM26pMl7zvwhzEE96fgY8EAgrn03vjWdZBwI0aD/9TJv6nTG5W+v7icfT/ux34QOTn424XGpNf0jJT0Xk9ICqJpWvmEFBoG9PrENfvHj/kmSjiJg8HZ4yGpfZ4h6S6nPK3PeZmYe0cc60mp34yu0Ga34gVNsqLm2UlLVhpi7SiTVbfM90+dHtA+mBiZkF6k5DdXJZdJzqGbkRFxYcKQ3ILWwfET7pGn3QMzbUMPqkfeFTd96iy+1FZ1+Pi7scF7e9czuk2s3BwsNSzNdeHdA5D1jxd11AIMuxMcd5aCmAATBM8kuBRuID6lHi76xi0IYVWFQb0U3caIK8DfB/NrhVSOJ8GPIbgUUsBP7kv/Mk9AbMY/GpJsPMM/s0T/yjE1tMvOTpPcr5I4sqNYBnZOoVX2sX2OF/qP5Uw4J04KEwd8U9sOebCO2lgmGxtUWZ/NNrC3NHIIuRsUl7zeHGLrLxVXtUur+6QV3UpqrvkNZ2TNR2ymg5ZQ89U+9BbIuzJ6PTchciYRh/L6xHHYtxcqhpHurG59rGnLcNPm0WP6vseVPU8KOt8WNz2sLD9UUK+yNzSarTQ65+k/s1XHbzsDHQhKOTU4e/fFdLLPK0KKoXzaVzw5odaNrRxFhm0KYHWZ0xo5WkKoOQBG5Tzp6bt1yQJmCQQmuAwgEsrUQYgO0voDsFnAO8lgdCL8O/mgxKD7A67R5y42HfyQpORg7fuUU/bcy22l7pd4rs9EvvRxKGAlD4Hj0Ch8aE7qMv/iXb/epzHB1GeHSftXE0OxyWXVHbKazrkdZ1T9T3TDb2Kxr6pxj5FY6+ivkde3ymv7pBVdMprmsX+Hqffu3byly2+uZ52WXlNPYqF9omnbaNzzYNPG/ofV/c+Ku96VNz+oKjtQXhcsfNRw8+Pc3feCyFXQr9zU/Co0e1bt/2Y5QAS8Bgc1WrYMzj/E6ie3P+Vb01LoQTavGnBAN+DVUDwF0yD8xgcJYGABCgDuAyAScBXA1StgmmcTwMuCXgMEKoXQ1pSXCADG8jKFzrsAOkeMrZH7KP7HONEbpdF3leHBMmj3JgqZ1MrzNvhW/HOP8i1+Vm+9b+l2/1z3Ml0WzPvM/yydqym53pd30xL/1TrgKJNNNUmmm4bmG7tn2rqU9T3yKu7pqvaJqMir1x0PFzgYxl4xrul9/oQhveP452jT1tGHtUPPqzpf1TZ/ais/V5R2x0vJDrolMnP7we9AlyGQF+tCHfeDdhZ0rbiC2kcIQFMETwacD8VVS0bUvZLDFrFdDbettcAHg0Q9YGHT1sr9bHHA1O7aY9dJ3GLgDVKv1cqwbMxn7PeptkRDo1pHs42esYuIY4xfccvik4liLiJIn7akGdgitDSYjnM7YepDr9otPxdj+nPK6y/k+gs9rTzcnAtbBiuE802iaY6RfKuYUXPyHTPyGzP8EzX4FTL4FRr/0xL/83m/luRcVknvIRhkcnX8rsKmmaru+90jDztGp9vH3vcPPigvvdRRc/jsq77OQ3yI3Ynq+PsGCL4lZKrLWChAcr8oYf3o5/zSWw++w4fe1PK3pJCq5ju1n1XDaEtl399ZZZ52rG2WyoeSWinQiKbysBX70Z++060p52xiXv0sYt9rpd6PRMG4asivwyRZ2Cyn6XFs5CTP06z//cG6xfdR39SbfOviS5iT4fT9sfL60fa+mc7B6e7R6Z7x673jc/2T8z0j8/0jlzvG73VJlLk1XQmpJc6uXPTyjrrOm/n1ylSSmVXisaTy8WFzTfr+h81jczXiZ7U9N6r6rmfkNVqZmz4qM331ZI/DVCS4JJ7M3P2xQ4CfKyXUmhtUp967M7syvW/vvChFMHTDv0hCe4WgWwD/g6O7CyiXxjjHzMzMuVcto7vcY7vOp0wDCeN+GWOoHGVx02PTvrafzPJ8YcF1j8tsfu3TLsvx7in2Zj7+AgauuQdA7PdQzP9o9cHx26IxNcHpYpB8dTwxFuVdX082O+4paW3iaGLvv6J456xaZV5jZKMSvG10omLhRMXckcu50tSa28Wdt+vG7hf2/uAHxiPOBv84E7wzrK/RoVSACXx/ZwMs+/wsTYx1hYGrSkMmTlP+oBpeP0P4NO2YWuUQhpHXy5yXqr4JCHQrAjmuk+bHTYy56faXRK5JnR7XemDE0cC0sZDs0ROnkEBxvq3/B3+T9zx/3v51OejT3W62x43NUnIKGkdnGkfmu4anRGNz46Ir49hN0bkU6Py2abWQS+nk5GmumJvu6cCl5uwa4rV4WPmlhdSS7NrsGtl0kvF2IX88cjM0ZCU4bDM4auV09m1CqtjpxKCjn7/QfS/Pw76Pe63RQgZHPn0ymWsYaxNDHqJQRvTJsz8Ge0goQMeYf7LBpOAt0UItlQ8ikBoXEACLknAFAFvL/PfqjtpZGRq5ZfnGDNy4lK/15VeNHEoKHUoInskOLXN4TjiaWyUbn240sEq1tzU0dTsXExSQy/W2i/vFk31jM72SWaGZDMTshsTitkh2VREWFSEySFVyInvXj3+gxSn7yee/Jeo0+nWJq7Op5PLxpLKsfgiyYWC8cjc0bC0EUGSCL466B2WA+mZ2Nqa+585FnzmaF2C468eCrcJLkVwP73wrUuhTQzauG7GKDna094nEFv/O8FH4Vq9UQ6NIzSO0gBhcD6DI6+W/aVFbjoGVlYhZQ6xgycvik7HD6NJg/7pfWFZopi8ibjsIUFYxilP4alTXASNSMioqe6S1/cqmvvkHYMzPSOzfeLpQdnMhOyGdPJWd++or6PzgIf9NxKO/6jI6td1lr8qsfpesuM9vtNJE/MLyXUpleKEovHzBWMRucNh6cPClDHu1UFzFyHL1NnC+6qR+xXIFnZzNP/OTeH2Epck9m1Ewr6HWlgbUmgTgzZvWTI4hyT4Wk2n13Hxo3FEgyMMjtAAZnABjfNJAiYJmAYws+jXk+YCGdlbRVbZx/aduNTvcVXETRr0SxWFZQ5F54xfKpJdK59Mq5jIqB4tasYqO65XtU/Xdskbe6eaRTe6Rmb6x6aGJmZGxLMT2K3G5l5vW5tZnsu/Xjv+k9qjL/pM/r3F7AeZds9C3LzNzCPiS9IqJPFFY9H545HZIyEZg4KUce/YOh1TewfvKL+Uce+kMWtBCtfT9odv+2tU++nefbLwSVnrGLQmg9ZkWkEM1hrG1taQvnzLlsYRkkBpgO6Rh3485kfjBz3tRuMIgyMkgagJWLuckAAhCR5NwGoiuO7iMdZhV6vIWvvYHtdLve6Jfd7XRMLU4bCM0XM547EFEwkl4pQKSWYNllcvK2qWV7TK6zrkTd3Tzf3XO4ZmekenBsam+8enB8U3m7pGvRycht3tvnvp5E+KbH/ZZPazSovvpjjfFZ48bmp5PrkutVxyqWj0XP54RPZIcNqgMHXMCU3QNzwSm1KTXiO/VCrx8L8SDdv99mHYNsEnCZgGKKWCKYAwuFY1H6WA4BNQxvnk4NuQsjek7A0MWpVpWzdYaxh7VcZal7LXpeytu3YkgVAErFHy6d1T8B/Bx+AwfeAzH38eSoK7QYTkR1jpWLhbRTbZxfa6XOzzSBD5JvULUkQhGaPnssfj8sYTiiaSyiZSqyTZtVhh42Rpq7yqXVHXpWjsmWodmO4Ymu4cneoanekdvd47NBsSGBVparAY7v69xJM/THP8UbLTP8WeSrY1cXHyTCwbTiyRXiyYiMofC80eDU4bESR2Gdp4urhx6jpkbaLrZS0yDzg085zDSyJ655lwZ5m389zv1ft+28sCGodJFZckeCTgv1ENRJsS9kspawNjvZBpm8N3C0hfYqyXMpb6vi2p4jE4uq1EGe3J6U9Pfq/nWZAmeKt4aLKfud5RL6uoFpvYPqeL/e6XRT5XRGjyYGDGcGT2SEzuWHyB+EqZOKlKnFUjLaiXlTRNlrfJqzvlDd2Kpp6ptv7ptsGZjsGZjqHpjpGZ0vpuZ2eXCFN9qa/jk0D3m6hr8lEjO1OLqKSKa9VYQrE0Lk8SlTsWmjkSlDbuFZbDMjgSfjGrfej2gPityoYxG6czzh4nG/L9PpSHfO+d4Ns1xxWVrt+7G0AvBdEAZXAeCRDtpJM3BD6t6tkqprcm1duUsjel0JYMYqYPbcqN/kNmQs97MEt8GocZwFOrYBLstoft6mjvN0B/izEq+PcLERd8LfStfY9GtVld6DsWO3Di8oB30giaOuafPhSWPRSVNxJTMJ5QPJ5SNpFRKc6pwQoasOJmWUWbvKZTUd891dQ909wz09w309SnaBhQNA1M51V0eHsLT5haeBkauZiYObh6nU+szqySJ5Vg8YXjF/LGIrNHQjIGAlIGrY4Hso2PXMpuK2u9Xt87e+5SJmTqDCF5+nCBmyAcPnPM5rCRiYFOvJ/lz+4FaAiBtmOcwXdb398E+NYwaFXGWsV0NyW6m1LWy0n2b+UWj8osC/3103wOTRc6rYLgVysCiuBuESgJ+PTrI/n9X5uGgH87fzbM00LfDj4a1WkV3WsbO3D8Up9reKlnZFlg2mBw5lhYzsiFgrH4gvFrRZKUcklGtSS3VlrQgJU0yyraJqs65DVdU7VdU3VdU42dUw2diqpuRV3P9dq26YzCjtjU8ovZ9Vk141m1Uyklk1eKpLEFo+dyR0KzRoMyhjgxlboGRyBI97QwPqFIGpfZZmPvcMbr2DFBhC5axD5zzcLRmy8QnPb1drUxfjbgQS+jNMGlgFYT8e97Zz5B+GSQdp/dwKAtOfQL8eG2cyZeR/W8HS1D3OwFNgZVF2y+91bwzrOQVwChtVN7/gi+16Dg4M/aNoH87EG4n5uZrgPf8myHdXSvTUy/S0ybsQMX0jF3QS6HpvVHZkuic8Rx+ZL4IklimTi1UpJRjeXUYQUNWEkTVtoyWdEmr2iXlXfIa9qna9qmyzrkZW2TZS3TJa0zRa1TBY2TmVWS5HLJlRLJxULx+bzRqKzRoIwJ/7Rhm9OR9hb69UmnLc1MnfmJFg7c87DFd+/GfE4WXJzBcXR18ebCcfGxEWcj/LxsvyD2ZZb4GsClCY767z8l8BOCT6sAtKnt1Zhk/VJi1hRpcMba2N/TNuKMVTJsnetvE+ZyKPa08aMWny0icHtZqJ23QeEwg3+kW/N6wqdCf/xOBHrSTMdRaBjcYBHRZhfTdyyyysLRMyU58aS7t62rMOhy0/kc6fl8SVzRWELxRFKZNKVSmlEjyanF8uuxwsbJkkZ5abOssFVW3KIoaZ4qapYVNktyG2U59ZM5NVhmhSSpQny1dCKhcPxi3ti57PHwtPGA9HFuXJ2uoVV+pNX6ckxbmisE6cInjL80ie4s++2sCDZA6GWBpauLU1BYGMzxzYt2+c1CCKlCSQKhCN6b4+1uSKENCXsDgzZl0O/kpqNXzXysDYM8j0WctjvndSRTYF0cZJ4e7uoTHObkcaL2qsMP3kJfPQuktbKQf7Lz0q9VFuSVCv3XW8E+ziZs50A2v0IXKbOIaDkakO/kgXz1K1/+4B8+CI+INrJwOgnHRKS0xRWJ44uxhBJJYpkkuUKcXiXJqpHk1mK5dfL8+snCeklBPZZfL8+vl+bWiXNqpFlVkvRy8bVSSUIpdqlIfDF/7HzuaFjWSFD6sH+qyN472sqA/e4Qf+e5/2+ehMjynf4ZQ7ZX/GnAoQHKLAWKi9ztTPWOmB31dTRd6vPVrPiRBI8kUArwNTj6977JnxB8axhrDdPblLA3p3SVlRaog0HAKevIM3bhXjYJvkdL/I8mB5+IS0stm7h+qWHExdfvAmqx2O9DLQa/WuSpCb5693J5WhY1OE+jhGmAkgS6WxeE8/e6TREGRzU4oq303HfyKIC8WuR/67r/aScjlkuoLlyu45OnBxcanroA88N/8pOfvtp+deettxwd7D09vMztTrr7xZ9N7YovGk8slyRWSJIqxKkVkoxKaVaVLKtallstzamRZtVgWdWSrCpxesVEapkkqXQivmT8UqE4Ln88On80PHc0KGPQP22YE1Ora2qXFnR0dSGMUqEaFbqz4re94qdNA6oBSqqEv54Peav6eEeCNeg6s0UEMARMA95eMfObU8/H2sDY6kndbw2YXfEygF2PhHnbhnvZnD9tmyk8mhHoeD45o2Hy/t25+dlHePnwDd/zyadP2Q9muf7usd/OSiANeBoll8JRtVZADudTOJ8EAm2fKQ14DM7bxnkU4JGAR+MwgyMksZ9S1x+37UX0WzeDvBxNWM5BOkiZjneunm82ZM1JSc188eL3q2vrpSWlJUX53/zGN3r7RL48xNjc3tHdDw3POJ/eebVMnFKFpWlH61ZK0yql6VVYahWWUo4ll0uvlUkTi2UJxdKLRWOxeeLz2eOR2aPBmaPC1EFB8qDdmTgLYx1VP7yjClIDgZrgMUD7QmoJg0kcpVXCnWcBr1aCXq0EU4TgozecBOibU8m8IYW2MOiFwmTwohnP+nDkaYew0/aRnrbJsHVm0LHoy5dqxHduP1E9efBg/smDe2BJdHvubGHrydOnM8NtvqwQvnoevA14jHJ3ZKgaCNWEQE3AFOAxu+ufNgStTS0g+1us8Z9Ms4R+fSbAw86UfTyYjRbp+OTqcnKgI2fiYuN+/vOf/fhnPw8KDb1565aaorc12+MjIydcXVOSU894w7aOnq5eAV6COEF0ztlr9ZdyexNLRpPKJq6VY9cq5NcqFIllisQS6eWSiZj8iagsSWjWREjGSEDKMJoycuZCtY6Jw7UgqxfzAdu7dwylcZgEWvi0E1D31HBUfFKFanPTu4Wxux16bwR86xi0Ncn6St/hCLdDQSetznnYR3jaxHMtcwNszp8LLOiV3nqsfPL4iXJeqVIqF1VK8GxJNv9+YteUe0BEiK/lo07vraVgzSKfUaIawKEJjjZnSmvlGQmExvn0bpM9vKvfc2CUdLeX+P+EoS6WhnpuZ9n8IrZvHpuTp+serW/ulJaWLZ+cDA4O/PJXv7y2vvFyYzMjLaOqump9ffVrX/2KQjF54oSbp4fPGR+Bg+tpu+M+tq6+jqcErmdCTgtivf0uuXEvuPPOe/jHBcQ3hWdOBGQO+aUO8pMG4cQ+a89wazO9JZFAsySkCG8KIAxAmb0UkXZsIgV4JI6QAKEI7p6HsfsfyN0M4ZsC36bc4E6uoY+DSciZY2c9bC/6Hs0JME8I9bla0TZzf/7x08fzqkWlamV5aeX95+8+Vj0vxubSsGfVijnhpdQzbtYDOS6/mw/ZXvHX4DADfEmCR+FCBudrxVxpgNJAQON8CudRu/KGB8U11izyvzEr9LQ+BJl7GiJFLG4p5Juvw8vQcY+FjE+YGpvFRkf97ne/ISny+9//Lpfr++TpE/XWS5pSf+XL/xIQ4L+0uPidb3/7+bOV8LBQP4GgrrY+P7/I67Svg+Pxy/FJkVExhuZWZ0KygzLG0LQ+7jWRb+KQ29kyHYMjeVHHVkEorUIplS8JEAagNOB+HL49EZyPsEP/UMa7i+MbAd8GBq3LjMfijX0dLSPO2Fz2PVrgdzQjyDHmWnr/9Udzjx89fAqqFU9bbsw9+4cPv/jFL33wxa9OPv2gWoE/efbh+N2Fc0XtJ057FZ2z+cEd/52VwG2cRwEBBQQMgBkAU4BHE5xtFWcb51EA3lLBJAEz+IEpzVIhm0SAuNjdSF8XsuIZoCVsXinLN0+Xk6N/Ohk6gphbuVaUV/zrd76D4/M8nu/3vv+D1dX1zfUNhWwyIiL8F7/4+RZN/eZ3vwsPDb154wZD07/+9a+vJl1t72jb2FgHCwvHnD2QmBo0edQ3qd/rypDX5V4T10BnS70Px1HNskCD87ZxHgkEakJA/lHpHrx7+NOKcOJafZY3Eb51DFqXH5pJN+DamCTybYqCjpQEHIk9F1jSJ737eP7p3PzthWcZordl4IszS/+UiS023Hpv+cMvEe9//vnKIlhelj5eSWkTeyKhF4U2/ywX7KwEM0BAAVgDODtL3J13BTvvhTMrYTvPgnaWEArAaoAeIA1xgkcvcjcXQ0aL3I10IMjytAGcqwuX6PoWsLn5Otx8lss5yNDB24fP5wtT09I0zCu1mvqPF6sZWVkV1ZWrq7/fXF//3Hvvn/Y6/bWvfX1ri/za177m5+e3qCIYmups7zzizOcm9py5OuSRIPKIFzkF5kJ6h5uuOmyp/BgCZnB4W4lQgK8G/L094Q/XthfGQqn9GIjwCcI3yf7WkEk2bBDoZJzvb5Ma5p5QWCq+9/Tho4dzyvk5sHxv4dk7n/s60j4H5T0yLrk/8uhzH/7jF99feaYCyqdz87eezJdL3jkVnRLEOfr+KEyv+L9ahneeB/92PuT5MKcn40TO2WMTxSf//WnQzor/NoGQgEt+rAvrY6HB3X/824JYMP0nghJ7f+IjiZ3dv0LjCIOjGpUfuRSqqPA0OwRBxk56nGQ9fgmbk8/2zdflFOidToasEYhlduKkl6i/95vf+Nq3v/PNkNDwp3MLajVJbm0NDPSfPRf1uxe/39jcfOvOWwGBAT/56U9+89vfhEdGWXMveSYOnLzc7Rrbdzy6Td/K+7Sj/jduCbeXhAyOqgmUBCgDEGZ3eN0f8bcHn7YHmbcnyIzSb1aoBVrHoK1JvR+NWrRGGQvtDELCA0pHr9+dUz14/AhXPn6+vPjhh/84pvyCafHbULHKuPTJ8OP/79mHX1hZeraoxJ8+vvfw8UPRfdWVuo6rkdxznsbPRwW/eBwqKT0Je1gcOnwUMjsOWflCxnYRZyyWenzIpZBXK36UikcSXIpAaCBgcITBURrwSYJHElwahzU4qi0z1u7df9UeTRJcBoc1Sj4J+CSAaRVvZ8Vv51nAzjN/jUpAAe0f3ZVRY3CUwQUkEDIqZPvdENDne8ZOD2KZsY9H6fOL9OBCFicP4ubrcXP1vdMgWz9I18bG/rhQ6HfK3WNubv6Xv/rF6osXcRcvDY6MvNrZoWm6pKS4orxMw1DP312xcXEz8k4wFVYY8osOCyvMzyTq6+jLyjzo5SB6N0v5h+kGBy0y/0nW87E2MWhLrvMCM5MkGZ8+Ye+XWts9++TRnHJZOf98+dkHn//Cw/f+JbjriXXV/SRs5fHnv912W3VXuaLEFx8+npPfe5rV3FWWfnYiCymJ9vA7YYa6WbKNrVhOkfq8PF1BiZ6wRB/NZdkLzCwOF160/9ZN/53nIduLiAZHGaVAS4yaQNUEnyRQGkf3DoXaGDX6173oBI/CURr3Y3DhziK6tRj4pUnefJv7B6Nea0r/7SXBFoGoCVibJNgiEJLgkgRPTcCkCt55N/Drs/7X/I/os3Qgcw99nyQ9QRGbV8r2zYe4ebqcAp0zmZBzFHTYg3XY2cL2OAcRxMVdtrG2zs/JGh0e7unudXf3DAqJSE7JOOXF1Tnipe+ZDHnnsHxyTZEMyMg2imv+q6fBr0Ur1ieY25WwXsjYq5iOWsZenzJ5O8+Ue+LImXPX6ibuPCbeXVx5b/bps/kPvjz/uS+9tfyPyx9+Wfzg2YWeuzcXVvD5p3ce4oX90tz0uJFUjiidc1nocMjQBDom0PUrNQio0+OVQJwiiJPH5uSaCsqMedd0rE5wXEyvl5/63VzQzrL/NkAowNtScSiCR+N8ChdqNabUBE+t4pHEXw0fCRA1EFAA3lkU/OJRUHOSs4ut+aHDDpaWFiXn7f79QRhD+JMEShE8CqBqAlGreCTYjQfROLrzLPg/5kMVxae87PQhXVPI1s/IO8cQKWGhBRC3GOLm6fDydLjZOj4p0PFYyMofMjmlY3EKMj0BGTlBhg6Q2UnI3AMy8YRs/fU8k/R8ciHfPH1+oZ6jwMZUZ2mYx6wIKPygRJr2Hz6trWK661K9dYy1JYOoKeP3a0zPeRodF4QX9M+8vfhevuxp7vi9uffe/8IX//Hd9z+YfQimHy/OKZX355UtklvXctL60vjDKT5RXBs9kyP6p6/oBTexBeUs3wIWJ5flk6vjm2eCltoE1x2P63aKqtY7BhsYmiUEHPmHcQ65FEw/E6hVMIMj20pUq7RCAZ6agNUEShJ/ddUgCWAaIBoV8uv5wPwLxyBjW8gziR1cC3HTIUO7hnhncjF0G0dogKoBTAEuBWASaP86jwawmkBeLSGvngd8dVZYefGYg7kOpG+hX5KeQwAAIABJREFU5+R3yCfVkF+oKyhkIcUQt4jlm6frW6DnU6Tvm6frm8P2yWV7Z+v4ZOr6ZulxsvU4Ofq+ebq++SzfHF1uvpF3PMQ2aLjiSi5GMn/iWBxM+wS3XQxal7K3pLvDrtQYRE0bfq3PLEN4yNWDe6l2oPLmu6J7z+YXF58/f3fx2fPni8vL+Nzc/JP+W08SiytbU/jDGbzLqP0hk6OHfK4Z+Dey4AqIk8viZLO9s43ggmMRze6XRdzEPrfI6mMB+WcuVHlFlZkfh53szJqSnb/3dtDOs/DtRZQCvjTwZQBHK41AAiEFUA3OY/6ap0UDVANgRuU3Ueyua2ZlyM82P9tjFNVtGNWp551qc8T4S9O8ncVdrScG92FwbcJ0NxNIA74aIJSKt7PsRy0GfyhBsy/YG+ixIZ0jbEsPnZPnDLmZRoLSQ8IyPbRcB65k8UogXiGLU8jiFkCcXIibC3HyIN98yLcA4hSweIXGSC5k7Oh3wvDHd0JeqfwPSozpwMDH2pSw16XsVRm0hrHXpbobUmhdBm1N6f5szKL9nLG7m1NwZt3A3WXls3eXVKoFAl+Ym3/6+PHUfWVyY29ZWshoxpmiCDezw2a6nrGHAup0uPm6vhksTi7kk2MqLHOP7eImjaEpEz4X648HZwQmtvDOFblyLrqil13RWEsrl2CPw/cbTq8uBG8/F5AqlAQ8BvBoXKuOgzI4968cO8vXLPG/cUN4xsHMzCfeKb7X5dKg88Uh29g+23Odh6xPigpO7Hwu6tWKgAGoBsAUgTLAjyFQmoAZgDIAoQiUAui2EtlZ5O98Mer5eKCDteUpToids5uhkSWkbwlZnNBzCTrkdcWAk2XIzzfwKzIUlhv4lR0SluoLS/WE5XrCCj1hxSFhqZFfmY5DoIm+zlwXvL0SQgL4E6iAf83g+//Ze8/gttL83PMgMmeAOeeMdA4ywJxzzgkgAnPOOYEkAhGYsyQqdZRwwKTu8R2vXfbO7l37Xt9x2Fmna3vWacduiZKaSBTuB1A9szPddo1rpiW7XfV+EQtFgQc/vOH/Pv/nealGfrGOfK5BvFYhXqpRLzSIl+vAaw1g2EA/X3e5I/Skx3kRMks7FYd3Pjn7+JMnjz54fO+Dj8WS3eaGktXaxMnK6AgfV1QQC8vuB8jtAJGHTmxGJQhc6H0xpfO02hVOnSylYSUunZdUPcoq7sX7h4eFRfsGR4SRs1jFg75xmZ44d146/gfrVMNFmumCadCRjLdFV+jfcJV0fcFcaAlxwkcSyyao9av0eimtbpVcI4nKHrbFR0b620h4YX94xHjzvWTLZxzLZxzzZ0nmZ0k3l1zLM5blM7rlM7blc47lc9Y/fsg6WyCUcbz8w4nVbTLxqFzY0Z+aWRgYEmdn7wagsICNE2DrBThFAG4kwJMB+KcCARlAQAbgnw74cAE8BDhFAwCmvzTo+iz5+hR8m9z07tl6f+ADrtaB5xrEazXitQp4qf7pz1+rEa80SMOHYb+tIJXQPYMo7Ioh+ebJJw8+eTK/c7+KL5iuo6zVxZbSfNBugbY0ERLsRhAEAJGPTGhxobfFlS+y6qSpjauZPHlm4zyULawQSYncOr+g8NzcHBabig+JTa1bSOWrEnKErv7xUX6Oq7ygH3+Ybvke23RqPYR+FfVBMWqpRi31pxUvLWTSggaYfNt++xQ0PYWuYdB0Bv3Px1xurEsYoyxTKC1oVZcIVaUiRXL1iIsPAeERhfSHAKcgeozbVm/UYXfYpjBI2hIwU+O3WBuwzg/ZFgbd7Q//dCb2o1lCKdPTydkFQNmHUIqrxGs9M3uLyjvTq/db+5ThsdR0hpe0I6a30LOS4Z4e70ILs4/3Rcf5YOJ8sLG+GEKgDSvSOZvg1l3g9eMHzJtT0KAj31gt26wRfrfyH+rPljzfn/GtHjiuNMDLtxH2X/3zlRr5QoW6PvGxXDL+4oQ9WBkYFhOdVN87sPVp5fD8YC1HVhe7UB0X4e2KDU21YXQCRCGCIAAILXZUUWzpDLt+Na1pNadVXixQFfEk9FxBY6cso7jdzS+YAJIjo8KD4xnpLVJmgzqlRcWqmg2Eyp3cfdPjXbQLRP2zVMul9YMhGayOdFq6AbaaEpNNWsj8lG7U0gxayBrNaH4KmZ5CBh3FfAE9k9IC8bj02pHKbmVj3wZ/YIs/oEpkFNp4xHindnjmTrkkdyE8o1EIJArrDGDdAKw7gMUBWA8A64LAOqOxDja2KDsbFAJPcCaUIV1CgtnN6Tx5bfe6aHRTOLRZ2rrs5hNVxML9/aep5kv2Ky3jJx8z/uo+80fHjD85pv3JMfNHR8w/u8f48WPWP3/KvtYxzKegXmftAKcataBeZw3CpBq0tz95D1vxv234fm680ABXauBKA7y662nWkc0XtBen7JORGBo5IJRdVNtQstpEVDbGtmVF2Dr7osEWBFmEILQiEvkYIj80b4LRsJrWJMvlyYrEisr29bpOdVJJe25Nn6BvJSmrIjSaFEdKyqkbjimbcU4egqpX03hrnHppQvaQUzDHw92ps8D3T44YxlOOHqbqdRRr2pseht5qOm7jdA0waITf2mdpIaOObLmgKVoj/YPiqzpW+cOansmNgdmd7ilVSBQlgFTMrl0Ba1Tx1XJvSjHCKdie1OjMELmx23BJXfikTjxHjGcLPWjNTjGpgEOQE5UfmDvh6A/a+5JjCkY5zZoM0XqWSEbKakU7B9g5evTm+bzSci0XVPMZ9eacdnPJfHPJtFwwLOd0ywX15pJsOiebT0FrPOf1KcV6eDdrQYNVnHJK1OtItwf8X79Q5d8ZfC/VwGsV8OrA3fyUZNDSzTq65TP2H+wz2vLwqZGOnZmRqy1gWqI3yisWTWtDEAWoRD4qvtkrqQ+qXk5ulOXwFMWitcpOZUOvhj+42dInzSgX5ZSL2wdWO4aU7YMbzYN7iZXzuKwBevMKu3GVUi8l1cpjy5bxjCbANZgV7fTHR+w3pyxrMKn59jR6azxwfUrSW610bpNLqXoYMunIN59xW7MDIknZvL6NnsmdKcnuvHx/eH7NKyCEnius61BVtW8UCpQRjGKUV6JPviSxbpNcvwXVb9Mbt5lNO+yWHWbzZkjaANIlzoVYG1G2TC8e8fCOR7hH4BNzQ1hNXqQiLC7Mzp/iRqrCubh/Lk+yfD/VcgkZdUSjlmx6SjfA1GsdxQBTTDDRBFNMWroBpul1lOtTkkFHMWqppqdUw9tvkR6GDD/9Rr175t4b+DaAF+uIKxXq5Z6b+QnBqKUaYNCgo1ouaa91yZ+Ox1VRnNPjcV44N2xUBgYUI4mtqES+HVkYVzzHqpemN8sKBGsV7esNPerWIWX7qKZ3art/Zr1eNJZZLKoST/XMbHWM7jb275T2bOS0q8NyJyKLF8CG1YRySVjximfGINI1aJkXZLhgWG+irnUkg45ifkq7eUozP4VMMGiAQSNMM8JUA0w26Eg3F6Dlc84f3uGC0S7UlDrh4M7AzO689EC+ea9/fMnTP7SoebhnZqt3eqdtUBlJSkEH0sPKVqkNG8yGDU7jZkrzVhpvO52/nS7cIVWsOoWwke4Rocntefz1SvEKlFToExjjgotw94nxS0gJyu7FpQ8gXcIS/LESfuj/c8K2fM6ynFJunpIMMGjQUYwwzWoKYxWkWGdrkxYywNRrHWjQEU1aollLNT1hmJ7STbf7h3fP3PsC35UGuNIgvtCgn+87mp/EmmGSUZegh0G9FjTDTMszzt99xJlpDsc6uGMoLVYlHILIw6f0U6qXk5pkOXx5sXitpmuTN7DZPrbWN6Uamt0dXdidXt0ZnFIW1YkLqoXCPmnX6A5/QF3WrUpuViQ1KDj1UnLlQnjJgm++xCm2gBPn9FePuKZTa5YkzQgzTFqaSQtZFb+3V8AwZLmgWD5n/ugee5UXHuuPRWHsU/OE/KGt7pmNyeWdZfWdZuGAr380v3dpZu1wbu2gd0ITEs10jMwi1MiZzRpO83oqbz2Dv5El2MwWbea2b2eIdhILxxyDyGin4EhKYQFvom1is3N4o6VjpaJtJY2nDiucsYvORtiHAI7BAICJ8castET8xT2m5TP6zRlo0FqtRah63U8bVkwwaNSSDTqy8Qx6c0mxXICWU9CqOtPDkEH3DqQr7y98r1TAtQq4UgNf7NiZPok26ijWCUavI17rSAaYYvmcdbaU6OgaZEPtQhDEyEQ+iswPyZ+k1krTmuQFAkVZh7K+d10wtNk9oR6e1Uws7s2s7M/Jtpbku/PSLX77aHapqEE42zaorOtRlnaq8nmK1HoZVCWJLF3yLVj0SOpycfd/PEZ4c8m0XFItz5iWZ0zLOdUAk69hyjVMMekolnO6+TL5T++yZa0RhDAXwDkEGZSMdolg54pqe9YFo8re2c0xyX5OUWNIKKljSD4nO1yUH4gHZZ4BJE9SDadhPaVlK42/lSnYzhFt54t3Ctt3izv2SjsPcjv2GHWLgZRiG7coJ8+QsFgmlVPFzmompdQGJOTaeiYinYLcE/Oj8ke8aY0AjggAGHKozUF/3E+eJL25ZBthSP/2YGuAKSYtyagjGc4o5meMlzDnT4+Zf7RP/ckTpumCrteSrnUk/Xuj7n4v4LvSAC81wHM18vkmxvhhhAGm6nVUqyTEAJMMMNl0mbImjkK7RdrQe60bPgdaW0zZIqNOltksLxYoqjpVzf1q8ehm3+TO+Nz27MreomJ/WbUjUe4tKPbnZAedw5KMEj6vV9bSq6lsV+YLFGlNUmrVamSp1LdwwTNr0iaAVZXs+U9Ps/74gH5nOPruaMyf32e/OaPdwETzOc30jPNnJ5w1USQlwgXhFACE5WK4Aw7cHjQunpTVWixS13WpeYMbbcNbZGZecEJyY6+8e3K7b2qrsnXM0TMmNKktg7eZ1bqdK9zOb9st7Ngr6dwt79yr6Nqv7t6r7dtNqhjNqFtMr56N5dR4RnCdfAj2nnEOXvEOvomekakRSSKobjlDtMPlbceXzuApNYBjFAaJrGG7/2CDZbjkms7IBphyc063XNItzyDLZ6wvzzJ+YxVsSvdMCHWKDHSo4nr83i7HeMp8m+X5Ho13DN/zdauHBurlOsLwKMigo+l1NKNVfKalGp+STc+SllpjkPhoDKMPIAmARJ4bsyuhTMKsk2bwVopFqzWdat7AevvoxsDMzsTiztzq7rJyV7axL9McLqwdTEt3JyRbFfzBcv4Ur19T1a7MFyrSmmX02tXo8uWAAolX9qwzWOfl59mSGZIQ5IJ190c5e6XFu/7fRyzLf+H++X2OvC0SinJGOvsDIVlYVg86fQqZNovlDiA8E8JYVSkNinyeulSsrhLJg2M5vuSCHIGiQqyu7lQxCttsPKMIhcO5wu088XZh23ZJ5055105V905Nz25N317j4EFDp8o7MB7vH59W3FPerirrWi9oXclrWEytmEypW0znaXJEu0Vdu8WduwXtu5miHXbDdlTOtH1kFoByi/Cy2e+Le6llW56x/u4x88PZhLtDUb+tpCvFCX4ezgCeDMRVAAm1gEt8Jsn9bx5xbqxy5XcN3HsE35UGuNIgrjTIVypAf99Pr6Ne66gGLajXQQaYbNKSzJdshSgK4RFmw+wDiAKA0OzG7Uksl7BqZZkt8iKRvKJb2dyvbh/d6J/ZHl/amZfuLqv2ZBsH0vX9ReX+zOrOxOJmNW+knDfJ79dUdigLBWvpTQpa7XJc2aJ/wbJH7rw7tw1w9gds8ejoAhtOL5YpAlyC+bmBqq54ZrQb1sUHCElHMTuxqdPo5HkgdQqZNmObPInypuGjsmIrFsl1q5wGWUq9xDuE5h6bFVspAWvk9FppILXCzpvArFvNbd8vat8t7dyt6N6t7t2t69urHzhoGDrgjR5VChac3XxsbVE+AaGxYDI9o5yRURnHyImg5ld3q+sGj2v6Dyt7dsq69krbt4vEWzni/aTWXVKV1J/RCLhFOmGRI+WBnymYxTRXF3cPO5y/H87R2d7OKS7fI2PUPnPBJn3WntaOdvC8Px7/5vy9u3N79/C90CCuNMiXKuDLYy+jjnytg6z6R6MWNOgIpguGdoFg54LDUEUIihhI5Dmzu+PKlxh1q5nNiiKhorJT0dSvEo+u905tjixsT6/sLMh3l5V7S2u7c/L96eWd4RlVboW4sXOpuVdV0aYq4KtSm+TUaklcyZJv4RIue8I2NMMGFxeQ3BpWKvEtXnZP7bf1gzBoW4yrNxCUhqV12KTMIdNmgNRJRMosOn0SlTyATKwB7HzQuHjv7LGAwoWIooWo8jnPxFwb92g3Bs8za8yL247Fx+FjMrIE68Ud+2Vde5U9e7V9+/UDB81Dh/zh49axI9HUURlvxsUjKNDfh0xMoDNAKgTFRce54j0iSZzW4Q3eyFHD4GFN30FV72FF115Jx1Ze+2aOaDtdsENvVAZkDyADOGisU4CbrR0u0pMucOMOIKMKAMegIK4wvHzZv3AJnz3tlj4KeELdZSGmS9b7ZnD47uG70iBeqhEvVcCrfTeTNvFaBxl0FJOWbH4KGWDQfAb++CEzJc4N8CTZgAIMqc0ObI8qXqTWSlObpIWt0iqxvLFbJRhe75zYGJjZGlvcnl7emZPuzK7uTC7vTixt8zqns8pFgsG1+m5liUiZzVdxm2Rg1UpU8ZJv4awbpQrjEkLMEGS2qtmVM0FgMRYfg3CLQ4bnYxjt6PRJZNocImUOlTKLTptFJ40ACVUALs7T2y2X6+uBc7cjNDllzDlnzrnlzLkz+AgbT8ApCOETD7iG2HomJBQMl7TvVnUdVPfs1/XvNw0e8IYPhWNH4vHjtsnj7tnD6tYpT9+I6JjIlBRufkF2QX5+MjslLCyuqLynZ/xENHq/ZeRO09Bxw8BhTc9BRfdOSfdGkXgjT7CZJtihteyEFizYBXEBjCshU0itl0VXSn1zx2wCqIHEEk6jglqzElu2GFA4YxOWUZ3kc33KMf1nne8Xx0s1cKUGrnYcTE9irSWDt6YNNAMMmk/ZvymFaBEugHOIbUyJK60tMGuKXCNNapDltihKRaqaTnVLv0Y8utk9uTkwuzmysD26uD26sD0yv9MzrsooEdW3z7X0K6s7lcVCVSZPzq5bJVasBpdI/LKGsfjoWEpKmXARTK9z94lDuUagwzPQrDZM2jQqZQ6ROoFIm0alz2KSxoC4asA1xh/n1pHv95sq8t9pM7sKAwGHIBS1GZs8YkcVIT0pKM84p/hc+5hsT2IZMX8sQ7hb2n1Q1b1X17/fNHTYOnwoGjvqmDzunDrumr4zMH/M61ryC4mJiYtKTU8uLMkvKM5jczmJ5OTu4c3e6fttk8fCiQPByBFv6Lih/6i697Cya6esY6NQvJUt2EnjbxMqVuwC6IHRjKq2lYoOVVarGqqcdgyixNMKK8Rrea0yTqM8vmrJLTq7ku35Gua8b/Lm9wK+V2rgSo14sWVj+ijCoLOWD6zhTNRrHUWvA2/O6T864A6Whvp4OmO8iZ5sYWLNIrNhNaNJWSBQl7Ur63vUvIF10chG58RW79RW38x2z/RW//RGUd1AXk2/YEhT160qFSvz+GtpjSuMmuXYcklgicSVXOPoGV7SNESk5yOdgtHBKTY0MTZ1ApU2jUqeQaZOIzKm0UkjiLgywC3cz8+5szDgdxTkL085lmd0yzn1L++wKzl4Gxc3wCMK4eiP9kjwYneRatbYTVvpzZsFbbslXfvlvXu1/TvNg/utI8fisaPOiaOe6eO+2TsD83eHFk8Gp/djEujBwUEsBjMrMz09PT0hgVze0D+ydK937k7n7GHH1EH7+KFw5Lhl6Li+76iue7+saze/Yz9HvJ/SshGUJMK6hueVdwxM7fRObPAGtlNLe5w9AkpqO4XD6rpuVb5wnd0kdw/P5Gf7X1+w/nPP9wvTngZ4rQZeaJAvNlDGR4EGnTVN9NZVRA+DhlOSWUu0nNP0F6mXUkoBzcPeGedFyKeWT6e1yLN50kKhvKJdVd+jbulfFw5tiEc22ka32kY3m7qWOHmCph5FfY+6vE2d37qW0SLj1i1TqiRhpYsBuZNYX2oMLT+3ttfGPQydUIlNnUSnzSBTppApM5jUOWzSEBBbDriEBXk59RUG/q6G9uVlsuUzplkHmbR0AwwZL5h//xHro8m4QroXEm3jSWuk1Gyk8nayhftFbbslnTsV3Xv1vQctA3vWOa994qh7+rh/7s7Q/N3hpXujy/emVu/nFNZ74DyjIiKJhISIiNj0zOrxpfsjkpOhhTv9cye9M/e6po7F44f8kaPmwcPG/r2qnsOirsO8jl2wTuoUkeYfDnaPyOfkd2dk+73TO4lgTngMODSz2Te7JR7ZqOncyOHLPQLA6caQm88Y30JD2r8/+F6pgRca5JUGeX3ia9CBBi1k0tKMMGTVOJm1oFELXetA4ylkuUz6pyfJO11RMX4ONu5RsenCrGZZfutasUhZ0aGs6Vxr6FY19aqb+9d5/ZqkQlFhw3hDt7JcrChsXctskSc1SMFqSUz5clDRom+SEOsSll3eCXLyEb4gJmUUmTqHTp5Dp82hUkaB2DLAKTjI07G/1O/3dxiW83TLBct0RjDqiEYtzQjTDDD5yzOy+YJq+TxjoCIM6eATnT+SzFOltW5ni7YL2ndKuneq+nbqB45ah45F40ftk8fd03f65u4MLd4dXbo7tnJvQnp/Rv7B8JQqOCwWhcE6u7tw0gumJcfTskdjK3dGJXdGFh4Ozj3qnbnXPnUkGj/gjxw1Du7X9u5Vdu3nt21F5g9gPCI5uXWD05vzssPptSNB9zzOM6yiWbysPp5Z3uuf3mwZ2ChqnvPC+X44TbBc0H/dNrf/zuB7oQGsOtMrDfBSjXh96GmAiQYY/NnvqPFWoAEaYNCsBS1nVMvnSX90l9lV6OPp4uAVxuaUjeUL1AUiVWGbvKxDUdmpru5SlwgXwMzmSvFamUBZ0CrL5Mk4jTJqtTS+fDm0eNG/YMmDWOLoFVvcOh+ZwEEGcmzTJrCpM1juKCaxHPAIDvWynywP/OEh3fQs2XJJN781Inr7lqgmmGKAScZT8B8+ZGWRXG28CdTq1RT+RqZgK1+0XdqxW9G9V9O/3zR03Dp2LJ487pq+2zd3b3Dx3sjyyfjKvWnp/TnFo0XFY7nmsahrPJpAL68XLSnurqg+npM/nJGdTK6ejElOhhZP+ufu9cwcd0wcCMbu8IaOGvr3qnr3M4XrPsRSJ++EnPop/uB67+RW7+wOI6U0OCRmblkt2zhalO4Nz27xhrc4hZ3kUJcfHXNudDTjf9b5fhG+F2rklQa4UiOudl0NTxOMuq9Xnhlh0Kgjf3lK1J8SLZc082Xy+TIxneji6u4VTS9Pr5PkCtX5AnlRq7JcqGIV97KKe4qEyuwWZWqzjNUohWqkhDJJZNGiX/4SPm/JITzFPZSaw1fQU+pRzqGoiCxUTAHKMw5AYJJinH64x7E8S33zjG7UkQ1fU6Gw2kpQTOfUH+5T4/1tbUOT48tXOLztbPFOYftOeedudfdeff8Bf/hINHbUMXXUO3N3cP7eyNLJ6MrJlOxkXvFgUfVAuvmBavvj9f1Pldsfru1+srr54bLm0ZLq8cLaoxnZg4mVeyOSe0OL9/vn7nVPHrWNHwlGDnmDe3X9+9wmmUsQwzUqg14tyRGoS7u2SgQSV8/wnML6WdnhjHxnQrLTM7XbMqAJI6Rngq7/8JRrOn3vuore/bJ7pUa8UCOv1Nake3vDx9HfeCjTUaweIkYt1ayl3ugols9ZP/mEq2oNivOz8/CLIWW1ZTbKslrUWc3y+NTW5Kq59CY5t0FGq10m1khiy1fDSpb8Cudw+UsuuQvYQIZ7JJteJ89qWYlnF7t4Rbp6RgSGkXH2No+mSJbfSDLpyN9cGIP0OsigA81nzMtlso+brW1csWfGVGTxEqtZld+xU9G9V9u31zS4Lxw5aJ846J4+7p+7O7x4b2zl/qTswYzi4ZLq4cr6/Z6xpZJKXiO/Z1ayrdz5SL71SLr5YFnzaEn9aH7t4bTsZGz5ZGTpZGD+Xu/0nY6JQ+HYfuvgfn3fEbdZ4R7KsA3hBuRPR1dJafXSKHqZq2dIc+dy7/Re3+x299SOcGS7uGXcwdkvBIf6vQOm6Yz4n/B9DXy3IVhqxIt1rP5h8Dc1kulh0KClGp8yzE9pZu2tz9LNOfTmGee/7zLbcv18cC7e0UnkklFW/UJkMg+smgdrV0hVqwkVq1Fly6HF8oBCiVfOqBOzAxVdCtj5OYQmhxYuEmqXuTxpSu0Ct2LYO5TUlOr3xSfJplNrHNI3fFpv7/LNZ6yDfqK9vZMD1OyRPe+dPRVaMAPVruaKN2r6DnjDx6Kxw87Jw96ZO0MLd8eWTyZWT2YUD+dVj1bWHy2uHsQmUMPCwmPjYkgUmnRtb2P3A/X2Y9nmo2XNwyXVg7m1+5OrJ2PLJ0OL9/rmjjum74jGj3nDd+oH7mYKNcH0SqRTuE18kXtKmy9UiXYKjWOV1ndvtPRutfavN/VtVHerYqm5KOdglK33Rmfsm0v2fy67X7PyWiWlL9XAcw3y+o6X+RuvwClv03hBI0w2WRtjdaDxjGC5pL+C057OETMors74AH9CfgC1IrZ0NqZCGlUmCyteDMgcdId42LBstFcsDo+jRbtTIpxRuBi39FF83lJw6XJs6Zx7bAYhzOn3tqmWc5pBRzJpwW9SX1p19jcw2XjKmmuMRNvjXFhtHjmLXvkLQYXz0cXzUNVSJm+tsnundfS4a/pe//y9ocV7E8v3p6T355UPltQPZJuPl2VHJJAbExubQIgJCQ+XyDa3Dz/W7Hyo3HosW3+4rL6/qLw/I78/vnoyIjnpnz/qmjluG7/LH73bMHRU3r3DrJz2jMtGukaiXAKRDsGu4UmM6pksnqJQoCoTKEpESnZhl517hG18BRCYVkh1u4KTw2dbAAAgAElEQVRTTO/CDejfDXxXauDLfRfTU8I3VKSsfpoUPUzRv/Wz+cqE9I2ObnnG/ZtHrFV+SHygE8rOy5NSEZza4UGstQ1kOXgGhfi7Z1Hw43UhunnCX99nfk/Fcnd3RMZW2nNGHGkipB8t1N9RN59wc84y6IgmLdkAQ/pvEMDpdRSjlnyjJb/WsgXZvkjnQI+kPo+cea+ChaDipZgyCaVymVW3ktEsLWlTNw/uds3cGVp6MLH6YFbxaFH1cEXzYG3r8ebBR9OLypoGfnZ+sbhnaOvog63jj9b3P9TsfLC29Ui6/mBJ9WBWcX9Sen9s+WRw4bh3+qhz/Fg0etwytF/fu1vUvkWsXPRj8zGuwQ4haQG5Y5Gl84mVS1DtCrtBzioZ8wggIvxo2ORxFNji5en8f+7Q35y/e+DeK/gQVvhuUxLUwMste8PHt8G7P/+Rw5RrHfkrDyXjrRsz5draA/sEMsG0m3PIcsn6b5sMYY4v3t3RwwVHCPFoSPPe6Ir4P9YpX3zKvXnGtjxjWM6ZL8/Y0/X+Ts5uSLcIR1evLJL751Ki6YJt1NH0t4p5mvEbHNmvdaARBm9g6IsnnCKaN+ARh08bxucs+BQshBYvxpdLoOpldr00rUmax1eUiBR13WrR6G7/3NG09MGS+qFs45Fq+/GKam99996dB08ePIJPHj05uP/xzr0PNw4fr+99oNx+JNt4INHcn197MC17MLZ8b2jhXu/MnY5JK3wHdf0H5T0HSfytmKIZB/8Em5BUp7Qpt6xZz/z5wNKFiNwx99AkhEecDVOATpnBJg0BHuEKYbjlgvXOgXuv4LPOfIiXauQrNfBKDTxfx1w/DjfoKPpbYyXrwgdZQxyvrZdvt8ZeZL2O9JUTmem2HEO5gSmWC+YLHfdskfTpBOlHx5yXpxzLZwzLJdVyCplvHWFpxlPq8yfsp7MJMkHoxzOkv33MfnPBNuqsaR+3DURmLeWrCEyrn4vxduaDjDD1Bob+9hE9Jc4N4UPDZYx5Zi345S+EFS8mlEug6mVuvTSjWZ7XulYiXqvqVDT2qASDmu7JrTHJ4YL8TmlFa2Q0gcVJKS2rnZtbPXn4yZ37H+/f+2D7+JFm/7Fy55F88+GK5uGi8tG09MGY5N7Qwknv7L32qTuC8ePm4YOa/p3yvv3irn162QTKJQDA4rGQEJMx75gx7cDgA+4JAMoNSyzHpo2jk6dQadOIsIzsRNerJ2nGU7JRCxq1VCNMua3ha78jkae/MKxtlM/Xkc81KCt8/6xBvb7rbdQRrPFrJqufnJZm0FK/7rD2Tcc3ivkUsjxjWj5jvTmnm3QU462H8/+viGOyvuYZy/KMdXNO+xc6C40wZLV6/uo11zBkPqX++R0qJcQeEZjqmjmJy5nzzZ8PK16ML1uGqla49dKMFnle61pJ21pV11pjj7q1Xy0e0/RM73YOrXp6BwUHBiUncWJiImPi4hXqnbsPtft3P94++mD94APlzmP5xqMV9cOFtUfT0gfjkrtDi8d9M3c6Ju7zx+80Du/V9e9U9OyVdO3FsKsdHeyJoU5IZ1/ALwXA0+1cPXKoPglhnqjoLFTaOCplBpE6i4X4eA/X31FTby4o1p4PqyepXkcxaGnfbfg0iBea25nvCw3yxZ6r6WmCQUc1aqHb0q6WZoCpv6SjBXjbL6ilfF2h7mdeo6P8qzamv9D3SjFowZsL5h8cUqN9sejQXJeMaY+cGZ+Cn8LHqV9Nb5bn8RXF4rXKDlVjt6a1Xy0e1XROb3eOK6JJtMCQUBaHGREd4enrMzEr2Tx4uL73aH3vsXr3g7WdD2Sbj5Y1jxaUj6ZkD8aWTwaXjnpnDzsnToRjd3mDRw3dd6q6DgpalU7e0cnxnr93kL3CDylj4kRZviejcf/wJGelJQLjGYFNGkAlzyJT5tDJIwA+Yq45wHDBMcC0ax2k15GNWsgIQ7+USc1/KPjerryIF7fVFuBKAzzfstV/FGmEobeprxQDTDXC4C8L369yaH8auKrXUoxaiuWSafl+8u8fJgd72NhEFbmlz+Az533zFkKKFuJKJVDVCrtuNb1ZlstXFIuUlR2qhm41v18jGt7omtodWTrsnZCW1rQmpRckkJnFlQ1Lss0l+d6CfG9Otj8nO5iVHkxLj6ZX70ys3BtdORleOulbvNM9d9w5eU84do83dFzfd6e674hR2I3F2Ctaw28+S7F8xjKdsi3nLMszuuUZ/bcUZD8/PAZsRqfMIFOnkGkzyIjs5ETnf/w4xQhbe47IJi3dqKUZ4XdWfH5/4ANeqoHXtwUX1Jf3A8wwxQBTr3WQHiYbYKtL6zuskX71X0N6GDSdc36gpHblehbSvJxtsPbRpU6Zs27Zs955c8FFC9GlS6SKZUbtakqjLKdFUShcK+tYq+1WNvepxcMbbYPKyqahZuHo8OTa3Mru/MqeRH64IN2fW92bXtkdl2yPLG4Ozm70Tm10jm+0jawLhtZ5A+uN/et1vZt13RuVnRslHeu5betZQrV3DDfSC/vDHejNKWiGKTc6quGMYIZJZhj8+09S8uieiNBUTOo4Im0CkTpvA4o93D2+LyO9OacatWQDTDZq6QYtTf/u/NTeC/h+ugqrgSs18EKNeHXkcfM00VrG0+vIRvjbsAj+1+C7/YRMZ/Q/OmIRAmwBwAVAegMIJ7vYMvuMGefcac+82cDCxciSpcSKZVrtSlKjNLNFni9YK2lXVXYpG/tUgn55PDnNyc0nOi6RBLGYKbltfTMzy7tTkt3J5d2xpd2RhZ2B+a2+mc2u8Q3xyHrr4HpTn7qmc61UvFbQqshplqY1rLBqJeSq5aiMHqQNvrso4BWcYoQp1zqqAYauzxKudZAeppouWar2cAwuAsseQKSOI1Pm0NxJBJ4wWeNjPGfd3ComrY3l7+ypvhfwWX2DXtxe9QIv1cCLbXvzx9Gmt/CZflnb2l8jfNQ3l+w1USiAsLcjVjoRyhF2Ptj4Moe0WfeMec+cOf+ChYjipfjyZbBmhd2wmt4ky+OtFYnU5Z3Kul5VY6fEERfk7e+blZWcnp6E9/GJITEHpxUjS9tDiztD8zuDMzu901tdk5vtoxuioQ3ewEZdr6aqU1UiVuW3KrJa5NwGGa1mlVSxio/N8XHEfF9KNp+z9TDttQ4ywGSz1nr8p95cgD/YpgQHeGAJTejUCXTKFCp1ChFVyExw/avHnDc6qgkm/4yfwXcSPmttzxrC++K2nwPxUg0830AbHgSZYMpb+MB39x39aZ1ZD0N6mPbmgtWT7w9gg5zY/fZQA8LRCxtXaJ8665Ix75Ez55O/EFq0GFOyRKqQMOpWUhulOc3ywlZliVhZ2alp6l2np1UFhMVQKFSIQsHhvGIT2T3jyv65nd6Zrb6prd7Jra7xjbbRdcHQOr9/vaFHU9WpLmtTFQmUuTxZeqOUXSunVq/E5Q+gnf3ruLh/+oRt0pENOsh420NOM8CgUQuZYegnT9lVyXhkIBedMoVInUKlTtnQRa5471NJouWCboJv7effYWbEu4fv9m7jZ+C70gDPNcCrIw+jlmSAIRNMNsDQNUz92bXv2xlGLWi6PWiDRpiiPyUbtbQ3F5z+sgDAJsCR1WVPbUbYe6Oj8zFJYw7pM67Zs155c4GFcxEli/HlS2D1MqdhJa1JlsNTFIkUZe2KynZFc5+6snU6t6KNlVYOcYtqhRPdE5ud41vt45vt4xvi0XXxsEYwqOb1qRp7VLWdqvI2ZbFoLZ+nyGqWcZuktBo5WLniR8l3tsd8PEs0XTCttrump5D5qdUQDdLDoBGGbi4Ze/2RNrggLLsPSJtBpE5hksYAH+JQpZ/hlGO2usLpiKZbaq3ewJD+9vLw23jO78Wy+/NjHbjSAM+37Q2fxBm0kFlLNsDgtY767Z/LrBEab9tKQL2OYoSpby5YEl4gYOtuRxPYUcUIez90eCYK6rFLGnXOnsXlLvjlzYcVzceWLZIrlxm1q5xGWSpfkd00HUPNC4qkUrklueUdNa2zLd3S9vHN9okt4YhGNKwRDWmEwxuCwXVev6alT93Yo6ztVFZ2KItFynyBIrtFmtq0ymxYBaul8QXDWPfAYprrP36cbPr6qyCyASa/OQV/eMiIDHRDJ1ShU2cRKTPIlBlkTD4t1u0vHiZbLhmWc8hyRjHDoOEpVQ9T9DDZqKUZYEivI+l130Z+2PsI38t1xCsN8FyD0j8MNurAt7X4d7U1IX+ps0YaQSYYMsCUNxf0x+OJGFsHLLnelt4DOASjgpMxJCEKFDumjuKyF7xyJYEFi5HFi4SyZWqVlFUry2hRkNKaAJSjq6sLISGeRmOToaQYIhdKLq9tW2zp17T0q3h9a629al6PpqFHXdetqupUlrcrS0TK/Na1bJ4itWmV3bBCr5ZCFXI/SqmLA/ajybibM4bh6+2XKQaYbIahV9pkfoYX4E9Hp0whk2dQqdM2VLEH3ud4hPDXD5j/8x70jx9xri/Ypme0ax3lWkfQw9bYMMo1DF1/HdbfAfg0iNcaxJUaeHXobtISrA3kRu07iWii6HXkL3VUPQwZYdCsJRu1FMsl98MpChaDQcUU2rG6Ec6h6AC6DShEJjbbkPnOSYMeuQvehZKgosWo0gVCxRKtajWlXkZO56HsPLx8vJOS2MWlhWmZqaFhAWgbO2Z6TUOvpqZbU9OtqOtaq+lcq+pQlXeoSsTKItFaXutaFk+R1ijn1MvoNSuUKklc/hjKNSQXdP+HT1O+qRXybQYnZDlnPh6Os8N7o1htyNQZROoUOnkc4w8F4u0pkXhimBcrAddb6vP7u1TTOccIkww6ghGGjFr628X3uwfflVVnoAJebGFMH0fqdZDhNuDvncBHMcA0kxY0aiEjTL7RgV9oU0tobgAAIANZtkk9CI9otGuYDcjDEFqx8Y0IMt+G3YvLnvUvXAwumY8qlyRWSaFaGad2MT6pMSwxJY7ChphcApnq5e2BRGGoqdVVneqyjvWyTkVZh6KsTVEiXisWrRUKFLl8RWaLPKVRxqlbZVZLwYqVhMo5PCnbyRb9aDLe+Ixu3aX94ts2aSGjlmrQUSyn0P/7YQY50gUVX4BMmwVSZlGpU5j4UqRDsB+p0g1sRUTkIVyCaCH2P9xnmM+s/nSgwXrx8+u3tH9P4bst+GkA/YmPCaZc/wu6zl/7gIxaillLMmlBg5ZqvmA9mox1dXK3cw9GuAQ6sNvRsYUABof2Z9pRREiiGCC2AgS+LaXdPWnIJ382vFQSX7aUWDHPqF1Jb1ZkNa4kV44z87vIyU3hiRmx1MK8xvkikbJIrCoSrRUJ14palQWtijy+PLtFltEsS26QsetW6dUr5ApJfIU0MncI4eBdTXN7/gn75pT4L1Sg9DqKUUewXLD/x2EKJdgG6UOzSZlBpMyiUqds6e1ofHxCaktijQyfv+TA7gWcQmdqgw3nrNvsOB3ZCH891t8J+Kzu4Vca4PWug/kp4VpHN+hAI0z69mvxRi2ohykGHdmoBc062j8+SU8jOntEpoXSKwCsq01iOSZlFBPEBZA4TEgSliYEiGIgUYhOaEIl8m2onV5sMS461Tkw0SchNZJTS8rrY1cvpTev5fHVha3K/Na1XP5aNl+Ry1fk8hR5LYqclrWsZnl6kzy1UcqtlzLrVsHqFWLlclyFJLJ80TUmy8vF5vuqZMv30250Xy/3MsCgAaYadFTzZ8zfUtPoYQ7Obnika5QDoxuZOoNMnrFJHkMFQP5xScx6SVDRsmPGLOAPdub66884hlOSQUt96yH5XV12X2iALzSo1xrg1TrS8EGEQcfQwxQTTPq25z8taIQpeh10rYOMWrLlgqadJ7q4uCfk9FJLx+xcA5C+oG3yuCN3yDaADqCdsGEcG5oYIIkRxCYEgYdM5KP9GQCAtrXBBgSExhPAeJAZSeFEUrPjuDWM4oH0xpXUptW0Jml6ozStUZ7SJEtqlibVyzj1MmbtKrVmhVy9kli5HF26GJI/G5wiBOw8wrxsJmuiP52Ke6nlmE4h/ddpJkxaiuWU/nu7dGKYo30IFSzqdfSMw8TmYTJnMWnzNpw+ABcbA+VkNUtjy5dck7uxLp4fTsS8Oadf33rY04wwZNCR316sf1V5+Ure9h8dvhcahLX+/PrI0wiDehj69uHTw6BeB95u+HTQKy2nPsXdI5zDrlnJ5UmjSEmAjZctxLfNWHBPH7EPYgIoN0wAw5YmQEIiJIGPTeShfWgIAOnp5kJKJKZnZBSW5GfnpJMoJLy3r42TZySzgt2wwmlYTamVcurk9AYZo15Gr1XQalYpVStxFZLw4nn/jCEneocru9cxAAIANGDrCgCOjiiUpCH0tZb7ta24Rh34/GkSL80H4R4VkDfCbVqLpuQCDj6oyHxMfAUCR/TwiynhTeQINxMLJ2x8EhKCHH/8UablM7r5FDJak9u1FD0MXeuoJi3ZCJP0OqsfOsUAQ8Zf3c77PYXv6rbgDLxSAy+27I2fxBrf2bbPGgtINV+A/9cGGOrtEpcuSG1ZKxWrC+oHbBy90AEMx7QxXM58YPagRzgTQDih8HG2UBOa1oEiibDRxSj3SCecb1xibFZ2SklRUUFeAYvJCAz0RSEBW6/oyNzh6NKFhJLF+NLFuNL5+MK58Pyp4MxB7+QeR2YXhiJGJrRgSUJXYjmAcUcHMFGsdhSjDcARYvzt//gOzXz2Ne/55oz6XzfIQQHuNuRaz4JZqGY1q0GSyCj0Cohz9QqOTAArW8ebB7dTKyc8ghmAvZcTzr0h2fd3FFT9ebLlkmGEQb2OfK0jG2Cq6XbuB9/mCFN+hZ3n7yl8L9/qrF5ZRS73/Exa8jd1VPz6hlELmmCyXgeZtDTzM4ZSFOrsHc2ons4RrFV1rrcOqom0dACLc4GacVnzXgUL0SVTgeQilC0esPfBRufa0TsxtE40qRkVluUYSIgnktOSkjkMTmx0grubJxLpgPIkYxKbUSQRiizAgK0YUrMtgYcitCATmhGJTUAiDyDwALLAhdGK9YhAOYU4sPrQaQuojGl0VEaAh83vrlPM51/zTG7O6L+5kujtg0PTRM6589Fly1kt67U9Oy2Dm8JhVc/ERkvPKi2t2hkXjsbHu7FanTkCJI7g7ebaV+r9B/vQzWWy5Rw0wySzFjRoqXoY1MN0PUw3wtaOwV/Z431/4bvSAC80yNvLtx0H06fx1lbZbxk+I0zRw5AZpv7zp0mlTA+vxJykppVC4Vp9j7prfLula8oF54fFk/Dpo/iChZDSVVKVJCFL5O4XB6Dcke4Em4QqW1aHLbMbS6jDhqW4hEJOIaBtIA3tC2L8mbYxlchEPkBoRiY2AYRmgNACJLQiEluAxFYgsRVJECDIbXaMDqdwLoB2dSKU2qTOopNnbLgDgEcCPdzpRycs09nXzEPmU+jPTxjJie6AN+RCbwvNGqZVzGY1LpQ0zxVUD1KTyr0CEjHu4U4xGb4ZfX4Fi96Fi165s87kBhQuIibIZaUl9C/uMd9cJJt1b6OLtFb4QLP2uwTflRp4pQZerCOvHwa9i2WXoocpBi3tzSnjf+wyYsNxEcnNqU2yYpG8qU/VM7YzsbSbXVSOxDg7xRf75k+HFM0nlEs49dLkmslYeqmLewiAcQdwsTaxRc4MoRO7y47RYQOJsKAIDQowoBBFFgMkIYLUgiK2IoltSHIbktSJonRjaL0OtB4XmtgJbHaKzkJgPez9Sa7pQ0DaNDJjEh1fjMXYKlrDrk9Z33QmNZ6xPpcSyZHOKIcAOx+KSzDdI5ju6kOw94jAeEW4xqQHp/ZElC6GlUkiS+bDSuZCiiWhJSv+ORP2CQVYN39WrPvJSOKLp2zDKVkPk0xaqjUMx/QrLf69p/B9Naz8vVADV/supifx7wY+mH5zxtLNx3kH+MXm9qc0yotF8vo+Tefo7uTC7sTCamwiEbD19WS1BhfPR5eu0CpXU5uk+UJFXt0YhZmH8wpBoV0BO2+kD9kuusQF5LszOzw4/a7cQZekQZekfmdutyun343b58Ftx7Hb3OgtzqQK+4hMG28C2tEPQDthcBEeXJFDxjwibRbDEgAO3hmJLn/zkGs+tSq9f3HQbmCa4TxFkOeLcA+3D8uwC02xj8x1S6z044jCC8biK5YSK6WJlTJi1Sq5UkKuWE6oXIwpX4oqWw4vWwjI6LMN5oZ42//uOtV09pWq6LZd9btw2kW81CBeqYEXaqTVTOP5Okb/KOTbTg/TQkYt9fqUYjpn7nZEuPrHRhbNcBrlpWJ1U992x8TuwOzW1MqusHvCAxeIdosMyuoLL5cSKmXc2pX0FnmhWFXZqSwXzKcV8uJIHLxPMMbGHcB4IOx8US6hSM94jC9k40ez8adh/elobxLaIxLlFIS0xSMwzmh7vD0+EhfB9qVW+qT3u+XM2aTP27F6kfi4SG+bz6Q00wX7m0TIRi305oz6+7tQVIi7fWI1PmvWO38moGg+slQSX7FKrpBDVVJa/Qq7fiWpXsatl3HrZIx6KVQnIdUsE8qXoyukwdl9jm7eu31x5nOWAaYbtaARJl2f3oYZfSfge6kGrtRI6+R3pUG8OnAzPUkwwOC1Drp+qzQxaSlfpeXqYer1KXitA/X/JvGfteHI+LasZbxtSof0MOH6nLncGOoYQAsvWyIXj1BSBRRuTUoRnz+w0juzPTy/W1whwNq4OPiTIwrGE6tWGbVLSY0rWXxlkUhd3b3RNLjJH9A0dSyWNfam59eTGZmRcWT/8Gi8fzjeOxzvHYHzjvT0j/YPSQyNYcZS8kkpTcT8TkLZWFz5fEjpsk+exD1rwZ7dg/YiAADQkOr14izdeEoxasmmr/nCgEYtyXRBk7WFYHHhbimD+NwFv8L5iJKFhIpFsEbCrpOmNEgzmlcyW6TZPEVuiyKbJ89oUaQ2y7kNMlbdKqVuOSBFhMWFdRUEGrTJRi3NoCMbdKRrHUUPQ79Chcd7Ct8vjpfriKsNjPFxiAGmXOtAAwyZtODNKWQ5o745B9+cQeZTqkFHuy0EaP9t8EHGn4tm1FH0OrLpKfj6nDle4+/oR8KTqxwCGRgfKsqPhvKmRJByG7slwrEt4fAGPakUQDm5hrDiCsdJVcvsRllGizSfLy8VqSo7VQ29Gv7QVvv4dufkdvfUdsfEunBIxutdbulaaWpfrhMvVYslFW3ysjZloVCVzlOxGtfI1SuRpct+hcteeXOuTCEKFweg3TD4CEKk6x8e0synoEELfU3hQwuaYPDHH3DSQQ/7yCyv3FnfgqWIkiVixSK9ZjmpQZrZLMvjyQsFa0VCZalYWSpSlIgURcK1AoGyoHUto2EpPrMzJFngR8lLSfD4/x6lmk/Bax3RAFtN4sDvInxXGuC5Bnl1iDM/jTPoiEYYNGppX+i4f/lh1l8+yP2bhzk/eZJh0DHfPIHM/8Z4T4oeBvU6yDoMMGjUWmdB6OYp1XzOUggjUTZuKA8SNjwHQ6jDEAXo+GakJwSl1Nd2bZR3b1S1KaKhHATCyS2YFZQ1EF26xK1X5PAUhSJFadtaZYeytkvZ2Kvi9atbhzSC4XXhyLpoeFMwuMUb2Grs26ju2ixv3y4UbGbwZMz6JULFUkTefEDGtE/SgHN8EWDvibRzdycVO3Ha7HGBj4ajbs7p35QiaTpja2eJeG8fd1a7b/58SMlSfIWUXiNLbpRn8tcKBYoy8Vplh7KmS13XrWns0TT2bNR1q0pFkqSK/viUlsSMdm6NhJDTHezj8V83OOZz6FpnLS9bI4l/NeT9O4PvhQbxxYat4XGQSUcwnEJ/+4jWl+1eTHavAr0rCbgWlvt/3yKaz6zPCPplHZmsasq3oci3/gQmqzBdRzFdJE03hCPwwcj4KhRJjCIIEUQhmiCwCc/BhXFy6ueyW2WZfFVy04p/YgaAsHcMoHozhT7cvuiCCU7tYh5PXirW1HRt1PdsNvdtN/dvNvdv1PVuVvVslnWoC4XyjKZlVs0SqXguMnvKO7XfldnpRO9yYnQ6xJWi3MIBwNHdNy4xUxxWsuKSOYvxAqeqg4xnVnf5n+fPCIP6U/ZMlbetd7xXzpR/8UJs+QKtWsJtkGfwlIUiZXn7Wl23sqVfIxze5PUpqwTzBfUjKSWdtBwes0CUUzdRJJDntChZFbMePuH7fdGGS7oephpgmv7Wn+Q7Cd9LNfBCDbw8cDU/IRnPGH91wi2Mse8qJMmEtKkqKCPS9TdWE00XdL2Ocq2j/tKFeC3FBFNM2rcOpDqK4ZRiPAONZ6D5Ge23VWBUeAAqpgRB4QNEEZIgRpBaUMRmdEKdXSALLOin166QqmVxlfKI0kX3uFwA6WznGesBVduT+fYkAZ7REZQ2GJkzFp03EZs/HpM3Fpk1GJLe75fc5cESu9CE9hQ+KrEZQWhBkfl2kMgNbHGLLUThYwC0jZObBy2ptIS3kt6iji2T4nPmkSFcfi7ulY5rvHVq+/lhPGVsd4a5+ET55YxHlEqgioX02qXsZlmBUFnerqzvUQoG1XXihZzK3szS9pyK9qK6rirBeGP3Kq9vvaF7vUyszG+VZzSt+kZy2vO8Xp0yTDqq8ektfP/x63xfO15bLQ02UPqHEeZTxp/e4dTTnDVtKQ8H2cc9yU0cn++txpvPWdaKlFlL/iUXCJpJSzPCZPMpyXIBWj5nmS85+jP2l2esL3TpnSVBaD8mJrEVTeChiC1oAg9J4iNIfCShBRvADkruCC9dCSleDsqd9U7us4/NAWwcbFAAyskHTyxzhMRAQgsQ3wTENQKxDUBMPRBbD8Q2AHENiIRGFJFnQxE6UcWeTKE/u9EHKnEOZWGc/RFIWzzeKy03v3NUMjR70Nyzmd2ySqyY985bRIUntWTjvoQ5xrc7hJ8bN2fU31ojBgV6+yd1JJStMKqlaU3qPIGqTLxW161qHVSVNY1mlAjrRBM9Y2sTC1tjC1sDs1tdEzvCoaJ3oo4AACAASURBVK2m3vWqDlWRWJHbKo9j1nLjXP/2I+4bHWjSftXA/53c871SA6/VwPN14MWeyxs48b8dserYuIP+jMfDafeH0vhp/vBclPmcZYQhsxY0f4PB1DcNPQwZYejNJcN0mfxnd5gfjsVNVfs3JuOL6R65EN7LB4+KKUMSxSiCEEPgYwg8BFEAEEWohCaML9ODUuPK4tvH5qO9QRsnb1K4vUQY8uEsLSnGGUA6OoWn4VkCD5bQnSFwowtwLDGOJfJkiXzYrX7MRm+o0pOQj49K8Qgg2zr6o1AuDo64yBhCaXXt3LJSuXkyPKnkd0vqutW5QgWpasEvd94mkNlf6GvScszf8LeYTsl/+ZDNInp5Q5WEqhVSjTysYD6VJ6/uWmvpV9eK53PK2/om1yaXd6YlO1OS7YnFneG5nd7pnY7xDcGQuqFHVdquKhAo2SV9fl7u//tWkuXUKu+7DYf6LsJ3pQGuNIgXGuTzdeTN44D/IqPUsYNOBtMeDCTdH0zrzEk47Ag2nlktcCjXun/9wPuz3itvzsnGC+4P1umDZUGJwa7uuABn/0SPqDSv+FLv2BysNwkTWYoiCRAkHoooQBJESKIAReRj4qsQTmFYJ7yXD54W5dya5XF/JP6v73Etz7iW73H+9B67K9/X1Q6Ncgiwx0XbeUTbeUQ74GLt3aNtXMPRDoEoGzdHB1tPN1t7DIBEO/pGMklpTSXNkx3j6jn54fjcWlJ6FS6Y7hpMDycXsktGiNUSr5xRe69ojTD85oyl15GtxlxfWXVZ/yKjjvJSlyrM9vGK5JKrJZQ6aUT+TGarrK5H2Tq4XtY81iCenJDsTK7uzsr352UHc6v7k0u7Q3M7PVMbbSOalj5VZbu6UKhOa5xx8wk5GEywXNKsYnIj/KuMK//24PtpQ/g6cKVGvFYDr9VWmIDXKmsaAuJKjXy+DrxUI16qEV/zS9aB5+uIKzX6Sg3oD50/6AsVJIU96E8+6WM/7EsdKaFK6n1f6VhGLWTSkq5PyV8L37UONOgoRi3NpIWsDpBGGLJcMP/uMWepKSTc38XeM9qXXE3In2TVrCY1KdJ5m1k8ZQynAe1Nw8SWokktSKIQSRCgCa0oEh8bms4keO73xX5fAf7VCUd/zrV8zrGc0cxamhEmWy6pr3VJH4xGtya71jKca+mutQyXWoZzM9elOxc/WRWgEYY/Go3635R0dUesl5tTXDovR6wp717nDW+3D6kToUzAC0RGl2CiywFftoMfNTStHZfEx/vgnq0STRfUax2ov40nJhu0tJsn9JunoBEm/y/q3jMqjjTLFo1InPDeSRghvE0TkZ7EGwkkvPfeOyGEPDJIeJMRiRVyyGPSREQmTiWVazNT0z3tpu/cufW6p810tauugkxMZiSI9yNBVTONerreq665vdb3I9aCFRlkbM75vnP22VuNs7WK8JFab7vD/syMa+HFQ9FlyPGq4fwWYfU5UXbZudK6y1e7b3cOTHUNT/Ugt7uGJq/3TlzsnGjtGKu7MFLWiuQ2CJOqhfHl/Yd9QhtOOmsWIsg9wbi/V/CBSqG+CjH4XASuikAlCqgQcA3R+2wEVOmuUVCFgKsoqHwb+NA9gKpQQDVp0JdlWXci+PHpiAfN/EctYVdzoLNJTn+QhpM4S4sdcAzcBx+0JWeQGHtbxtTgNA0B7SwKfjgZmhFqf8jqsD0jg5Z2mVfYH1WExBcPJVT0J1YNJFUNnSy75c06ZehEN3CPNwwsoNBKKfRy/cB82yN+jy8H774bvrvCfr3I3N6LQ/sfh0Hbcnh3ibe1EL4hj9pQxKoUMSp51NZCuGZJsLMStrsi2F0R7L7gbcojz6a7mti6w6daTlYO5NYjYYnV+o50/ZAcCqOKQq82oJcauEcbOrLN3KGTTLs/zkTs7BU7mRoc3sLZaoyzr+AGkTj0WsF60Ud3dzkMJTZHlA54JV2xjTl7vHqw9sJ4Ye2VvPIz13tudw1N9aN3B0enepHJm/0TV25NnL063nBprPysKK9ZmFwznFAxHMjNiQgw/91c9DYBb++N7v+9gW9P+1aot4bo6zQJ1kTgGgquCynriJ4SpagQihLRUyF6KkRPx+Q7eCGgEgXXUeDTMaOzMYfa0lkPmwX3mjj3Wri9RazqCPdfPQvTyN8qZ6vBYS3O2CKgLYKlxSA1wdhe5n9vghsWaGHmQvWIOx2S1cspGIgs6U8oH0itGsioG8hqHMytF+XXIzk1PaGJ1Y6+0UbODIoLS889FLQJ8jxi/f3J0NdLHA3O0Bw0VqzGIA0ObcvhbQVMymFSAWsVsFYOaeUMEmdu40wtzlAT9B0F6/dzEblhDqZ2Hszks8dL+pz8Y0DPBJBRBtIqQVolSK8woJbpO/EM9I1HG2m7L+J3lzmvFfC2jE3usZ6YagLelDO2CIjEGdsK+v9+xOf52wWGZkeU9Xuk3LCP70ioG629cLvsdE9qUdOV7tFbgxN9yN0B0Z1u4dSN/slLN8fbro7XXxwta0PzmpCUmqHjFYPsU81udlYfifivF9iaPc2GvzfwKVFQiYLrCLgm0iVfcF2ot4YCGyiwiQAqEagS6SlRypuWruqgm6j2UAuoUMpvhuxrWSbXCzl3G3l36jlTjRxhGbOI7/Qvk8xtBWuLYGveoqe2jcEkxtok2FoMeq3g//iuICzA4rAXm5d3MySrm5XTF1s0mFQxlFGrqwmjpWfQijNoRetw2WmkqEWUWtkbmtzgz892hzOPMHOsjvgXRtv9ZkZAKuAtHD74JIi9kVjds08ncUiLwRoCIglYgzF1b/T1AvOXTyLSBTbmtq7e7GQjFwYlKBeklemFVFKo1SC9nEKvMArINDB3hP2sWtJcFztD1sS83WXeDgGROF1DMNSELixBaoxDypmfEWGlMfbugdGRxf1xFcOR2R2nCi9VtQ3XnxeezKltvzrc2Td5a2Cqa3Cyc2Dyas/k+Rtjpy+P1p4XlbSiOQ3ClKrBuLL+0Nzrlnaed1v9d5c5byEx/F2AD6Hsye+hwBpK0SAU7aQRecdYc8dEfefQ5gRlHQWUiJ4S0d9AwAPBp9yTDge3UIP/fdOpjGrWV86aquPcqeHcqeWMVDFzuPbf7g/ZVcC6abcDSy0kxtQ133bkzN/PRqWw7SycQ05UiuACIS3rVkRhX2LZUHoNkt8sKm8bqWsfbbww2nBptO7SePX5sfIzIwUtooxGJKlqMLKoh57f4x5db2blNFTupVaEbhF7vKP/+ok4vI0xtRhE4gySYJA4Q4sxtzEmidO3CKYa46oxjhpnajHa7iL79+KIhmQvAwN9PcdAo5BiCrVMn1phEFKlTy2hUMv0qZUGTrCFG83ag37E0Toz1H65l6ZeiNiVszUYvEUwtDhjRwZpZRwtxtlW8AbLvexdaRF5nXBMkctRfxc3HyY/sba1N62gtbb11tWuqas9tzt6x670TFy4OdF2bbzx0mjVOVHRaSSrTphUMRxTMsAr6LU6FlZ30lmzyFUTDM3Xqtj0zaXdz0eANZSyjlBUKLAqonwyaLrYbD5dYvmwyPpZmfmPbpipUMN1od4qSlHuK7b8l7WKAp+PgOtCgByhfHDRKheyQquYkzXQVBV0u5I5Xs3J53lILgXtLHHUhE40/IA/WCfNROKMrSVBR4G7vqljXHHXiYZpv9QeTm5vfPFAcvVgdtNwWRtad3G09cpY+7WJc9cnzl4fa+4YrbkoKmkbymsYSqtEY4oHobwev4wu25CUkKNW/zLF0i4w/sJ+SKf28qUZHKYWg7UYROKwmoC3CGhbxtxd4P38UUR+lJuegbGBM8souJRCLQfpZRTaXn0RpFUYuId5sjPCijoD4hssj3Jd7ExvFnl+LoveUTA1OF2LwSSm055i7C6ylm7CR5xcGcdrbN2DgkP8eXzmEVfPpKzG3MqruRWXzl+fOt852X5z9Gzn2Jlr482Xx2vPj5adQXObhGnVw4llwxFFA+y83sPMXH6g+e/EAq2coZNi//sD36oIWBVRVAioQoE/jRsh2YcERy0ymR65LLeTgYczvI1+esNyQwSuigAloqdzY/vzmyhRygYKrk6YdSYb53GPjFfDY5W08XL6eDltrIrZEOt7+oTT7yQRpJytxd7mYkDXYIzdJf7KINPS3Mg/qqLkyiyUPxCQcTMir+dU6UB6/XBJ62DdOfT01YnztyYu905e6xu71jN2qXO0tQOtOScsbhZl1CBxFQPsgkH/jD6X42cOORwVVnptKzjat+R6HUGGxFkkxtq3zmLqNJC0OENDwFsEfWeR/y9TYXxfCwNHP1vqST1nvmFwqR6tAqCXA7QKCrUSpFVSGMUUN54fO/tkBRJVIgzNvXWUW2Bi7liX4PgZFvFawSJlnC2CtSmnbxF0rYLxb9Ph0DFbH/YpK5fAUB43/niki4d3dGJlft3NxLzmlgtjpy9PNHeMNl0Zbbg4WnNutLxVVNAkzKgTJlUOxxYP8vJ7aZk3D/MrXQ7bf3eUs7P495p2daa6BquIgRIF1kaNbyYZJsGukw1Rk03hF4t40ccOfXTVdlOkt6rbFB50BxUKbCLg1pihpMnilJ/FrRz6aAVVVMYYK4dF5bSRCvpgKSOFaj9a660heF8qwELknqjtHmNqdwHewCOTIWvjI5zs9kc5554HpN8Kzu6MKOo7WYFmNoyWn0Gbz4+1X7vd0TvRNTTZjY7fGp7o6J5quz5Rd1FUcmYkuw45UdEfWthHS+85mtJh6heZxHH9ozhaKz/wW/7y9CGswSENwVATdDUOq3GWrmb7Ws7+1VxYNMOKYhd4NOGCV2KroSNDPyBLn15FoVXp0SoNaOX69FIgIMnALiQ2pSWzdiSxYiiytI9b2OcTXWts6dR0yllJRGnlTDUOaXF4W8YiCcafsNDccFv3kMhjjFOOzl5H3I8dDWBnlF3LrLoRnVlb3SasbR+pPjdS1S6qaBOVnkbzG4cz64ZSqodOlA2FFfbDuV3ep67YcGrM7I/da/XdXmKpia9TmfibLDKDKkRfhVBUCLA+YtyXfKg43PPR6fBHrWGDNbzUYOOPbjhsivT2hdIOAh8CbI5Q/rXbooBq1JoYMFYOISUhw0UhwoIAYWHgYGFIX35AfZzb8QDz7w3TdxRsDc7QYkwNwdiW6VIefZuAXi8J1rDwB6eDTU2teDnXKq5JU1qm/ZI7aZnd4UUDpyqFOQ1I2RlRw6Xx9s7JG323+4RTA2OTPcjU9d675zpH6y8jpWfQrAbhyYrB8IJ+aka3V8pVO3aBl7vjj+9wtw+aqHjL0k0osjU4m8TZGiK6NdMNsHJ2i23zT+uBc64dZaUCjiy9oyf0fNIA3xTwWAzFiWnkTA1LKKk8jRQ0Iul1Qycq+wTFfZy8/mORdXqHrIVVvttLoaTuTIOxNDidXGDfKnWzc/Nnp10Iia6kRxUnFnVk1fYJkhrjs9uLTw8XnUaKWtHi00hBszC3QZheO5xcNXy8YiiieICZ3xOc2e0gaDkE1Rod5tYlHN5Y4JFySPOWlPJ/NfjWRKAK0dOZvayKTDsTTesTac/a4561R000h2XSLb91xW5zBFTqqPNvwd/WmB5eZ5ZJtR0qZgyXBA2VBA7kBd7M8LmW7nUt1eNK0pHrOX45HLfRimPqRYGGYOgKfnubLQLeUoTPd8DRwZZmBqB9UGzOpZmyjudZbdMBKT1BGf2CoqFTlYO59YPlZ9DGS6Pnboxd7Z3sGprqRW/fGr7d0XO7/fpY4wVRaSuS2TCkA19QZrdnyjWn8BoHJ8flrqCdha9ApVETEInDGoL+epHzfj/L0cbEjpnjk3ItKPMmv6AvobibFVN8NFDg7MN09xcEQIm8E0VFDR1t18bqz49VnBHlNQlTaobiy/pCC3pp2b2OcOYRW6MPEObuAl+LMzQ4Q4tDOwuh2A3YytrcHk4PTGjjp57jpLSGxFSyExozqvuy6oaz6pCsOjSrbjijbiilevBk5WBc2UBEUT83v5eefdMtvl2PVglCFca+sRw/q/8QR2nkf7dkUhVCWReCKhT4LWLRIjC9kMV50hb9+Ez4/dMRGZAz3mS6NQauIaDyLRVmpQjYGNOfyjPJ57oNFQUOFPsNFPkOFQb2F1H7CkMGCoMGC/2QkqD6yKMX0nyVC1EkAWkxhoZg6LjNWgV3qZvmbm8GUCwBC/eo4s7yK+LSS7PlV59HVyDUtM7Q/N7E8uGsBqT0DFp3AW27Onrx1sSV3snO3slrPRPnbt1uuTpRdx4taRnOqBtOKBsIze8NyOhyT77mGNVs6ezx8KzP9gLvK4BP52wjp6pwbmWcs4Fz8JHE874pNxjZXRFF/SkVQ0VNw2Wtg5Vn+pouoBc7p6713bnaN3G+c/T0lfHa8yOlZ9CcemFSxWBEcU9ITr9vcqfBEVpaqN2aNHIHZ5EYYxuDdwjOv03H+ruYO8JJblEtnhG1/rFN7LSL8SU9ieX9p8qHkiqGkyqFJ3XqMGUDMcUDYUUD7Pw+auYt17hzRvQqIKQagGqNQtLdnex+NB76Wv51yrJ/s71dBNwQAhsi4OeD9qWQZWcB61FrxMPTgoenI/I4bneLDDfG9JQoRfW2tIsCqyKTnpPG5ZGe/QWBQ7l+w3m+Q3k+g3lew3leg3m+Q3leSJ5Xa5xHfdyxT6VhpM5qAmOrCVgjp2/iYTVxThT7AD0HurlPdHLb08oOouoKXncTa7glyT1772St6GTlQFplV0FDf/W5kdNXJ9uvj7d3Tly8MXbh+khrx0TtxdtlZ5H8xsHUyqG44n5WXo9PeueRUx120W3GTj6ieh9SEfrXsxlInKXB2FoF96NR1rHDluaM3CMpl31TbjCze6NL+lKr+/Kbhivbx1uuTl64NX6jd6JrYPLmwFhHz3j7jfGmyyNV7WhBI5pShUYVD9DzuoMzB9yj6q2srGTXqdpFvmbfGHENj0lj2dj4x3kkdQSldzJz+7n5/aEFfeFFfdHF/TElfTGlfVElAxFF/WFF/bz8fkZ2j8+pa7Zhp/XplXrB5XohFRR2s0FQur+r7c+mI1/LobcVUP+vBp8KAZQIuI4AWyLwB50OOXTrgXL2dFPogyb+o+bw8ki/3lQT5fihdVTvbTlXJQL+iFq2xZonH+fVFic25x1vyYttzI9sKIhozIuoy4ttyotvKjyRmRqdE+H6u+d8UkHX4CytjK/FIVIerJRFZ/Md9d34hkdj9Gx8Xbl5nOQ2ftq5sMzzURlnwpNq6OGZ7kFRTj4Ct8CoYE5CfHpFecvN1qui5o7x+suiuvOiitbxvGZReu1gYvlgeEE/NbvbI+W6U8IV25h2Q+eAvvJjGoXgq4AP1mIs7UJYf7W/oY27Q2TL0ZNX/VOvs3J7Ysv60mr6C5qFVe3jrR0TV7rGu/on+5G7fejUjYHbF29Nnr46UnMeLW4SZVSL4oqHofwbwVldocUiUxdWbrjDKsHTEHQNxlYTMLkU2pnvZuJEM+U1mfKbDsde8E66HpzZRc/uYeb2svJ6WLk9cE4PPasrKPX60bjztqFNRowqIKQMpJZSaCV6cI1xaCNg51dzwkmpiNDI6eq/T/CBayhlHQW2xijvnLNOp1mLKrkPGrn3GrjTTYKmRPqZSONPRyw2UMoaCq4edId1EfAbxKo40j68+HQD8rh5YLqh53Zt91h1z2R1z+3qvvsNA48bhbPxZ4cFAp9fPeJpFXQ1ztRgTC0GaXFoSyEYafA1tnI09I4ydmFQrD0Ba0/Q2g+0DgCs/UBbf8CRDroJDLxiDY4K9J1p+tY+Dm60iMSC0jak7NxkaauwsHEwo3Y4oVIYWTLEyu31Te90OdnhcOKKVfQZQ2c/YY0n+VXAp8GhbZy1KuOmhdnquUc4x53zOHHVL/UmO7c3tqw/rW6wsAWpOj/Wcm38Uvf4rcHJftG9ftHdm4N3L3dNtl4bqTmPFjejmdXC4yVDzPybfmk3YqrveobXuDiafzTG0C6wNThTLadvLzGlV4KtbFxM2ZUAvRSglRjClebceuvQFruwVjtBq53gtDW/yZxdZ8yo0A8pBYNLgJAygFoB0CpAZp0Rvwk4zAl2M/3hBEezwNYQjK/RiuebBB9lDaWoUGBrTO95jVkaw36ilne3jnWnlnW3nnc+nV7ONP1k2G4L+cIT4c8j36+HLAoEjql1F+/O4c9nxE/nJc/FUokUm5VIn4rnn87NP5Qqym5Ocbl+Hz/k7MgZahzelNNJHNbKYFLO+sN82JUCL0trK31rb8A2EHAMAQ5zQBeevmcEeCwKOBYLHI0F3MMNj0UaeUQae8Uau/ENrHx86LEZVTdzG0SpNQMJlX1RxQPcvL7gzFvuydcdTlyxi79kEdF0yNlrqtlXq+B/FfAxtxWs/zUFh3jaGITk2J04dyTxsndKFzOnN6a0P616sLBRWNU+0nRl7PzN8Wu9EzeHJ28NTV7vvX2xc7zlClp5TpjfhKTWDMeUDrByu72TOsMrJgXF/Yfs3Iaq/UgFX4tDGhzaVkA/mQo95mxuTM0G4WogpAwIKQOCy3UXYEgpJbgECC4BQkrBkFJKSBmFWg6GlAP0agN2owFcBdgxAlxMl7sY2iWBRtcV/OZp9CoEUAlB1Zfc0lZF4NpexxZYR8BVFFjTsaHeWijZO0lsjBlM5hnmcY9O1nBvV8O3q5iTNezreVAO1fTjPjs1Cq6JAF0L+M/B98sh85xw+6Tqsw+ez0nnZqQy7Jn0hXBa9lS6IMNk8+K552Jxza0JCPL61/vQtgImceaWnKHBYRKnazFod4H98ZPIU7yA3LzixFOpHH5oIJ3jG8CydHB18QoIpMJMFofJ4hwyMTO3czK0PWrkRDX3CqNYex4N4CcU34opH4oo6uLndtEybnoldzqe7LA5fsEh5qK5oMH8yFHx1cDXC0wSg96MwKlxlnrfJlNDMNQEQ42zSJyt+wUSh7cXuIs3ICdHe1NeqU3COfuEyx6pNxnZPVHFgykVw/l1g2VtwtpL42euTVy8OXq5d+RSz+iFW+NtV8fqL4pKzwizG4QnK4ciigfgrO5jSdd5xaLUtvuHvMKzw5xWJbqeL5Mk2KuyyASGGWBLN2LVUJhNIL0BoFZSQsoo1DIKtVifWgxSywBqOUArB6ilIKNSj9VoxKymeCXqWbgep9t8W8h9vRxKEjqJMPbXqA/7V4Fvbc+zQFcBoSgRigoF11DdHg5cRwAVQllFKWsiQIXoK4X6b7kJqEL1VCLgE9SiWWBcHe07Uc2erKSPVzJGalh9JcxEfzOsyXpzzFjnhnVg2v33fovMUPuUqtNP5jGCkC0sLo0+ltf2PhyYluBLLxTyBSlG1HZPwFT3n6KeOwqGes8fWrfHYmzL4X9/GpbMdU/JzDh7rm1UhD59+nhibCI6NmZwaODJ44eYbK7tTIu1owPnxAk4Js7pqI++1VFT7wg9S69j9AR+fieccysovdMr+drhxOs2J67YxJ11jDlnyqsytXUebQrcVISROJPEdB/KVONsNbEnaa+R09RymhpnkxhXizFJnPFaAe++ih47zTBxPGod3mAXd87x+FW3U50hGb2hhX0JZf2ZNYOFzcKKsyONF0dbO0Tt10fPdk603bjddGWi+txYYctIai1yvHyQX9gfnNHlkngtrERUcGXOJawU8rT59RPBziKTxOkanPlawVvqCvF3MwEsj1EC0w15pw14Zww4LRRWIwg1UBi1IFSrB9VTOM36/CYTdo1BQDpo5+fhbNlVfPSTZ3ztSqhaDmtx2r4J3jdballDgTUR8LkI+HwEXEP114V6ahTcGTXYGdfTToDqSb3NEYN1IWUNBddQivKgzpgKBVQoqETBjVGTh6UWsd6WnYX0kUrGaHnIaDl1pJwxWsGsjvLOpRp93GexOXLwY2yKgJ91WyRzHTNqWufkK8svll+++w7+/ncev/qe9P1/evHe+69WVpaWV6pvTrKC3X7UabMz66H9Tw47TC3B/N0svyTeuaWttb62ISczK68oJzU9IyczZ352ViqTSKWSUEGYm19AZGZ2TGY2nSfQP2RMsXIx9orUs/Dw5OX6Z906lnrV7eQlhxMdVvEX7GLO28WeN2EXACZOTubGd1tpGwsCtZyuxiES25MRJzGmBmNpcIZ6b6wO0hAMjZz1h/mwOy1e3EBLQxeaTcxp+5hzTnGXXU50+KZch3K7oop7TlYOZdUhRc1Dle2ipstTjedHy5t68yov51RcyK3tzG0YTq1BY0r7GdndnqeueZy8kdbyqLxjnpV2wd7G5n5b0NZCGCmH1Di0jdF2F3k/uCtoSHJxcTQHLLwA11ggJNuAWXaI23CI32zMqzVllOgFZQHuMYCl9yEjkySu7T9N8MmlMN3cJInryHwszZf+mb/BPZ8u7I0AKhRYR8E/isz+4bKDotWBOGOz3G75yz7rDcRgTURRonvOkX8OvnUU2BzR+8k1i1R/46YEf1ElDSkLFhZTkWLqSAkNKQ65nuUfF2DTn2by2YiJ8qC0uyEC/0+PZRLfPqWuHRW//wh7ufD+d0vGFkIuiHOES/Mvvzu38Oq29L2y7jtMqssPbphv3DYm5301BEuD61iWTBKHN3Bee+aRvv7ulaVlqXh+4s6d5LSMmvIK6fycRDL/4OG0p69fME8QnpEdlpbh6u3n5ORoZ2dv6AwZufENrXwOC8pdkjqcEi/YxZ+zjj9reeKi1fFLpoEJhrY++o5BcTS734l5WwsMDQ5rZSydtp9uHFij4xZgEEnQ1HLGOsHvLvUyNLYADKwNvGIs4lqtYs/ZHW93OnnONeV6cHoXP7c7tqQ/qQrNbUSzyjpCY7LcfGFz52Bjx2BjR3/zw36uPlxmREF4Tkd4JRJZM5rR+qjm8kzl5eeJ1SJDO18bE3CgxGNdFq4m2CRO28bg3cWwTUXUd0a5N4uOHmdYeLiaW9rZGlo5U6zc9S1dzS2dHGwsqe7W2WFevA1L+gAAIABJREFU+ZFeVwvcyOXQbTmkxZnbGFOLw1qMRWJMNUFTE/RvGnwbQr0NIUWFAhsIqBQZ3S80iTtmmhzimEZ1Ou7nUEo1+lmfhUoEqlDK+kGRT4kCayKKasTkcYnJiSCngVJYWBwgLA4cyAm4kenVkXG0I9ntcsqx+gT/PKrZx702GweBb10E/rzPOpNve6K6Lf3G0+6nH95e/J5Z1T2gQmpc+aRz9j0R9mH+rUc5NyZY1CM/vmG2LgKUU9bbshD1HvIYJA7tLHDvt/pVlma/eGfl/Xdffuu7H7Wdv3i6uVE2PyeViscmx928fGgRMYKMbEFquuNRD09PDw4MmVgetgg4aegSCpp5HjoWZcXKtwmrto5qtQ5vNA9K1rP0POQTb+QTE0O3/f08VyNnanDWtgzW4JAGY6kJncsZTGIsLQZrcbpGzvztc14U1Ro4Fq/vwDD0TTSPP2sde9429pzDiUuuSR2+qddoWTf5+X1xxT1wVIGVoz9g5Qm6QyZeAkv/eLOgU0YBiRQ3LmjpaeYc4hOaE1vald/+uOTyTNE1cVrbEwufWEDPxs3a9FUfU7PAVhOQGoNJHN4h6LuL7N0VnhIL/+k9wcth1lhzcKifdWWi//l06FYRPFnLfdQS0ZkDNx13/v0cRyvXkcHgLYKxKWfuUyK+8QPHOgKoEPBzEUWF6CtRs+uJh07BR8frw+40Cs7nh4a6mvzglsOWCFzba44dGDvBz0XWPSfNczjug8XBw4W+wwUBwvyggQL/7gK/gTx/tDDoRmZAarD5d6+ab4welHZR4DeDltlhNkmVLT2PFu7Mv5C9+0+JXXPOzU+ibsw/Xv7OY/mroacrxV33mEFuP71uph4BVlHK+n0HLU7TENA2RtPiDK2C9W8PIqOoLiUlpbcnRt791vuXL19tbGwUi+ckMvG9+/c9vPyCQ8NDM7MF6VnuAYF2jjYwC3J1dddzCDDjFhsGJ4P2IRRzH9DaH7QNolj4gWaeFO9Yo/BGwJ7aluW2KedrMY4W42xjOlknlppgqHGGem9whE1ikEbO/Y8noaEBNvpB6Ybu4foOVJOwJtPYDpvo83axF9wS2t1Trvhl3KKdanf25YNmrvpHeYd8IihONENrb0NLN4rVUcApxCAgwZSeq+8RB1gEUcy9zY5wXFk5gafO+MTXGR5hGB2m6jsc6yzz0ig4ajmsIeg6QusOFrKDM7RyzutFzu57od9HGXk8t8lGwXQd914tdKeaNlkD9RYzS3gOHz/kkgucLQJSE3QNTiMxllbG1X7FUfyvZ8+3KgLWRMDqCLgmoqyOGXenGueHe95pCnvQHNZbFpHsb/6TLqdNEUX5lrOCEgE2EeAzkXV7lG2RwG2gIHAgz3cgL6A/37cv328w338g338wz/9mVkBCoMVKm/Hm2AFH5g0R8Ishi7Rw26TyxlnFytLyy1evPpS9+ujuyo9mX/3g5bvferW8srjybumNCTbV5V87TbZEgAoBVkV6m4+P7OA0XeTTELBmIexCqqOABRUW5JRWFKalJOfnF8zNz4sl83NzszCTdTQwOCwzW5CezY5LsDnsauvg4OToDBqYAla++gFJ5pxSU1a5UVCmoe9xw6BUE26tSdQFwP+ko43le0L2zgJbK2NrMSaJMfZNpKB9QVk2ibFJjKmRc343w4uHrAGfOGNOGWgTQHFkH4KLTcKazMPPWEWddYhpPcIpMnMI0rP2NvEM13MI0Dtk6ebtSw+LDObxLawtmRDdwytEz9oPdOGa+sUaeYQDTkzAKhCw8AUtfPXtGSYhKXr2bn3VPlqCT+IstZy+jdPUGEdNQNsYpMGZpAJelXHbTzpWhHmNVXJvl8ET5TRRFXWkiiaqgHOYjqM1XmpFGCmHtggGiTO2MUiDwyRBJ/FvPO1+LqKoEL0tIaBCgU9HzW8lmjYdD35+LuZ5e8x4Q1xagPkPbjpvit46+KNCwA0U/J3IqkpgkxYD1ZWm1hUn1hUery2Ka8g/3pQfV1ecUFWaWlF0KizYlWg03xo94D4qEfDrIcvsMPuTpc1PpBihWFAsvxh7vtiESIeeyBVLy4sKQkosFHUMC6DD/6fLdHNEdxIH1kYNt54f0xBMDQ6rMcb2AvzTKWZOXMjU3QeTt8dLikviYuIePXo0L57DMWlVZZWZrT03OTU0Iyc8PZcdd+pYMNXFx9czhO7hH2Ju56pn7Q04cyi+Jw3ouRRWmRGtEHDi2ttaIrXem3IBSUDkGzdRAtLgMImxdZYsapypwdkkDmkIaJPgX845Clh7GoQ3G7Er9RxYoJU34BhEcWbqOcH69lTQylffhWXqG6tv7WlnY2ttawtHx0fm5AnS0hzdj51pPTt9735Lcz2LzTa1cT7k5A84BlIcA4wcA42O0I2PCgAbX5av1fcnIK0CJvelHUmMReJMLQaRcrpaETpZ751Ete0rhkcqgkVlEFoOIxX00TLaRAXUkU07GWi+0g1tL/A0BEONs7UYrCagra/VE/CvAB8CKhHKKkpRIhT1MLCFgL8RWraGmV/KgJ+cjXjYGn63OSI1wOrVeSf1iN7624t8mwjll0KrXI7tyeS08/2T1wZEV/oGL/QMXOwZvtg91NEvvDY0Vnm1L4RKE9dabY0ddGQWAb9HLUsjbI4X1k0/n5NIxFIcfyhdvDQxOzWvwHBcIpU+E8uyz92KhOw+7jbdGAGVIlCFgGsosDphrJnz1uLwJs7SELB2hT/RFpBxKmpl8cW3v/2POTnZnZ3XJBIJJsHu37vn5ed72Nc/PD0nPCM3IiM3MiM3PD07Mis3OqcAiowxOGTs7+cfFEw/7OZv5xpgYW6dwLYVX/PfVPC25bp3w1DjkJqAdbM2JMYiMZbmP0lbQFoF+ye3eWxva8CZZcJtMAlrNoTzDfyO63vH6nvF6fueNIFyTGipejYenj5eTAi2cTwSLIiMSM8OS053dD9WW9+wsCCXLxD9g0MnTsRev3a5rKQ0Li6RweR5+dOcbC2r4p2+i/K1Ci5JUDU4pMHYe7tejKXB4R0F/JEITg2xvJgVhFbSheWBgyVB/UVBg0WBQ0WBg0VBN7K8c9gOBTy7/3geSSr2qkWkbhfxjZZa9ovDayhFJdTbQMGP+8zLWOadhYxHrZEPmyOmT4dlMhyeVVmRY3rKtzUnEECNAB8PWaayrFKyc8eeSJ7NS2bnJfMyxQy+MCsWz8zNPZHIzqKP/BnspxXmm2P6KtF/xbFKBHwqsqyMtIjOrZh4TszMYTPzmEQmlSoUYpl8XozNzEseiaUprZ3HmY6/6DPfHAGUIlC3B11DAeWkGTkfQOJsEmeScoaKCL+W58ajUy9c6Whoqk9PT52ZnZsTi3Fc1tl5zc7R0dnbl3MiOTIjJzw7OzwnNzQtOzg0ytzegRfKeTA99ez504nxqbam+ryIw//+NGZ3hb8t/wpvhcRhcoH7oZDJDbABTJ2Aw0zAK5ESmGZMzTEKStX3jae4skAzZ+fDLjwO09fzmK3zYc7xxPC0nNBTaQ4u7q1n2jBMKpZIBvqH4+NPDA0LUWSot7vr6vUbTbWNRceP/U4S83o5TIvTtRhDg7PVOJvEYRKnq3GIxCGtPHS42q+Y74KUwkgxFSmmDhUGdmd530j1uJpytCPZ/UqS2/Vs/+Rg6xe9vG0FS4vTdeJd5P/IDIduuudzkb5qlPLP1y1y6NbCcvZ0c/jDxohHpwX5giPCLHPNuMGaCFg9sDmBgBsi8N/6zVJgi7Sc3NFHs/NSsQzHJp9i3XfmJTiOY+JZqbgduUtlsh4UGm2M6Sv/HHwo+KnIqi3eBIo5md0hrO+/3Sa8fxl91DH27AL6uH34QVPfROXVwbCMkjSWwy8HLTZFgPJLquKrqL7qju22JIDEYa2M+VoB/1EsaD7l6GxnwuEJPL19zl5oE2NzYvE8gROdN676Bvha2Ds4eni4+Ps7+/haO7k6Oh5OPnVq+sE9HMclOPZMPFOQGvn8ov/uAm8HY6sx+CumJObrlbDRlqBwfnDs8RM0hsDDj6p/yN7UzsXO/Zi9q7uZlbWjo5Ozk6Oto10ghxOenhOengNFxTm6uA0ODsikUolE2nn9Op8vqKyqr6isKC8vKyurFjCow7U+mkW+FqfvYAwtxtTgHDXO0R1U1QSDlNOVOO9sumtrrA9aCCEFAcLCwOGCoOGCoMH8wIG8gIHcwOGCYKSEXsh2utfivyvnkBi8RbC2CPh/QiINAddRQCkCPh8BN0cM3m+3TKXajFez7zey7tbzHjaHVsf7nI89pBo1UaGUAxnwayioElF+1muSTrPIysq7+xxbUiwoFpeFj/GO2+LnxDsrS+/ICfmlwSkGg/WgwHBz9IDIp0TBT0dNu04ZRQW5JceGnDzBTEnkpJ6MyEiOTzsVnpLIS4pnpkZTYyH3cq71f6BWG/vgUyKgSqgTudJbv2+rlgXrzHN3Fnh/kkUOVnlFQz6xkTER4WGDgz0ymUwixuX44r27DxrqG2JjozlsbigvNCszo+vmLYlEJsMwsVg6MyeuKM8/neL8qSRUI2ercY4ap38luhGJM3fk/MWbwRV58c/m5h4/eXL/ziSNRnU86h6Vlh6WkkGPiPOiQZ5UBjUqlp+eLUjPicjIOuzjw+Jy5p4/k87Pz89Lauurz7S1ffDht14sv7O8tHT37lRajO+P7zB3FNAOxngtY5I4S03oiKuQbrupVjD/MMtqjLe5mOA2XBgwWOA7VOAzlO8zVOAzVOA7lO83VOA3lO+HFgZWCJz7il20BJck9hygv3kaPahE9NcRUCkClCOARmSA1ZknMw5P1HLuNECT9az79fyzqYxqtsEfUfMthLIufFvsBD/utUimW6bn5D+QLS2ufPDyvX+8u/i9AeIfpB/+88rLD5aXX10ZfkCjse8XGG+OGqhEoEr0X+4AqEaNhtINkn3NGkItK3m2xRybXI51LtuugG1bxLYu5VrWhVpnBJo38K1/L7JUiXQcBcoaCqoQQOdntIqCqocO29ge3U2rYKsVoYu3aGWJgTRvd38v746r18WYVCqTYphUgSsImQKT4TiGE4QCxwmJVCLD8KfP5sqL8ktjnH/2RLC9wFbjkJpgat6ikPz2BWkVrI/vM/PjfMfGRDKZTKFYuHL1somVZRA/MiKrWJBVGJaZHZ6RFZaRK8jIi8zKC+KHmtpYX+m4Iscwydz806fPTiadEg4jC4uK589n7t+/X5Sf3FPpqVEItDikxdgkxlYTkJqgqwk6iUFaDNLiDC3O+c0jVkmkU20q9WI+/WJuyOXckCu5IZdzQi7nhFzKCbmUQ72UQ72cDxfG+l3IdF7HeRoC3jPh+MraX19D5Ntrmq0jepujxpOFxtlcz7G60Ila1mQVa6qac70gNDvI5BdD1pvonmf9AXs+EfCzXqtkunVSXsHZ22JE+t4Y9mFw+3Orhmflkwtzr7594+5cU/89Bh1+UGi6MWp4wJ4PBVQjxv2phhG+dunQ4ZQA+4RA+7hA++MBdicC7RP8HRKC7FIghxN+1lVsm9+KrPbBB75pFu85LIgo6geHt3HqlpymJugaOfR6ifOrZ+zJFj+et5mdtVVyRurIOCLDpDixgONLOE7guAwncEyumBPPdd+6mRbLbU11+dlj3s4in8SgbZ0/1lfcDJEYrMGhTUVod7FPXVmBdF4qnRdjkrniwrxDZlbedI4gNTMyOysqOys6Ky8iOcuLzjQwt8gvLpRIJZJ5sVQiuXHjBpVKLc4vLC0uLiyugBlwCtf2P54LduQszT6tQU0w1ASdxJlajKvFmFqMtUOwf/GAfYLvH11xPu9iT0FrR8Hpy/mnL+efvpKvu2i9XHT2Ws7FPk5WadUpVxXG1cihLZxNYqyvV5D9r+7tooASoWwgen8Ys22JNq+I8Bqv5oxXwhMV8EQV3FfGOe5x6L2LDhsTBgcSUpQosCEC/r3HMpVqk5RTUDH4pGv2ZefsK7OqB0DRk4QeyaN3v1cnfFree5/GgO4VGm+MGqoO7LCNGsxWmQU5GLE8HGL83aOCXCIDXWICXKMCXaMC3SID3di+Dn42Rt2nrD4bNVX9pz8BfDOXpELAVdRg/YkzKaduEdAmwSZx1q4C3l0S/Opx2IPWoJxQ+zC6S0ZSYmtTS3fnTXSob3io5/r1q0111dkJgqK4ow/PB34uE+wucEmMpcEZWwSsxjhftQCrlUFajKmVc388yU0N9xweFsqkuEQilYglFeVljk5OZjZ2jl5+R0Pozl4+ZjZ2tk5HKqoqJZI5qUQiFksePnyUkpLU0901Pzv3bObJlUuXEmG3f0CZrxf5Woyh2ZtQZugMq0iMpcHZuh3bjpz1L1NwOM8/p2MSnV+581hy+7H49hPx1FPJ5FPJ5FPJxFPx7WeSoZnl49Xn82LdVmV8LcHYH/f8hkstKKDjOKkQ/Y0xw/l6s1hP0+t5wRPl9PGykNEKmqgiZKSKVsRxrYONPhFZKQ+iBayhwNoo+P/0WibRrFKyc25LFiUL7+Evv98+/WHZ2Dv3lj5afPmdefnLC8LpwGD6g+JDm2N6B4EP3EApfxg2GcgwZbsYBdtZUJ3MaYdNYSczxhHTkMNmgfYWNMdDLZFmH3dbbIzsWbfti2/skR72rhHKmkhf88hNi8MagqHGIRKDSYKxs8jcXQnbwMO+N0qbbPQ4m+5VlehVmnCs5IRXfVJAV+Ex+VXvT2b5Oy/CSAVEYpAWY6lx5pacodtUveXF6IZuIM1/lnjS6apoMPrrRe7jS/7HI6E7d+9IZbhYIsPlBCpC8vPzuWxeSAiVxeXkFuajIpFCTsgk8xKJ+PnMbHJqqr+/b1Njc1lFDcyBIuiOHw7Qd5dCdTwAnYCQ7kKLsUgMVhN0HadLs8j6wW1qJMej4qpwel429/yJeG5GJpnHCRzDMal0XiyemZt9MjmDJddczIpw+0wsIIk94X8N8ZcG4/8m4FOh4JoI2BAZ/mu3ZarfoYYYb6SaISqhi0ppwnIaUkYdKw+8lRMQ7mEuKjy0Nm7wtsj3i0GrVNj6eHLynRnZ8vKLheX3HhAfiLAPZSvvvVxZXlpcau+f8A6kiavNNQcVmXVPsjECKidMf3zLaqbSdDDd/OpJi6uJVtcSzPuSzadLzL972erTcauNUb114cHDv2+OUEoEXBUZkk9ctzHqFsFSEyw1TlcTNJKgb8uZu0u83ZXw18vh64TgTxL+ZxLBliJidyVid5m3o/jCgnCft7fXw9Du9dMgDQ5pMd3gOlONsdQ4U9fh3SToWoy5VwskoE05XYNDuxi8tSDor/E8EQaJRsdkOCGRynA5vrCgwHFMLJ7HcJl8SYETcqlEistkjx49zM7JOZmcfOPmzfZz52Ijuakci49GObvLHBKH1ASbxKGD8iO05yK0wPrhJCuCc7Sio//pvFwqFhOEdA5fvDA20/dAiikWCUwiE89MzmEp1ecywt0/lUSSBEzi0Db2PxH51hFgAwU2xowelpqc8HcYKoWRUn9hYVBvnu/NTK8b6X5XUzwun3Svjg0spBr/BrFZPyhjbqLAr4TWWSzr+ITj6MNZDJPhCnnXPWnT8KNZQiHHMZlM0tY95BUYMF9tpjmoyKxEgVUUUCLAJgqQo3rayUNbt82Uk+bKSfP1SfPNSTPNbRP1hN76Xuh9S4v5P90N/Gzk0NZTDy3O0IlJanGGrn2kEyrdwaFtObQjh3bk0DbBeHts28+kOKTjHWlwhg58uo7+awVtV0HfVbC2FaydvewMaTGWVsbW4KxNAtLKYe1C2INm71Ncz+b66un7dzEpjskIHMcJHCcwXI7JCYyYEz+/frMz7kRyVlb+8EDf2ebagpPUkdqAT2fCXy9xNxR0NUEjcUiNH+xMROKwhoC2F9j/gMICtmtJx+BT7B2FYmFxeeXO3ELzmOziFCFWLL9YkivkxH1sJaP+Qgrf8bezAlIOkzik+1/6upD3V0c+BFSh4J/GjG8mmhdyjg2XhgwX+w0XBgwU+AzkevZm+d7K9h0qCOpMC8rwNf9Jl/PGCPBnSRNcRymfDFvlsyyjTxzvf4TNSqVi6byYWJARcgzDxWLZjERS3zng7eOL1Zsd2F5T7lew1xFwA9kTs1KNAGsjgFK0x/Va3ytJgsq3D/9+eX2OUj4bNVE/cScJ+j7xUxeWGDoJ9q/0bWr3SW8anLGNs0kM2sLhDSL09/Ohv3jM+feHvP94LtjA+Zo94VSmVsbW6mgvOHMHZ+4uh31XyGhKOpoTG1xXmt3Rcbl3aGAQQQeHRm7e6K2qrGGxmHb2lhDtWGGKoPakF1Lj89PbzJ3FyNcKngZjqQmWhtCVe/4CRKAdBes7QigCPlJ2VShZfLm0srzy6n3FB//w8NUPn733/Rcffvvly5fLL955svBBZsPlZJ7Nb5/ztHImicMa7Ou0H/pK4AP+MGreGmFVFeo2VOg/mO81nO8/WOA3VOAzXOA7UOA9XOh9K9MnOdDk3QtWW2P/tdq3hoJKkd5nIutqvjUvLLS5WzQweV90597E/emJB4/Qu4+HJqe7heP5dacDfF0XWiy3Rg+OW1/uHatQcB0B11GKCtFVUijrCGWPWY2CewTEgxEMflF8QYFVBPx89JD6qesOTtPgLDXO1uBMzZ7s+leljH+xK9diTA3O0Cjglz2BxWFOJeHuJRHHcnhHhBWu6zIeSbBIjEFiLDUBq3GGGoO2cKaGgHeXuOuK8G8NU5EqzzMZx0oSvDOiglPCguOgo9FUywyu1eUsn0dnAr81EPjHOc7uSvjuIpfUnWcxnVCkrq33dogQzJ0Fzj8O0yIZR0qujQzPvXwkVSx+8FHZ+IrX2Xn6FXHX3PuLH3408Vw+IvtOZtO1ZJ7tb5/xtok3ofQbt79aQ0CVCPgjal7JtSqIpTUWxTcVRLTlhp/OC2/JiziTG3o6n9+cH1qfGx4dbEs0mxzYmd1Agc9GrM+EW0cHOmcc55xKOZmSmZmVn5lWmHcqJzMx81RKYlhqRBDP23S5zWzzQGIBqiMugEoUeKPzp0L09jAn1FtH9poZb2ZN/gL4lPsK4+sIsIaAayOGmieuJAFtEBw1ztFi8DbG+Oozqqx98Onk2+nkInv6jE+Unw1aGX6vOa4sJiCXb/oZFk4STC1G0+DwhhzektO1OIPEmWqcpcZZpIL5epm3u8zfxLmfznJ++5T9yTP2J7PsP0n4W0Tk68Wo3eWw3SXujgLaJuhqAtqSMzQEY18wma4h3urHTmJ0DQ5pFbzvjzJjoSOZl0ZO3JgXPluae/WRTe0ToFwClM/Ed+PEt39UP/y8GF1Ja7yeLnD607xgG2drcKaa0LFiv2kaPbguAn4/bJYBWSZm5tR3jzd3oy03+puu9zVf6z99ve/0LWFL31jJhS5GiO98rdnWmN6fy5yti4A/jdicj7U57mtZLXAo4jvnc1zzmQ45bIcsrnM+93AZ37GMYxtz1PC9dtMDwafcLyLqaP2rewtcFYFroi/NvCGgEqGokLfO/36Bv/3Ks3Kf/LLx1I3EGSTOJjGdw/v/B/BBGpyuwZlajKUm6JoF7vSZgKJon6cXTsxfPN5TGVseZfe5NIwk2BqCpiboOpLzNsbYkeno1gyddNU2TtcS0LaCtb3A1C7QyQXa9gJ9Rw7t4LAGh9UErMZhEmNq90ORFoO0OKzB2SQO60otBy1Ig0OknPuTSTgOdsu/MnLh0Qd355eX3/92Uh9h3zh39Mzc+UevFj/4qH8a75r51qnay5nhR1Ylgm1cd2bS8SS+6cgHbKLgbwYsEqgWqYXFk4/nn8/NzczOzonF8zLJjHhuZnZudk5ycehOCC3kWbmxekz/z7Peugj4bMT6fLR1tLdNLsshKcQ+MdAxMcDhRKBDfJDtyUCbTKp1LmwTedTw3faDI5/yS6wF1RcL1CXc/WgHKhGKEtFTvgV8utCoGzfR4U+J6G67d/7VPHbZkdF0+lE6t7GvsphvwKdj0W0p+HfrvepPhkyfj5tpj0JrYsrCbH43F6mVs/ZOjhiTxDhaHNbidJ3cNolDJMbUYGw1wVQTDA22p7pH7invMvYlBiESg0kM0mJMLbZXAdYJsb0t7aoJphaHtAr2jybhGNi15PLg3PIHS0sv3nn3fcm73xPi/zip+Gjlg+++evlyaeWdacUHx8vbM8Od18S87f0DO/nNg0+FAFuo3i/6rWODTDKKiqYePheLJWJs4c7couiZVEwQUolUMie+NDRFhWj3C/Q3Rw10alRvELOGAkoRsD5iimaY0e1NogIdTgQ6xQc4RwYejg50ivN3iA90iA105HhYx3ob/XOnpa5K9xfAt7/AfSXn//5ssbf20AbuJ1/wi10gCqwLgTWRwebDw9s4Xb23/4P3RU6Z/629wv5bZ+hAoJEz1vHQniyny5nw4/aYp2fCp5oi8jlW//owckeu08qFtTKmjm+n41+p95hXbA3G0eBMDUEncYZWN3CJM/cGKfA3TME9rxs1ztoiGFsEndxL3wfjg8ShbQzelnN+eBuOYroVXBiYwRZfEPjy8otH0pfXpxf6nixK5S/eWZYvLuJTkhfxpWdzIpzXxOxtXMcIZGhw3bHjGwafCPhFv0VckElmYdH08/lFhUK28LLzPt4+NjODLy4uLsoJ/PLgOI1BvVNguDFqqEK+kFZe21vglkjvf3WZV3AOBdsfojlZMN3tWV7OPG8Htocd1dXGz9E09Ijhg1KLT0UHDxC9ZR0sY/pV1xfzmgiwKtLfnHbaxuhqOXuLeMNmY/334NtTPYNIjK3BmVqC/oe5sDOJTjcLocdnoh6djpxuCc9lOX97NPS1nKX9S2/xzY++Ul3tv/lNXaF4h2B+/IAVyz6W2z4wLZYTklmFXPZEulI9+PzcFC6RLxG4RCKTjs0sRRU0lccfXpNySIJNYkwtRlPjzAOlf/9m4ENAFaK3MQL8YsA0OsgkvajkmUSx8uLl4gceGHajAAAgAElEQVTfvv/i+5OL/7T4/ndevfPOixcvOgZHg+nBt4uM1scMlfvgW0PBNd2sOAKuo4BqTO/nQ5aPq6zbYo2LIaOcQKMc/0P5VIMKvvGtdIsPL9qujpisi74ePH2lpULBPe1ABFhDgM9EBuvTDttYkJpgbuE6E8o9XVv1nuf2ge+eocXYGhzS4Gw1AZFy+OePwyujXYfKmY9aBNNN4Q9bogr5R8RXA3eXeF+j0N1fubZwthpnahXMnz9kxbM9Mlr77s4TM3PPxfNiTCKVSmUyDJdJxOJ58eyMZGxmOTq/rjrBaQ3jawiWFoN1FdBvdm4XAdcQysYI8Mt+06hAk6SSilsPZHelL6YUH/A7xF5tc23Tr6SvvjM4LWkduhPMCJgqMlwfN9TVMpR7jCaKEgFVqL6uU7I+RiEnjdTjxn8Smv9mwOLX/dafDJsqR4y148bkmP46Cm4g4NsY0X9T8K0joK5qo3vyz1Fw456NVhpE6sbPcKYWY5IYpP5LLSbGXr1DlyUX2N8bZ+aHOo1VsaebOPcb+NMtERXRXmM1Xq+XeV9vzeyvWWqcuUUwdwjmbx4zk/huEXU3Op8sjj5XTM0v3p9feCTBHoul0/PyyRmF6PnChfsrcGZVS+qRdYy3KYd1QgtqHPof0OfbQoFf95lGB5okFlaW9T7sefry2sNXhyqfAiXzMd34k/d+WN51t6Zrgkrzv11kuD5u8ObguddRRUAlYqBC9HROB5sIsIWAapHe1ii4PgqqxvRUI+AGuteH/Uttsb8h+PbjtG7zpzuXIOD6basdsQ8pZ2wROj4w681wxoFvV1cj1OCwVsbeWWC/6g3O5R2eqOXebYDv1nMfNIa2JNFvZLqQire65f4NFwGROG0XD/njE0ZumBM/OjopLy+zujb/9NnC1oulre3FZ9oKWs/lNjRmlpacys5ic2jnMw9vyjkanfIGDmkw6JvVakFAFUJRi4Df9JnFBBinFpaOzK88Wfxw9p3vlo0tJPfLR/HvLLz89mPs1eXBqZAgv7tFRhtj+vsm9Trw6fRcgPUvLgClCPhsBPhsBFwVAauI/hqqt7bvdKA8iJT1zazPReDq/uj7HilBCKxNmqjnvEkCVuMcNc7UvH2IRr1XD6OTOH1bxt5Z4M5e8C3k+0zU8Sbrodu17Lt1nI4cZmOU1ZosjPzqXuj/vxeLxFlaOeN3s+zyGJssmkU53y4v1CVDcCxD4J0e7pka4Z0W5p8l8CgKdawU2CX4HeoqclEr2No932sGicHfLJ8PAdeFelsi4JNBsxPBZsmZWY9nxS9WXiy+9+708gcTi98l3v3g5TsLSysr5/pG/AM8n1WZqMf039TPdCMUKmRPLkOJUr5EraOsoXrrCLAhBNeRN9wZyhqi/9bh37/xWv0S+FQIoDs2rSLg6rip+rnHNk4lcUj99m9fjbN0xAISZ2gxtnoxerjSoybKb6KWO1bDmKhiTtYwe0rgIq7Vr2dObMu/zhnYv3Jt4UwNwf7jPL8q1iabZlobal3Bti5mWRUz7HIhm2zYpoDhUMS0K+PYVoc6xfhb9Ja4k3K25gtK1df5MH9t2t0cAT4RWibRrY6nJE89ekRgMqliuXNqrmX40YxMLpfLMUzW1jXkG3BsttpUM6qn6xwo92fI92W+QRVKUSK6+ghlXaeSi+gaFRTV3pjSX9OW/fp3hKq9oEtR7nfelHtcsr1d4OqI4daTwztYsBY/2OxFg+9jjoBInEEucH72JLw4zP5cSuBEFWusgj5eDo1XMYcqoTS6jfgSY2dJ8Gd3+FvvAiGSgLYJ+E9z7Mpo64RA81SabXygQ5y/XYy/Y6S/c5S/U5y/Y7y/7YlAuzS6U6iHSX+xm0bB1xAMLcbUYLr5t2+cz7cpAn4rtEqjm0elJA4+nZ2VYGKpdAZTzEhfSDFcLJZKJLLm6z2+vm6SOlP1GOXNtn1tr5AGrOoUW4S6E4zem9ima068IUsr0TcMvD97DN1PhXrriN4+LQ9cQ8E1EaibHdkYBTbG9Lb2BHQBHYy+2Mm9Edd629qf0/vi4UXA2p5HIaBEgLURg81p520pVUOwNARLg8MkztDgkBrfs7DaIhi6mYltHFIS/Gs5rjn/L3nfHdZUmu9/EpDeQVRQek0o6aE3UcACKkjvRVFEsGLvDUXJOSeFLihSAyTnJFRRwI5t1Omz7e7eu/e3u7MjKZCG8vvjBHX3znjv7Dju3L3P8/7FownhfPJ93/f7/RTmElYBnZtP4ub7cfPJnAIKp4iyJ8E7mWL2vI75Cg3UZlYJ6SqEqhYG/Kz4U6A0NUJ/LaQo0IBLxa7+i/QDXGwjvZdEExZHEZdE+thrF8Eu3GsJZZkVeYl+/xmKpj9QrTVqIWN97I8LPggnZwN/hsyzAqxDo6N2s5ovXubDVzvrrvEbrvVxr/Crm7tO13enle3z9VyIlhv9EC3ggxQnrGRiN2gphJOxcHIQkHPw0zV6f2IZ/LbSUMo2nObpYaOOd6opTg7ipRDuh4jWP/imIE4ybxInBwEJpCdttFH3eatQqgqlq7U+VDQVijGHaSohXYkylOIQ9Bgxwc/mdCYFyiexcv2rs3wvZftczPa9lEU8key1nmxdEb9Y2hehehMVjpJnBQzl96UHfjDwiSgqhPJaQJtF6X/kh5zKco3wMPe1N/JbYka2M/ezs/Szs/Szt/RbYk6yM4ohml3eSZSg4WqErBIylAhNjZIwv6WPCj4ZiJPBwLdsi+IQ6+X+LukJURkp8Rk5aTkFRbmFhdnZGZnpG1I2xCRFU0LcjIb2mM38TOADASmI+44NTMGAFMRjfoEzMKCpWfBnyAgtNy8JNkj00dsfa/z8pKWKoycDdea9Y7QXHa2J24/atUH8FISfgnAyCJjR2mDiJXUm6i5XNUpVIIFKhKERUjQIWaWlW9JUKEWChlescyqO9IDyaZfyfKtySOfTvU8nuR7f4HIkweFIgtO+dZ6JFOtndcxZkZb/gllSKFHyzwc+TH6mRKkqhPxKTJ8RRTzj0tsrPKsLnU+kLjqRbHdio93pVDvOJteeQz5fNQXOicJmUZoSISsQLDJOW+M/HvhkIDDNAuQw8C3XbFekxWpPk83hNjlBi9KC7ZOCHZID7dMDF2cFLywMtsxjWkY7640fWPhDk9kPUvykMDDFBqQQMMMG1DX634LGglLTLSF6y530VriZB7ku8rQxT/I3/PyUuYKtIwMBCaSDBV5iJfD9hIPvAx9uCsJPvYNg7V2EYzDT7qIQURUiGhb4oRHSNQhVidI0ItKf+MH5kUv3r/UEs3zO5xAuZPuwsjxZmZ5VmcSqTAIrm1iV5ZNEt+4/S3g9+CYshP7emccHWRhDkY7Zds2KqHMDjLmh4NnhUMVgqHIwQjUQoRkMmxsKnhsOmusPeCVgqhCaUkRRoiSNkKYWBigQpgL96OCTwcCfOablkeZxXuYZAYvW+9us8bFZ5WOzlmgVT7RcQ1q4gbowjbFwuZPe+H6rnwl82LYrB3EKCK/mGf4VMukpMUwPMHTzdieRfVMD7LYEL0rwsw0nLvZYbFwcbPhn2HQaK34wTgrqTGlpVD8YafmD5RbCSSAdCaSDERFkGBGLBUxx9GRXF6kFBLUIY6hjJzbGa5T+u6uByQGWh9Z7VacTLmR4VWUQWOme1ele5zN8z2f4VWX4nE/3SwlYeq3CUzWI2fhRMS7CB5wf/FDxUyF0rZgIoWiDMFGqWkRViyjahVI1QoZKyJgW0WdEZKWIpEZoaiFTiTlufTjp7v8AfNqzjo6UbXpytan/IpMVpMUriEuWey+J9raL9l603HtxBGHpCuKyEDebqGV6z0/Z/BAt4KctnAwCpiGcskb/O7YlWmKRxTB2cXcixudmn2zM3F+1Ni6gINRmI9kimmAd6r3I18qwY5OlrEZfCgNTME4C4adgnBQGMJfBHws+KaQzBem8hPFTEE6iLYTaY8B0g6WG76lGaAqUoUToSoTyWkT/oikggmKfm7K6JGNFSVrU9tSw8tSgstTQkrSobWlR29KjtmbErgols7d4TPeHqBD67LxpM7Z9/0zIU2t9RakY4VktZCgRppaaJaSrtUHltPmuCkOJ0hQoWSOkaQQBGPLUCPlj33alECCB8ApowZMjJms9DYnWRgwn8zAPq0jvhZEEm3APmxAXK8piU5KNHpxkLGEbfZ/ZwE+reTBODgOqGh0Zz+TGXtPCcENP16U+K1NzTtRcahe39oqgqz3rtuxcF0nIYtjEei9eTnRgOi+M99D/NctUxtaRvMn2gHHyH7ntzrOt8FgWNeZEPQXhpmDt11JaDUh5xqp2J6wLqEAps2Lq01q6F4WUephTdrG29Bx32ylw24lLW0+ytp4Ay8/A5ed4JReag+LTjue5zYjDNAhDI6Sq5rNYf8YLB0pVoBgzgKxEqZgDhhIzwXj7z+jzQ2qaRsjE/FlmBdq7vEZI0wg+4rar7f1CeBmkI+Ut+OK0ZXWiaSbVeKWHfoiTfoijfqirfgLRcGeEuajc8juukRwGZB+GGfBWaavg4BS1Rk+PGu9Yoe/tausetS71ZAPYOy4cGEMRpLe7q6Or+xC3dVVSUkbIsng/qyjvxcuJiwk2Bk25ljM8Ixm2287fW3/UryHRxlS/JenI5xsxUxB+CtaVQVgXRk95ZcmrPl8lGqjpZzyo9vWlU3exO1v7RNf4vVd7kXaBqB0ZbO1D2/j8Vn4fp7M/NK1od7azAg2ZFWLbLnYge7fzTH+nDtFU8xzSv32EdBVK/9sfaqV0ynckmxig1QhjVsBUC7Ueo0qEpkKoGoSCWRpgzlpqhKo9vwoZKpSqEJFVKHlWSFUL6Qptd+mDfRn+p5UPQ4MUAhRcHUWt8bds099XmfzqrMnXp01+U2nyR5aZlGeuqNX/XqX3++vKmy4GtotJQRw2V5BC+ClwgRwCFLX6v68yPbPR0Nd9oVtQXMp+8GznzeyLPadbhoeGRoYGRQPoINIjaO7k5x46H7+CkUq3XUlYuIK4ONDZOsXX4I/VpjIYkII6EvC9Tb4fv94VoktBYArEyest1Xzv2UH6XZBCppH2Vrd28Xv7+G1CpK+VP9jYKRaKEEFfB5/fWX+tZ0VafmmyoxyNUiN0jRADGUON0JUoVYnSVQhDLWRglxi1kKmap/phtQpjdmE0Ugxk2CsoEZoSoWkQkgolzaD0GZShRCgahKxGyEqUqhbSNAKGSshUIUwlpipHaBqErBCRFChFidIVKF2DkNUISS2kq4QBKkRr0fIBR2r/MPjmN0EImIYBBRtQsgElB1CyAQUbkMP/ICFABuLkLF0ZqCuZbzjLtOM4QMnBSdmmwu1msVSrZVRm9LbjpxoF/MHx9oGxo7XdHf23x+/cvzE+1sQXX+4Vd/bxzza1xWfkpIe6rSdbRRIWRXovYS41nNhvMs3VnWZhpVRH/sPCop++pljAVI2xmu8+dt6PRPEvr+7oFo30i5E+8cBujqDwQnerQCQeHBCgA01d4pVpheUbHWRolBp5E4qOqbupGLa0cxTUT6X1BqXPCmkahKbBoj6wtA+UokGoGiFFg5I0KFmN0tVi5msx9bWIMiciz4mpc2LmXD9zrp8x109/3U/T9FNm+8mvxf6vRfTXKHMOpc2i9FmEphYGqRGaEqWoUNqsgDEvdP95bz//CPje4gbG/cTjnQwC5Cy8jKUnAXUkbGCKDUxBeAmEn4KBGY7uby9anEowCfCwJa7ZvJPb09CD9AiFIvGAeOT66N3Jqp7xTTXiyyMPTl4bzq+8clUw1NItLDhanbiCXhBgs8rPOoK4mGxv1lZoKufpTYOAFMLJQNw06weDBX/6kkOABATkPEPx7oUUit8e9rX+68MjIyP9NyfaRu+3Dk8OXJ8YGR0bGBm93De8PCVvx8ZlcjRiFqFpECqW/awR0mYF9FkhVYNp2xCGCiFrKfUIRSOkvRLQXvfRZwUMFUKbEVGVKE0jpL4S0+eGAucGQ5XicJkw9Lve8L/ww//UEfzHK/T/uMr8Q2vQv7cy/6OV8e9tzD/1BH3bE/KyN0QiCJcgy+VopEy0fHYw7LWIqRHSNShViTJfCehqhKL4+Uk3Pwl8P31hg10JhJNg8lsIL2PpyUAdOUfv6XGLwgCjBMLCncn09G0lJxuFbd38Hn7HEDIwfmO8deih5+52IP9a9Anh1evPzjV0dwkGe/i95+qvxaem5IYuLQywWetvR1pk2plvquDoSyCdqR/bXv6HvkvTEDDD1kW2GFJIPmW8znrhSP/wRKPo3qqL4tBTvefab96YeNDSOwT13IxOydmVZD+Nhs1iBy8t+OhqYYBKSFEhpDeHNrUgAGOnqlCqav6yqUToSpSuQeivB0O/7YsYOu3HK3Y8mWJfHr8sOdYzLoqwMswrMtApMsgpItApMsgpLMg5LMglJsxzVZhXwnKvjDiXbWuX7V5vvzfBnrfF9S+9IWoRdhxkqhEyJsH8Fwcfxp6aggEJG5BBuJlq3RmW7gyM+/0F0+JA44xAx6pMalUWsSwrKLviRMO13p4evlA40NLd3zT42GtPJ1DIdyht6xh7Nnz9BoqiPd0dVzo60/aeSF5BzAuwDXc2Xe2p9+y4mQrSlbPwchAne/eU9rMtOUdvqMyM4k9MOteafr6LPzJZAIuBgg4gr5e6t1N865MyqCcHEkemFe5KXDKNhGoQihqhKFEt+FQIQ4VSVChZqbXaoGHKHQ1CU6NUFUpVi6izYuqcmD7XT58bCnlSG7QtbvFqP+u0AKe80GVJ0eTAlC1xWw6vLTm4dvuJ9eXHE3eeWrWzau2uyoSy46u3Ho7ZciiqsIK6Oi2auHitp1GEm7mPteGxDMcZNEiN0LUCPCHzIxCt/9ngg3BSCDcFARJIZ5qlN1OtI4cAWa1++2bLODfjvQkeF7J8L2YRjmeQcnI27mO1dPYI23rEm882sZDJg213GEeEhdzB4bv3R0avi1Fxb19vLV+ceYwTQvWNWKZXGmo4dshYxlmAEbpkEG4K/tG33R/1WaYgHSkEyLgLxvaYknwIm1mdx1qGe4bvnOqc8NzHX7KjO58zNDjx9MLVgUPXbkamFu5MXDKNYuDDxN4MtZCmrXYIRSOkvEbor8XMVwN+c/2UuYGguaGQuaEQdX/od33hv7kW+qSG0VlBSGMuXO9vtXe1CyuHzsom782J3nS8uqW7r62b3yEYQPuHOvrHi1l95670o0OjfaL+jl7h5Z7+wtMNGStI20Jt1tHsGV5LSE76n9dSNeIAJeYKgrnm/x8AH3bn1ZWzdOUQIKvR/QO4cGuwackKp2OJLkfjl1VnES6m++xOD07fcZDT2tfZh1a2CKs7r49OTIrG7vVOPGroHeYP3ugeGKtsEqzeftqZEbHK37x9k/lfYZPp2gVYcNd3MF4C6fxghvkH+iwyED/NAmRc3Zt7jfx8CPvha6KRsYGRG/0Tkw0Dj3iie8jE/eGb4wPDo83C0Yik7L2py6bRcCwEUInSVAhdrT380ZUoRSUiS/uC/rN9+e/aI351LfIxhyE+QWwsdT+Vbr9jzeK8iCVpgYuTqNY7VnldyqEcWLPsfJrXhUzv3ZkhRQdPX7nWxu/uFKKi4aHhbvFo5bWRmu7hoeHRQXE/2sPv6O4pZ7VujAssCrRe47swwmeRj51hZ4Xf7GCYcl6q90PK8/+d4MNIKO+0V7TEE20vDSeHAEUN/jeXrE/Gmmwk2Z4voMEF5FMJTmc3ulVn+JzN8M3Pjt95oaab3y0QIaL+/tGhoes3b5xtFmZX8s913yo4ySVGJvp6LD4cb/TlGXMVz3Cag5eDOnIQo69iGYU/brb2Yxf2FnIOfrzCiODrtevSVUQ8MDAg7usfPNWIHOD1dQgHhweG+kUD9Z39Yesyj2S7zIgw8FGxBopaG53AVKE0ZX8Qf593Esk6lbk4O9QpI9guNXhxdqT71lX+FYmkk+n+F/NI4GYSvJnCziOdSnA9n+pxIctzT2bgpn3Hm9s6Bb1dQ/2i0esjw7fut4w86r0xeXP81sjQsBjp6ezpPsC5tj4hKjPQZpWv1XKCPW2xyYVCP81QmFqrT6Orfs5Zy8cGH3axwJh2Egg3zcL6eXgZhJPAeBkMqGoMHh2xLAkwSKUtPptN52yisgvJF7OIx9c7XcryvZhB2JselFG+B7za1cnvFAp6+0Vi8fANVu+t9DNtlA1bXTzdskMMR/eYSdjGSp6u/E01+phaJBAvBXEKNvD4iKmnj+e2qsvdfX1IT08vgl68ghxtQPhCMSro6ekVVF9BglannMxxUIiD1SjtnXw2qgqhzwoCVChNjoYeS1qSHuF9KJXKKgisLQm7XBbRsjPiyo7wlrKQpm1BDVuZNZspnEISlOd3eoPL+TTCpQxCRSYzf++hpjZ+NyJq7BT0DE0c7bjltKsr4lhX+8hkE3+gpU/M70VPcTsS169MD1y0irgwimBHtzc5kUVQDoSpUSzX9F8LfFIIL4G1lQ+DhUTL98TPwICk1qRvu3mKn2HRcmd4C6N+C5VbRAULaKx88pkUrwuZflWZxLMZPnnZidvON7Z18Pn8nube4SO1XdFFe139aHG+xs1FJn8ETZU1ulI2IIGBl+yf9Xj3/UsOAjMsQAECT46bE4juReca2gSCXj5f0NMjEvYJULGgr6e3t7O9t+9U6wAtbkPVZkeVOFCDMDC2JpbMpkH8Z4U0lYgyhQYdTLCrzA9v3xPZsTeybW/klZ2hLeVBzaWBTduYjVvp9cX0ukI6L58G5VJOJbmdy/S+mEE8kBGUV3GkqaOnsWcg/2xD3cDkmkoRUNSjV9xxkj+5txHdw27rEYjP17UlJa1JCVoWS1i8gmBHXmp8KtNb3R+hQSlqoTY1+F9n29WyQuadpl6ytfhQcPHfcsxZySZrvM0OJPldLgup3RZQU0ytKaJy82mcPEp1tu/FbL+qLJ+LGV77MgKzyiouto0cb0DWlJ5wpIYyXc2qNxr8+ryFqsZIBePkICBl6cpZ2lHsRwafDAKmQWAGwj8/acH0sV1dtKfsHHcveOUwr+1EQ9eJBv5hXvs+dmvZhYb0A+epocE1pY6z/YEaIfOVgD4rxAasTI2QphYyVSKqBA06tG7xkdTQhl1RrfujOg6uaKuIbt0VebUsvLk0pGlLQP1mek0RlVNABnNJ51O9L2R7VmV67E8PLtxzpLmtq0PYf6ae3zpwr6T2un7+VZeytrr+Bxc7RFA72i1ATte2JSauTg5eGku0XUFYSl1qdjLLUz0Q/kpIVSNUJUL9+fk1Hwt8GC9LS8UDcXJQRw7iFDCgrl/wZZXF9lC9RNKi6qKw1p2RzduCGrcENBTT6jeR6op8a4rInAIylOPHyvK5lEmoyvbbVLgxdNPRZcGrfdytj601+PT0wuk6/RkOTg7hpkFADuIloI4ExMtZP8ZD44N9wXBSCJiG8F+dNo8hGKwO8ly9ghm7anlMQuzq9avj18WtXhsTsyomLiZiXSQ53Nu6udhW1UPUoEwVioniKCrMzBSlKVHqTH8QK9+ZttgslrwwNdQuN8p122rS4dSgqvwwTnFYY2lYU2lw/VYabxMJzPerziJdzPa5kOm5NzO4YPfRptbOXmHPwMDA8PVxZOz+yfabbPTOyK17/cNjKNrP5/ec5LQmJqxID168mrhwOdGBamd+Js9HMxj6WkBVoHSF6EM6kP7zwSdn4SUwbgrGSUG8nIWXQjr/fsn0apFFqr9JUYRn447lrbujGsvDG7YHXy6hN5UwG0qD2FuZp7L9K7P9oVwSO490Jt2vNNZrBdUxgGC5f43B/SNmihoTBXeBHMJLQO1N9iUb+I4DvGQD0/Pj/48KPhiYghYoINw354wTfXVzqWbFQRaFgRb5AZbZDOtshmUuw7KIabYl0Kwk2CzGVe9qgbm0xmS6xU7ZR1CKsWRKmkJEUyNUlZCmFlF+00TtPejfddCnrcKLVeR2ONFxa5RVFtMijWGzkbk0NcSuYIXL2QxSTSGVletbleV7IYNYkRVYtO/k5WudfH6bWNQ3PDiEDt+4duNB58itges3hgZGxL3d3V3d++DWDWtD84Jt1vhZRRHtSYtML+/wmR0OmRXSFShTIaL+eHu4Xyr4sKrwEsZLwAXTLJwMBv4fbHQ4Rj/UwbQigdp5IKZtT0TrzrArO8Ov7IxoLgthFQTsTqCkMpas97HY6GeWSLHcSLFdT7TMoBpfStJ7ccxEVW+s4ulOa11K8VJQRwLiMd7oFIx7Cb81HvjI4JOAukoI9815w/U+C9aTFiVSbNb62Kwm2sQRbWOJC2OJ1qt8rdaSrBIZC0NdjVvzTVRs/DQLkNQYyjscVEK/WZSuRBmzAqZGwFSipNcD5LnrjLnrgXPXQ+ZuBL8eDpYKQ/+tLeIBOxA57ltf5rRnvf1aH8vdawlQHvlSnm91lveBzNBNRy5e6erj87sFKCoeGm0VTWRVth2oE4iGb4pEA729fVf5A8VVVzbG0baE2iTSbMO8behLjB7D/poB5rz0+F+r8skgYArGSUBdTDH+km10OMYoO9yzoSykdXdEx77otoqoutLQo6m0zFDnZJJlaZDh5XS9R8fsbh227dpm1JKnP7DD/LfV1mqevoaLzSp05drWsZaiJwMBOQs3P8nAf/wLB0bPmQFxf2QZb2Ya+i0yDfdcGEmwX05YFk2wX06wX060iyTYR3jb0ZysA5ca3NhrOsPGy1k6EhD3Vxgva7TSdHnOImQ1SlUJKUqErkApSoSsRKnzYk3qrIj6qp82N8SYGw6cGwlRDkb1HPJbR7JIpDlsifXaG++yaUNg3NZjhWcatpyrKa1sKK1s3F5Zn36Ml32qYcsZTvFxMLuiauPuyojMLTEMl/W+lqsItkQbg9JV9hJhOOZRqUI+cMbaLwB8WhUjMAUBchA3w9Ydq7BK9jOvLAqqLw2+kB+4aSUhlWa7OdMoZksAACAASURBVMC4Otlo7IDFf0Lm6poFSi4ww8Opa3Vm63RUNfgZNjCDiRpBnATSkUE4KYR/CetIIZz8nfea1wp9dPCB2m6ilKN356BVDlmPvlifsMTa196GZGflb2/pv9Tab/FCykLjaJcFNZmm30LGUggnhXS1ZwYQkHAMFC2L1L0eapG/CmUoEaZayNQIaRqEpkLoaoSu0go+qPOUfdrcYNAndUGVOc5lsQsLw6wSg+0CmER/BsmP4eNH8/anepEo7lSaO5nqTaJ4k6heDIZXUIBrXLB9eoh1QbhNUYjViaTFv24LV4uD1AgF8zRXCxk/9rar1LryY05qFBVCUYgo7x8Qf9RWC6bieQnryMAF0zDuL1zzY2vN1vgvS6MuzqGZnI03EJcb/a7KQskzUPPw0+x/jmnLT1ogTgrhta5cPL3fVZkIS41ZyYbH4gwORxsdXmF0MMbg3HqjK3kmD4+ZSXhG8u95BUDK0pHVmCraHFRCH4WIqkTpaoSB1SHlvHWuSsuJ167XA8zXg8ESYfDv20I+bwx6wmU8hGl3q0k3K4k3Kn1unvcdq/R7ADIesumPufQX9cwvmwJ/2xryh86wP/dG/qUnXNUfPjsQqEQpmDMB5u/2Y7ddDWaSJAzAjCtnBQzM/P4XAT5stC+BgJeQjhTUl4M601z8i3OWmxn6Z+KNnx01U3BN1DxdBRuQ/5O8gj7ImoLx38E6L2GcHAIUbJyqZsFMrb6MayznmEk5FlNcU2mdvrJugYajM/N9nSAJBEhAvISFl8J60w0Wii5nDUpSoQwVQldrwacVL877tdEUCE0lpGhQyqyI8kpMez3AnBsMmBtkzA0w5gYD5oYC54aC5oaC5waD5gaZc4P0uQH63AD99QB9tp+mGaCp++kqUZASnZcMCxkYjfRHXjjoaoT2CqW+ElNnxbRXYuprhKoRMNTvNfP7eOCbnrdTxsKAJKDuDAs3DS/4z2rj77hG0zz8tHY8hf+n7JgfaklgnATGhry6cpYO9pNpCK+AgWls3AIDUhiYBjER+/eA7yUMTLEBOQjIqwE5W1/RZKvu9lSjFBXKUGslZ9Q3VXCe78lQIQyVkKYSUlUIVsAwLSZDo4UpBVMEa7BWtlArXcPoM290GyqEphIyVdq4wB8FPoZCHCLrD/prD+M7fsBfewJnBgLUYub7syQ+5ngNkMCAHMRNs3BSGPgOxktZutMgXgkDCgiYgoHvsDiNn5Np/HMv+Xy8ghzCyVm6cpYONk6cgrXKIymEn4JxU2zMheMHPua8Z5IU1NrHyDgGM1eWaHqJrxCyGtXSTjHkzRs10+ZnJHTMxFKJ0DBPKjXmEY1SlAhNMV84MR2GWkjTCGkaIW0e05R5VSX9PTZw37/nihif19F2rVuSEbIkI2RpaojdnsRlX7UEqEW/hG0XxElBHQkMyEH8TLWuFMJ9xwZesnGYE4qchZeACyQQbhrz6fnfuu3ipKCuFMSq3RtjJED6Vh6ABTfg5gUr70UwFtCFDSFBQALhpHWmM60OKqG/SsRQIAwVQp1FyBrt5kjXFj8Ei5mkzIOJokZJasRfLaRo+gI0Qub8MZGmwgqnkKlCGNo4U+0l5h+55M72B/YdJtCXmu1exziWQi9PIDPsDNHTNPXA+17t44FPxtKVaD0DMDIBxjDAHgNeCuLlmJ/fh5ZdfrQlgYCXmKQXxMvmE0GwgJB54w5MCIeXv7cBKcECQliAHNOdaNWDgBQEvoN1X9ZbzrS7aAR+syhFI6TMS9EwDGHeMVQNQpkbpM+NhM5dj5q7HjE3xJxFKRoBZV6mhDnL0BQoJqb8/rDCH4XCWXEgeswvxte2tjiseXsIXBwYTzQbOsec7f8lgA/Smo5Nzee3yFk4OUtHCuKmIJ0pCHOdAqZgnBTS/Qhk9x/Zf8ZJ37rXz0vs/vZFtL0k7dI6bmH1D4up0e6kb4v6e7ZdvATj/milwTgZiJdCeCwBT8oCpmAdSb2lotNDLaRq0DdKb+0VRI3QlGjQ5w009KBbT4Unf5/HnWrSSyRUISIrEdL82Y6C1T9s552vmtp83vkArf8WfG9zAGfFgYKjfusYS6/sjLpaEdm4OyqFZj14ljnb/8s48/09AkDgjYXU3zIAPpgb+Jusjr99F5wcxMtZwJvyg7EB5G8N3d5xSZuPS5WB+ClIRwLpyt86ZWm1wNL5r9Y0Cy9n4aUgXjIvL8eamlOwNm1a9rcRrO//mH8nMdb+X+zoDALfgfgptv50o5Wy202NktQoXYUwVEKqEqVqxIxP6+irfS1iiPYbqM6rKU5UR5PWvX6vBpnfe4H98TpcugqhaBCaWhigRKlKEUmJ0lX9oQ073LLDPa7tjry6O6x1T3RmoGNzBUkz8IsE30dYmBDuzVOUzXv8aIuQNrQIL4XwMhCPnbEwT5a3OQ4wIGPjZGxgBtJqQ+UgIIVxL9m4l/OMfKxKTUE4KagjxXTp8PzWiQH0v4BsCgZezhfC/+kX6Z1p4RunTQmIf8lZIL9so+Z7aoQUFcpQobRXYvojNiXS2+JEblBTeRSvPCqKsBDe4j43xFB9GJsV+rw/bgBGgFAhTEV/5KlMx+IV3q07I6+Uh1zbHVUU5Xkuz0H9y6x8H2XNR4tDbxyh8VIINzW//c0P/YCXsNa7choCFDCg5gBqDk7FXTDNMfkrbP1n2FrKNpvhGShqdFRc3AxHZ5qNl8E4DF4ybeARfv4CgZU03FsD6ne3Wm1kDWYx+JMKvATEKBrAFAt4ydWTt9iquz1fCUlzYuoTHj2BYl1dQG8vDbq6PTiZYVdb7v1qkPmBdLjYi1DnbRICNEKmDIkqW+26cy3hyo7I5rKgKztDy9YQKhLslKLA91hP/yuD740pquSdPU42X0WwI5QCBpRsQM3Babg6ap6ejGfyJ9j863Omt/abdhabVKeYVqyy2x3rUJlo1ZBtgpYZTx4w+fqM+V9AGxnHQsHTV/NwKi5OycXPsHFyGJDBWKSCjgzUlUI67+y2mBk1HrNHl73jufEPL63H9Xzu1xQETHEMFJdtX/d63qsmJ9JtakrD2vbEtFfEZIc7V2/xfD0Y9ONDNL9nYdeaN3ZVGiHjFUL7z66QnPBlx5JJzWXhTaWBl3cEHkhmFIXZTvWF/h8Fn1T74PFYsZFCOCkMyNnADBtQcnGqWl1lrYGUY/Iflyw+O2l6c59J+2az84nmWyMXxtMsGUQzXx97J6KVvZe5nauVg6+Nl68DxXdRGMF8Pc16c4Tt8XXWdblmwlKLuwdMPztp+u9VZi/ZpgqevrpGd5ano+IA0xxApu1cYuB7d//FyX6amuRNLZeAOlOYcaD2ZfHyWhN+uW1KgF3jzvDmnRFX90QXxxEqNjq9GgjQfAiWlFqbB0FRohSVkKoWUmbF1C8vMzfQrC5k05u2hTSUBDRsZ5zKDkr0t/hDR5RG9H8SfDIIkGM7KRtQ8nSUPH0FT1/CNvnDRctnJy1G9lhfLjA7uta4IMxyFdmaRjBzc7ex9zCzJ1k7hS112+DomefhX+Hvme++NM7B/yCNWObrme3uscHNOdLBjr5wsY+Fg5cNwXNJMGFhPHlxUeiifbFmcIYhf4vlxD7LT09b/O6Sxbds0xmusYprqOYtUHPwKhiYgbBdWOenX+rnXctxU5C2Mz8F46dBQMbWYyfrZ4d5tuyMuFIe2LYz/MBGRmGUrVwY8vrDgA8zlMHmJTQ14q8eYNyF6GtJ5lABs34Ls76YUbeVVlUQEOdt+WlL3CsxXfUDfpL/auCTQYAcBhQcQM3Da3gLlDX6UxzT31fbTB63EJab8bJMDsYZ5YVYL/cxIzjrLXMyWeph5sow81m5hJpmH1rmvfwUfQU3YMXVoMiOwPDuwKjeMOpxkleORyQ/IqwnILyTGXqVHtxMY4I0xkkKZbevT54bIdHRO9bBNcDWyd96qftCZyczqqtRjK9VVtCinTEm5xNNrhaaD+0ye3rS+veXFn8HWyh5Rmqenoa3QM3FK7jADBuQ/w9uHt/bHnpz45lm6cpB3EsYJ4dw38Imx2ONS2JILTsim7cHtpYFn8sJSaaZ/bF7+azoA5z51AhNjWDx0kyNgKlGycrBsL5DpATyIk4Rs2YzpaaIXruJBhcxY72tBs8Hzw0wf4ij8M8GH9aPhQAJ+PcXOiwQYf6IhnvTtpWBuDccBQlmTwEDCg5OxcPN1uqqa4xess2/OW9156Alf7sJlGmyJ9YgiW4S5K7v6Yh3cjFzIpi60QzIMVYR2bYbKlxyL/htbiBu6fDLrSNH7vWkFLkRCl09S1wY5/2DuxlBvQy/Yz4emS6hncygbmpIFz2kmxHSwwjvY0YLAlb1Ba0XMDb0kBNbyUn15EQWJf4YfWW5e1C6PSVusXughZOfsauXtaujMcFhQaCH8Vo/89JIo3PrjVvyTQZ2mkwetvj1Beu/si0UNUavavVma3RUPJyCg5uG8bL5K5EcBOQs7b17PhQJP+/ipXW8lEB4OYjHRudyCPcHluX2MLOKdb5N5WH1pQHNpQHwpuB4ovFTLvMVQlGjdIWIqZVpCmlqhK4U0RXoW7KCWsvXeg/+qBohWYVQVAhTgzBeiah/6okoDF1YGOnOLWJwC/15BWReAYWzOSA33HFLpJWsL2QWpc6glHf83ai/DPBpZT44GYhXQjglB5jhAgoOTsHGyd/O2bBjO16bJKgNFcdJQZwExk/z9L9lm39daXPzgNnVYuOqVIvylUaJTMNAL1NXlwV2rqZWnrpL6AuIq2zC85au2+tecNF391XCcdSn8oZP5Rjh1JjPwVHfvYPkwJwlFla6S8z1FpvqWJjqmJGNg68EBPcxfI8S3bNcwzoYQd2U4C5aSCctpIMe2kUL59Ni+LR4gf961C8NpeWJaVsGSTtGaBWj/vtGyRVin52dXiW1PgWVhI37XOMKlzHiF3mGGtoRdO2cTRyWGbsv02G6GK0mGOYH6B+PN67LthDtNL1/1OqryoV/hqxkNUaqugWzdboaLk4JAzMwTgbhp7G7uTbRCSeD8DIQiwzGSzCDIhCnhIBfXTDPpFscS/FtKA2sLQmo38rgFTPXEc3R3UuUzQunO11VQpIGYcyIaJjzlXLe3u/vWAs/cDWma92MhFQlwlSjFLUoBNzkEe1tVZVL5eSTuAX+vAI/TgEZLmKcy6GHuhjXbvPSDAQpRGQFSlcKmWoh4w3P6p8MPhmMJU7hZGydb2GLLy/YPTtn/+Lssn+rspXDRnIQJ4EwP25dKaiD2ZxNQboyCC+BgWkQ9xIybs42SPLFBzvoRTMXxq+zc/EyNbM1sHQxcAm1881yDt1LSmAF5l5llqO0/SP+R8cIp8Y9Kyc8Lt7yuDjuVjnqcmLEfd+w945+GjPZfl2Qa2V+eGVBaMlaqi3RNPRyQEgvze+Yj1uWW1h7YHAXPaSDEdJJDu2ghHfRo/jMOD59XR9lg4CaJqDlCkklItL2XuqOjsBdXSGHEMbZUcq5Mb8LE14Xb3leGiOeHyEeExJ2tfjnV/mur/CI2rSEusHWJczMhmhgamdkbo1fZgP42emu9NbLpC/YG6cLZhp1l1rdPWb3zcUlf4Kt5BxTDc9AU6erqsNPs3HYEOVN1xprZ86AeCUMPD9tss7XpDKLVLuFxilmcIupNSXM9ZQlzYVGSo7OSzZe1mCqanVWCXzVKHkWoaqFZI12RvwmUITxHvBhzAONkKEWBmhEjN9eDY7yMt23gQDnk8Bcv4uZxMoU78o0wpkUr4PxjkUr3eN9TX/XGvZaRHstpGoEDLWQoUJ/GdvuNAhMgzgpG//v1cZHVxoleFkk+Vom+Vht9DJtzTGbgo1lEG6mGjddvUAK6WDukVMwJkTCT4ML/sIyS2UahCU4+a009Q43JUdZ2jrq6ZnpG9sbLmGYeiQtoW9zjzjstRGmF7cH7BugHJ8gnrvteemWO3jLhTXhfP6G84kR9/1DXrv6fYPSbItXuXXsXdlesbKqMMiJYhF6OSCsh+F/zMcj0zW8PSi4kxHSyQjuogR1kUO6qVF8+mo+bV0vJUlAzhT6FyKUmCOutlQDfdsFC6wXWDjrhWUvPI4QLtxwu3jT+dJN50tjLlVjbpU3vc/c9D1xk3xoxH/3AKmkj5LfTEthMaIPeJELl7qts7ENNjX1NTRy0jdeiF9oA3guXhDmop9KX7AnzrA61aB1s8nYfuvfnDOVQnoSSHcK1h5LJJCODATkEF7BM+wptYz1Mr+US+NuonI3+dcU0OqLAzNDHHdE6Mu4VjMQIAEBCYyT1pgqry7T9BJmUaoGxeSSf89U/YEzH0WFkpQIU4UwZgeCxs75R3haXcghgdmE6iyfqkzi2VSvk0nuJxJdzya7X8j0W0uwGK0KfCUOfCWgvBJSVChN8QsBnxwEFCBuBlrw9VmrNe56RbGkS0XM84VBqyiu28NM/gxbSGHcDAjIWVhnGCeFgO/Y2AgBL2ct+FO1SVaMcVVfaN2EzzmB164az5xDjqvyltBWGjv56dk5myx0MLBxNbYnm7lGGNBTbGNKHNOPOm9nE493+p4f8qoa9z4zTjx8w2e3iBS43roimdi9N6K9IoxbEuBBsQpoZIb1MkjHCB5ZLmEdzOAuWnAnPbCbEtBNCemhLu+hrO6hJPSRNwp9MxHvQiHdf+MygrNVYqDXeoZHiLe9A0HvYLfHxZturJsu4Lhz9ZjzhVGnM9ddjo24Hxj22jtE3DXoVzbos3XQp3CIkjVITR+kpQgDNnSGxjWHRFWHMXbSnVY6Gyw10LfR8WCYpW4hBUcvW2iFdzZfcDpWfwoylEML3gz3ZCBOAuFlHN0vzlonEg23rnCFi+hwAY2bT6rLodfl045nUqIcTfq2Wio4+lIQPwUDUhYgAXWmeMbTLUtVfMIsQtGgmLEp/f3gw0yMMIy+Hgy9souwxsemOtPnUqb3pUyv6kxPLPShOsv7UjbhYo7PWn+btgOE2cFABUpXIxQVSp6Zv/f8s898IOZYoPfrSvM0kuH+VFpzWWBjWVj+cu99sabfwiaSeTL9FAzIQfw0CycFcXIWXgbiJDDuP0Hj7JUmlR3MpttO9XeXNTxwaXrkcfmBd82I39k20o4qj5Qdi1Zm2PpHmbpQjJZ5mTi6WniS7LzDbEkrLcOT7dZscUg94lYIUXNBMjXE6mROEL9ieefeiOad0VTSUmo1KaKP7nfc2z3HJaSTEdhFDe6kh3RSQztp4d2MaD41jk+J76VsFJAzEd9CIZ2R4lgQ5965f0XP/ujzRUHUAON9PR4Xxt2rx5wujTtVjTlV3nQ+Pepy/LrbgSHPvYPEnWK/UrHPZrFPbj8lY4CR0s9Y301bWUMPOOZL3LLMK83Of/3CwATnoNUuIQm2IclW0UULC447rc5wvZBioeLoYRMUjByEyVJfcoxOrjaJIy6CCmlwvj8rlwzm+rOzSXCO74Vcv+wIp/Veet9UWsnYOlg2hBTCSViABAReco1kTbaaTrdXfX6zKFWF0hXzEdffu/Oq50kMc4MRrCLiOrLdsXTaoTTS0TT/42m+J1OJJ1KJx1L9DqWRDmdSV1GX1JS4vB5kYkc9tfCtBdE/G3wQbgrGydm4b86aZ5NNLuSHde2J6qqI3rXGpyLW4i9s02kIkLPwUlBHDuKnWXgZiJOx8HKWrhTCSdjA/2OZ5kUbn+ug1N62r5lYxht35EzYcyaW1dxyqb/rVj/p1vTAq2HCBxaTTzSTSs+4pZbYrUxezFhpSwl28qe6+FJcKSEuzBh32qqlBP+la8PdNsUTD6YwLuZFBvgtJu53XY6GU06QvLI9w7uCg/j04C56SCclvIMW2cGM7qbH8alre6lJfbQMIaVQQGMmLS1b591ZEd25N4q1NSgoyGxfh9e5MY+qG05VN50u3HA7O+p5asTz2IjH4WHPA0OEPSOE8mGfEoSc00JZc5bEKHH0S7XzWWdDSVjIWG0fumpZeLzt8jTrdaVWJeeXnu324U24XX1ELD7qAWWavuLoykFgio2BDy8F8dMw8PU5ozVeBvs2+IK5VDDHryrL+3SK88lEl+MbnA+usTuc4rGCYN611UzJ1ZlmATIQJ4EBGayNx5liAVPwAnmDpbLNUdPno0apP9CcoysRphKlYdbNmsGw4+nuYcHUvN17i3ftLC7btqlkc3HJpuKSzVvKtm3duaNg1256YHB1vutcP02N0JRIgEYQoBH+MrZdjDaiZOMfHrZJ8reEty1v3xnetjv6SDJlc6jVf7DMZ0DtnU4G4SWQzhSsnRZgzIA/VZvkRBuf7qLy7jjwxh1rxh1440u5E0s5txw44w6ccQfeuGPduGP9LZfG+94tj2hXHwa1TITWilacbgwpP0PK3E6MS3WKWO0SttI3Ko4etZIeE0uKX+GfFOtHp7u6rXL0K/NzSXd2inMIqWcGdzJD+QFhvYxwPjOCz4zuocX2UNcIKIkCUpqQlN1N9YuxPZbB7NgV3bo7jLs9LIJpt6PO4+xNj7PXXc9ddzs76nHmhtepMcLxm8RDw37lfJ9M2CN2r1tIrnNQ6rLgxEXh6xyi4r0i4h0jkxeuLrLOObLkQL0XS+TXcNuj8b5r/R2n2gnH+luehQfcqjON1VydaW1ACE7OwkshYJqtc2+fcayX4ekMn+oswsUswsUsQlWG5/lUQmWad1WGGyvHP5Fmx9popGLraRk9MCCD8FLMUxBL1mQBU7COtNZU0Wqn5nupEar6v0BQLaRpML9elKzpD9uX6BYYGXa0kc/tQLltvZxrfbwOhNMm5LYJajuEhy8L/cLjz2W7vR5gqObT2t9cZf7Zt13MN4OjIyq33UCxrN8RdnVH6JVdUZXZQakU0y8umEzDeDmIm3pLQsFNz0swpTDwR9Aoa6XJ6U5GzW3nmjHn2jGnmnEn3rgjZ2IZe8KBM+HIHXeqHXerv0VouOPfdI955X5Y24Oorkcr+p6tEn66XvB0Y8ft1Dph8una2B0ng7O3UxOyfFYlUVauZySkxGxIX7shKzYmJThyHTMwi0ou8Pcv9fU7SPSv9GXUkiLb6XG9AetEAckiWobYP72V4h9sfSEn8NrOiMs7gup2LI8JXFZwxuXkuNfJMc9z44QzN7yPiDxLGl3TTnqu2uYSmeMWleYak+ITl0qLSfaNTl4am7skeceSbeeXnG734t3wanzgVn/fufa2U82EU824Y82YS82YS91tt4IDzpeyTJQ8HRmIk7Ewl2lgGgTkHD3xdrM4b6tTmX6X0t0upHtVZhAvZBCq0olV6b5VGZ5VmX7pwW7HYvSksKEExk1p//7ahAjpmz42CEhAYArCybiGiiYbTYeLRuCnEtEVIgYWlDArJM8KqAqUpkKpSlH49rWOkcvDL9Zf7eZ39fV0dSPotR5BL4L29fTwu7sqL3cyl685lLRMLQ5Sz1Pzlb+QVosUxElhYJqr01hglc6wbykPby4Lu1IeChYFr/E3eXzCeAYGplk4GQuP9VRl82EYMgiQwcAfWcY5K0zOdtBrbjvyxt8uzoQj+5YTb9yldsKr8Y7/5buMK3eDr92LaL+/suvBav5kQs/DxN6HGwWP05AnmeLnOYOf5Q1/VtT/tIh/J7+2L+UkN27bodDMrbTkvICNWZEZuauyc5MKNmXmbslMKt6wojAqODeAmuNDK/EJPOQTdZG4vtlvHcuXErAI3hrZtiuqrTzoSnn0+nCHlL2ex4cpO9o98y96rNvttDLfJSbLNyGXujEvMCknKiGLvDrLfUOxY8Fhx4M1XpCY1njbv+mBV/1dV96EM3fckTvmyB1zmP9Qzrxxp7o7zkX7XVgZpirefASSlhkOSHl6HZuMw/1cNuWtL81evT1r5faMyLKMiLL0qO2ZMSVZq7bmJ6yNDtgVof9XyBij5mMN1O+lVWuByMK9ZOvLGqwUbU7qXsIsQtKgFO2JUETTIDQlErFtjUPk8rCLjdcECCoW98PXxNsuttZ3DvSLBhEErWrqDoxeu3+9vUoU/E680S8DfFrOHFf/7AbT/DC3K9vDGkuDm7cF8rYGr/G3ub7baAbbI0D8FIyXgQvezOP/Dny1t94ijzvuyB134k641k8Qmu6Qm+8GXr0X3vYguvNBXPdkQu/DjX2PUoWPM5EnOeiTfPHTTdjq/2Tz4LPi4Rebrn++efTzLSMvtvY/2tw5VsDmbzwIR24+yEwtJqXkhWbkxhZtyigtKyjfs2nb3k35e9ITS+JWFoST493d3a0L4zwPJfux8qjQ5uA4hh0xyDa20GtVrn/y5rDsbXG5W2MzCmI25JDW5bpl7XTaXe1ziR/UPBbaNhl4bZLZcp/ReIfacJtcf4tYd8u7ZtyDN+bCHXPijjnwxh144068cYe6O05F+53fAR9OAulKQZ0pGJDW6F3ONmRS/QuPVx26VHfgPLT/zPlDp88dPHP+QOWlI1Xgnou1K9dt3Bxg8GfQQgbPZ8rN9xC+b+GnIF0JiJOyABmEl9UYzTQvVnV5qIUUlYiuFNE1CF2BRmxb4xARGcpu6RoeHhkdGekavFfX/6Bv+NaNkbHrQ9erm3sYkasObLBXocHzKvRfDPjkIE4O6kg4BruiTbfGEJq3BzSW0Bu2MmpKAlOo9q0FxjKuoRwGpiCdKa2f5PdXvrfgG3Pi3nTmjbvV3yZcvkNtuRvUejey435s9+TanoeJfY/SkMfZ6NN88dOi/k+2DD7bNvS8fOhZ+fDzHcPPdw4/3z38YtfQ851Dz8oGn5UOPS8Zfr71+ovikU83iZ/l8R9kNA5tuHA1el9V4KZ9PhlbSBn5YbmbYkpLc/buLa04UnbgSMnO8rRNuWvTEkJSVjOyM6ILSpO27s0sLE1KK4hcn+O/cYvblhM+J5tptYNhHfeiuh6t6Hi4vG0y4tpkeOuDiKv3o67cDb9yL6T5XkDzXUbTHUr9LZ+aCQ/euDNv3JE35sibcKi761i034mV+RZ8mBxOKW0rlQAAIABJREFUCgEzbCNeskkwjVQBX27tQVv5PR29SK+wv1OAtvYKO3q62R3iuOT8bIbBH6ut5tPU3w8+nHSekjjNAqQgMAXpTLEN5PVWqmsOml6v1yhJ0R+2da1DaFRkVQtyVTiC3LxffuVWbKXoRNtN0diDa8Khs1eE9Mi4/RvsVWiw5hcIPgWI/zNomB9ouGsd9fIWWl0xlVfM4JUE5AS7sDaaT/GM5RAghfDSeQ7cfwc+Z96Ye90E4fJd8pW7QdfuRnY8WMWfXN/7MFn4OBN9ktf/dPPAJyVDz7YPP995/fmeGy/23fz0wM1PD9z87NAN7Tow+tm+65/uHX6xe/j5jpGnZcNPtg48KRB9ko0+S0dfpAqeJ3U/Srg6tgrsCz5Q57XlpHNWuVNqMSltEz1/25qyfUWHTm0/dKKkeFd6UlHI+kLfzJ2OOy+6VHVTLt+KaHu0vONJTMej2M6Ha7om47seru16uLb7YXz3ZHz3ZHzX5JrOydiOByvb7ke13g1rvhvQdIdSP+FTM+HOG3PhjjvU3XEq3Of0buWTQwDGqZ5hG0MbTCNofhVQY3dPr0jQ2dWLXqjvucwX96FIX28nt020Jn1TGsXg36osZTBOOk/0eo9Eel6BgAEUJwMBGdaagfBSnomyefFMN6lkjX1Q9PJNlS1761Be/6RdWQeQ0+G3t635+pNSsLuQLWRExe5PtFOJgmd/aduuBAJm2LjPL9gkEAyOp9Dri+i8Iga3iF6zJbBohVtJuOl3bMt3pRJvNBk/AD6nmnG3ulvEpjuUK3cD2+4t73ywij+5ASt44qeFA8+2Dj8vH3mx+8an+8Y+OzT+2dGJz47f+vzkrS9OTnx5auLL0xNfnB7/8tT4lyfHPj968/ODo59VDH+2e+jFjoFnZf1Pt6BP8gVPMrufbOx6GN89GdP2KKLlcfDlSWbDHT/OCOFMl/MuzpKCQ/YB0bbBsQtzDy7Z3+gMD/lfuce89jC0/WFkx+SKzgdx3ZPx/IeJPY9Seh+lCR6nCR9nIo+zkcdZwkfpwsfJgkcbex9u6J5M6Hywuu3eiqv3wprvBjTeJtePE3njrnV3XAv3vXvmw02zABkISGFAwjO6lGgaQvU7AF9GRQNDgwOXe4f31oo4HYP9w8MD/Uh9V//qlJw0iuG/VVnKYWwWjJf+cCSY5G90JLi/k7ROgTgJqPtnnnVxlFlYVOiROgGr63rXyN01ZxG7so50cLD3xkO4DT3UiNDCV+zfsEQl1oLvXf+hfzb4YLyk1vz4WuN4ghWUR4eLKJxCKreAyiukHc3wj3Q26d9uMc0zkEA6EljLCn4v+JxrJ7wbb1Na7gVdux/ZObmK/zCx71E68iRP/HTT0CelIy92jX6678ZnB8e/OHbni9N3vzx396vKe19X3f/64v2vqu99xbr3VfW9r6rufnX+zldnb395auKL4ze/OHjjswPXP60Yfr5z8JMS8ZMC4ePMvkcbex+sa78fd+VexOW7jLr7nrW3XWvvuNU8cG6ZpCWWuqXutG+5T22873v5AbnlftC1+9Gdk6t6JtcJHm5EHqcij7PQJ3mip0Xip5v7P9ky8MmWgU+KxU83iZ8Uip8UIo+zBY/S+h6l8B9u6Hyw6tr9qJa7IU236XW3CHV3PAv3uf5N5QMBGQsvgwBJjeHFJJMgit9RXqt4ZHz05njP+ONL6P2O6w/GxsdGrl+/LLi+JiklnWL4hyorOQy8hPFy8H32/G9C2t/VPb2DRbwcAr7lmGyLMAoPZUJXEdHI+OiN0d7Re43DD/rGJkdv3Lo+cr26he8bGH4szVnTH6JBqD8H+HDazwBrf2nZ3/Kj3sMXn2HrDu+2DrU3PJ5CgwtJrCIiu8CPl0fm5FPAIkZhhEOCt/43503lbJwMC1r+PvCda6fX3nLkjDvWjLs13va9fI/Zei+y80Ecf3JD76NU5Ele/9PNg8+3j7zYfeOzgzc/Pzbx5ak7X527+3XV/a9ZD75mT37DmfwVZ/JX3Iff8B5+w334DXfyG/jB1+D9L1l3v7h454uzt744dfOzo6Of7R9+sWPoky0DTwqETzJ6Hid3PUzovLey/U5Y011K/S1izbgzb8K+6a7X+nLnlIqlLXepLXeorXdDO+7H8ScT+h4lCp6kIU9zRU83DTzdOvxJ6cizsuHnu66/2H39xa6RFzuGX5QPvygferZ96JPi/qeF6JNcweOM3odJXZNr2++vvHo/rOkutemeb9F+T1aG2ZvbrgwCvoMXSCD8NNcQTDQJJvuXVLcfaxnovP4g+ZLIemsr83B32+ij6raBipbRVRszMkgGf7hgOQ0DL2Ecdph5z5LNG5hoeQwg7s2jlIOAggXIuCZ7Y82ZTPLZ2muoqF88MAS2IZtZ7Vz+4MDA0KAIPd/QTqSHnsn1mB0MUX9A8Mm0B14cpv6SwMAUWyvlkoO4eWUkFu79Pd7cMhCYhoBv2abbghbkhTjDheRLeT6Xsn0rk70rN3qcSvY8Gu90dJ3TCnfryzlWshoj2d+d+UCcDMJpwdfBqL3tyJlwarjldeWO75X7QR33VvIn1wsepiGPc/ufFg8/2z786c7Rz/ePf35s4qvTd786P/kVeP/X8P1f1zz5punpN5cf/rbx0W8bn/ym6fGvmx7/uvHxrxse/qru4Tc1k99w7n/FuvvlhYkvTt38/Ojop/uHn+8Y+GSr6GkB8jird3Jj9/3VHfeiW+4GNd4h10548MYcm257JZU7pu9xvXY3rPV+SPv9lfzJ9YJHqciTbNHTwoFPtg49L7/+YvfNF/tufnroxufHxj8/duuzQ2OfH7rxxZHRzw6Ofrpv9MXu4efbB59tET8tRB7n9D1M4U+ua38Qd/Ve2NX7AZsPEqszTVU83fmihXsJ4yUQIOOaQommgVT/zHPtm2FRy+Bk4P4OIK/VemtT3fDDw/VoHjy4Kjkzg2TwhyrLGQjQqqi+79H8949+3nZHxjU+EGPKoJNOcq/29vQJewUdvSj3anenUCzo60P4PWd4Ld60kHN5zrNDwUqEilmvzg/oGD+h8mGqZuxrgYX7wG9HYVMQ7jtIbwrWwYIP/mt5l4GAAsb9qspyg5fhgSRmdY7PpWxiVZbvuQzvcxvdTiW5ntnofjGHlBO49GCs7VSNuQQCJKDO21bLPPiyV5ic6aTzbjvV3va4fD/gyoOojodr+h6vFz5ZjzzJ6H+yaeDZ9uuf7hn9/NCNL4/d+urs3W8uTn7DfvR1/dNvGp/8tvHp75o//c3VT3/b+vx3bc9+1/7sd22f/PbaJ79tffqbK49/3fT4V/UPv+E9+Bq6+9WFW1+cvvn5sdFP9w0/Lx/4ZKv4SYHwYWbP5IbOB6ta70U032HU3/Lljrs23iYklTlm7/XovB/TMbmy++G6vsfp6JPcgU+Kh56XjbzYc/Oz/ROfH7n1xcmJL89MfH32zlfn7315/u6X5+98eeH2F2dvfX56/LOjNz7bf/3F7qFn2/ufFqOPc/sepXVPrm+fXNk5GbH1EKk601TD05W//VMAMgiQco3ADSZMMvEgr71NPNZ/4zar904ae/RI29jgzXt96PUawXjM+pR0sv4fqsynIWAK0nrB/Hjw4bQ9Vwgn41qciLeh+hEOQFeaetCWXkGrQNSODLT2iVr4gubunn2sGg8/KlSw9DVKeSWkahCGBmEoULoSoSjRn1D5piDcdzBOCmm9LyQQTgLi5RAgh7Uq12kILwdxMlAH0wt+L/g+ObUw3t3wePL/b+87w5pa121nEnq3d7Erxd5BUAR7w4IoqAgC0osFUFFpgoJAZjq99957SyCVhJaQBEKvdtJAcZ/n3h8Juop7n7uW65yz7r07z/sjT54wSfKN+ZX3He8YO+A3tCMsN0VYbgq/sSX8plbETa3XN7dEWG1zObrCXl/1HVJNCEIFoMzvwWd1TCUkax+uZXN441GnrFtXY+5ZJTz2K3mYTHErbbcr77hbzfTEd/m2sIJaOC9IPXAyL4baF0fvT+7sy+wazOgczmAO5bKG8rqHCljDhazhAtZQftdgXtdgdsdARlt/Cr0vnsaLpvQiiZxwPCekoft5LfNRVadnRZtTCd2mgHY9h2qaTjqWRDwU17IbS9gS17z1srumlY9WLu1CLs20oNWihHGnot2putOzjvm4oduPwA4icl8RuRGkXgSVF9nai6L14lq52FYultITTuaGETmvCOwXTd1+9czH1Z33KtqcShg2Ba2WObTzua0nXZ/uhd9Q+4qVEf9iBRQjAAFGCWWhtldHyzcirrSqqrq2OqeyCZXflFbWWF1TX1FVH5VXZnTG1Ga/wiQ4X4T8vjv6w+ADATEcIoZDBAhAGK0afmnJvo0rLt2yuuHhY+fj5/Is2M0vxMk3wM7rqaXrg4s3LHdtWYm0UBLHqUwnLpvN2vIf+Tu+lhyYLdk9+1PLrrRBUKq6Mg1CZhCwaazCFEb5I1adj1Gbxch9RkLEcIgQ8YMGaSEIfEZBWp4uPb5J7b7FAe/reo+u7/e5vsfbYp/X9f1e1/d5Wez3sdS3ObXt6i65N3CVaWnL9w/Btz+CoHcC7a7kjgUccgD7XGXnVINXkcnEx7VMDzz3PoUXwOCFdfa9bu9D0fvi2voTuwZTmUPZrOG87pE8zkgxd6SKO1rFHa3gjFZwRsrZIyXdI0XMobzOweyOgbS2/gQaL4rMRRK54Xh2cAPrWU2XV1WHR1nb3cLWm3k0M8nkl0A8EN2iG9e8/ZL7GutHugWt1wpbr5cy7lS2u9R03a9jPWnqDmzhhJJ7Iik9KFpvFI0X39YX094XT+9PbR1IZPQl0vuwrTw0pRdJ7ols4b5qYgfWMX1rOu9XtDmV0G3zW68V0C+6PdWDW6h9ldZ2AYmvjggBCDGKMbdVd2rreL6MyS4qLSktic+pcI3IANOLS8pKi4qK0emFR06b2u5XeIPQECLnSmp/qn1TCEJFcNgUEhBFKURfn6+3RvXm4cU3Dq2wMFhrbrjJ/PCWa4abLAzW3tRfaWOw1EBTMcZKUYSBTIEAHyUrjFGZzlj3OV/3a/HOnwEfVICAzun9QKZByOhrlfjbys9Oqjw5ru57Qg1nqdL3SnkahIpAQDgnm/xr8EErH2rs11l5w8397rNXjo8CHL29Hbzvu9z3dn342MnXz/lZyKkbd45tVRwPV5r+tfzFL8CnHJql97Do6hLPCMCxEuJcvMQ7ZYlX7EJnEFsX3Njtn0ILe1mFflUZG0tMqefm0IfSuwZTucPZrNFi9lh5z1hFz3h1/1hj/3gDb7y+d7yhd7yuZ7yGO1rBHillDRV0DWZ19qcyePG0Xhy5B2zhhOK7A+pZT2q67le0O5UwrAtar+VSL2SQTJKIerHE7QnEnZfcNO882l5Mtyph3K5sc6rpuF/PetLEDmzhhFF6EDQelt4X19aX3Naf0TmQ3jGY0Tac0z1WyB3OZg4mtw6ktPLiaL1Yyf9q6g6qZ/rWdN4rYzgV028Xt133eH4EbqE+i4GKQYkcB1SIgAgRgBgjm2wtv01Lx/1VdFZ+YX5+bkFBaX5hWWFJSVFBfkFuXnhq+W7j8056cm+RqgKEtGVd6u7+R8adj4AKQAmnHyLEKcfcmG+gqXJHf/HN/Rrmu+dd2rHw4vbFl3YsNN817+Y+DTt9jUNrFGOtlGZRMCEInQJhUwjgExI6hVMTJyz+qdPut4K0AAGI0TLVDxfsW6Z000jH9fhWK2Pd3SvV0myUhWi5qR+ZAQlB4AsaWuymukt3jVtASHxuUWJWTlJWdlp2TnpWdlpGVnJWTnx2wRUnL4MtKgNh6nwkbAr5K/CJEJAJUNnqmPKrLEOb9LuKzomAU+kWP2xwRQCy6Ylzpn8qJSCyHqn9PFrBKVfWMUfVI+vo6/RkSh5jpIwx2tj7Fj842dA/jh+cxI9MEoYmWwYnSQOTpIHJ5r4JPG+8vne0hjNS3j1cyBzM6ehPZfTFU3uxZG5kC+dlU/fzWqZ3VadbWZt9Ef1GHu1yFuVkCskwjrgribjnipum7eOdZW225W13qzs865mP8ewAIieM0oNs5UUz+hI7BtK7BnLZA/mcoQLuSEnbWEN8c1FxZylnvJo1nNcxkMboS2jlRVF6kEROGJ4dWMd6VNnhWdZ2t6zD+r6fCdxS/QsGKgQBPgIyhZRa64gxcnmOcts3rLW+9yQYHRMRm4CMz0QnFyATM8CYxJfYeOcQ1E59g/tHZD8glYUImIRJJUT8YfB9QkI/IaGS0tQ0RjnNSmPXYuULO5ad0l54TGvRUa0lR7SWHtFaYqy16Lj2onM7Fu9erpBqq/wVLSMCIXxQVgjCJMlqYSTwcwcOBEQIh4pAYAoJEWNk6h4sPL5OPdLZMNn9MNbJ8MT2xak2CgKMLB/5PUv8S/DNYmRyHZR262je9wvOyMkvyEsvKCqOyq5KKSgrKizMzctNzcm97vpIf7M694WyEAUT/JOZ72X2YfscRwXXeMAp9zzuVR7Ds7LToZp5v4QZdPg1BrDPApwrZJxz1dwz5WxwD3MKyliNNzHJPtklDZzmoSnm0IfuianOyU/tY+/oI29bR95Qh9+QhydbBifwvLE67lhl90hR12BWe38qvS+O2oshcSMInKAGlm9N1wPJ5FfYap5NOZdGNk4k7k8lHTBzXWfvu6eyw6my06OO6dPE9iNyX1F6kfS+mLaB5M7BTNZQPnukjDta0T9W3f+mJaKuaZlH8lqfxGeFZYS+GtZIYddgZlt/UmtfDLUXSeSG4rv9alg+lZ0ulV22D/yPR1qqf8FKDROnENKmPgFWvsRdfr/mgovH91+8YGx69dJVC4urN61Mb1iev3bx/MUzl08fMNRd9uS4zBRKXgjCJJs2AQIQ/BE1TuEcEUGSApxBQpj+6sfWyesuVjHctMxYZ4WJ7tJj25aYbF12RGel3saV2gtVL26R6w5Um0ZKRaFEIGxuxv0J8AlBiTQOTAQCUyiIGC1b/XClqbYG1uNw2n2jZA+jqwdWpNkp8rEKAlBGsvP7zdf4goFlOSjt1F770O9lXmFJRWlBRmG5B5gWHJddVFZVUlaSWVBg7upzaJMGN1BRjIZ+83Xh/xJ8Jsqvc448rbBc5hUJOOYeCANTqD5VXbZ1LLf8trDVj2MBx2Jlj1y79IIoUs2D7HxMXUl2B2m5ewLMNsMyBf+wsME6rsq/mNDcx5nk97z/1PmBz3z7sWPsXevQJGlgooE3XsMdLWUN5XcOZDH6klp5UZQeRDPnVSP7WV2XT3W7WxnDroB+I5dyMZN8PJmol07WN3df5/j0QE2XZ3XngwbW0xZOMLknktYX1dafzBzM7h4u5I6W947X9LzB972lxREat/skrffK1QsuMgPTouoLOkcqWaMFnUNZjP6UVl40uQdsYb9sZD6t7vKoZjo+9D8Jt1CfxUJFUrFDiKQCJMTIVd2T19dUuH1o0R29xTcOLr+xf7nlvoXXDi600Ftoo7fE8dCi45tU/M/ITKHlfiHGBfmdSth/EhJFr0/IucZWtEKjzzxHfQWTtYr6KxUPrpA7sELuwAp5vZVKRmsVHQ1UiE/niVByv5RrmkJKZeb+PPgklUHJUshHAtNomRzX5eZ7libdN0p7eCT5ocntw5txFop8tLIAhP5wYzuDgWY6Km3X0vQOeFVWVVNTW11a35JYTUyrpVY2EGpqqvJLKy45eRpuUu0JVBagYcI5n3qp0B0SmARVbpuoRGQdjSaeNEE+gdzNUHTPuJMEz23zb+Q8LmwLW/U4HnAoW/80q7y7sHeskDlewR6rzuskrvLKBBxLle+VAzbpwO08wD730Iviyp7B7rdj1VwecWRgYIo38aF9aLKlb6K+Z6yKPVLEHMppG0hp7Yum9qLJ3NfNXL9G5qPado/S9rv5bTdzaVeyyCdTSAbpZANz93VOvnp1zId1TG9CdwCJG07tRbf2x3cOZHAHC7kjFT3jtf2T+MG3lEYmwTe96HUVua6H3TnBYU20dQ4TOGM1nLHS7uH8zsFcRn8CmYcmciKbWQG1TK9alodPwDnQQn0WCxVLdj6gpPwPEWPkKj0VD2jKWhxYcGXborNbF5zWWXhSZ+FJ3QWnty64sG2Bxd4FRzaq+52W4aPkpYKTIDAN/y4c+OdCiARmsDIfkUp0v/klbvOSbefHWi9Mtptf5q7B8NP4gFabwf420fEtfmbmm3POBQEBEpjByGAsVG/pr0q5b5R8zzDp4VGXEzsCTil/QP5I8F8KPliWg9LOLSvvvQhH5dbl1RBDsgj6zzLPhZWnV5PTiuuicqsvOd832KTKDVCcRkFEvwPfBFz5tonK62yTFKphaL3t7qAwwD5TwTlV/xXWNTW0oB1+6GU8YFu2yicrt6O4dzS/ZzhvcLIin0lZ4Z0DOJaqOOeeQjYdDKsFnHMBhzy9sKbDr+uWe2Zr+WbfTauhDnNG3nf2vSH2TDRyRyrZQ4XMgQwGL4HOQ9P6UVXdkXXdgXWdnuXtDsWMG7mtZlnUUykkwwzKYXP39c6+eg1Mn4buxy3sF+QeJK0vrn0whTWUyx2u4I3V9k3iB9/Sht51tA91cCa4b0S8N8KuST5z/EPH6BvK4AS+f6yOO1rMGsphDacyBqKIvXACJ7i++0lD94NHgRd+Cb4ppDRdPIOC0p6rHFgpc2jT/BPblh7TWWqivcREa+kxraXHtJcc1110VGeR9kJ5nKXKDEpBBEqIBcA0/D8pcvzrkJg+CJGACAWZxsrM4GQ/4+S/YOVnsXJfMXJfMDDxv9SZ/fPg489ljyWVDDFWxu+0ip3JppR7RxI9DBIfHH58cbu7gdo4XFX8T45UMxhYtoPiDm3NO77ht16lx1TRT7woAayyoNbpAen4l+k1TmGp5x299DaqsYOUZlDA9Dc9yd+AL+d4CsUwi3YKjnc6AwbPd48GbmfLOcald0T5FsbIOGbIOuZYxuc1j9QPfawZeVdfxGKs8soD7Iv2BRW3fZzCD47pBJQBziWAQxFglwXczQBscwC7jKu4MvZkz/AkpX+8gTNW0T1cxurP7eSlNvNS/ItjDIJegQRMXfej6janMrpVfqt5JvVsKtkok2pk7r7B5alBU/eTxu5nRM4rWg+awUvoGMxgDpdwx+r7JpsH35LH3nWMvWe//dj7cWrw/fQY/8vIR9EgX8R7z+8eeksZGG/mjtUxh4vK6KkEbnrbUHQz93Vjt18j+9GjQFPQUn0WK9XWFUm4xwhgGg4Rgqroq/N2LZTdslR1p+YSvfXLDTYs09uwdO/aZduWztOdp3D3oFJvqIYICRMgv2es+IjfJiL+SPxa/gsBCJESdr5EchMq+pdX/lnwiUCICA4RIKAfUHKuBgqeF3YlexjEuerHeeq/sNh5a+88XqiaGPHjXe0MBpbhqLh1i6ZnIIjMrsyubQ7KbNr3KPPMy4LUKnJycT0up+qiw/2DG1Q5L5SnUZIf+vfgUw3NO5pIOZRFMS5kXMilu72seXE7EXkFBy/pel3NiTFFJ0FsU+QdUo/CC/0r65p55AImY/nDbOBu/jlkxYjo0/inD+cQeOBukaxLkXteF7Z1dPPzSuBuyQK3jNyOjuEPbQOTtZyJsq6xUuZQbsdgWiUr0SMFeTAQvIgOym57UdPhUs64Xdhqlku5kEYyzqQevea+0fXZETzbr4njT+KGt/ZgO/sSO4ZyWKNlfeP1A29aht8xJt8x33zo/cQf4oveN/e/f1neeTeR4J7RktHW1fexu+8NhTvexB2rhldlnI+MjmkpbOLF4dlBTZwnj4MuSWa+78qqIFSSbRUhZIQIjbqHGs/OKtrslTPbIn9xs+JFLYUbO+QeHFFMsdcYAefNoKBTCJmPKKhkszSF+pV+3E8FCBUivhMu+UjJvPhfBD6pdLVE7Qs6GKF+Y4fiU4uD8W56cc56ca564dZ7TLeqdgSqiVHAD2vYMxhonovy1g0rH/gFlVVV1tTWlDRR4+rbMxsZNY2EhpqK0pLSc9aO+puVBl+pi5DQb/fZb2e+3CPJFMMMyum81ouFjJsVLPuGnvvNHP9m9gsqD6zqzryRkLrAJQWwygKsYsKqmjLaOxbczwbuFl6Lqp8QCgbefTgRWQfcLVruVUEe+jD7v2Y9clshdtkKTlmIJurIJ+bQZBNvrJY7XsEcyenoS6P1xdIH4xp7YzGNrxJbHld2uZW2WeczzPMopmnEb+AzwrP98ZxAMjeC3hvT0Z/aMZLHGSkZHqsZeUscft8x8ZHzfmpwXPgxtKpro1cOYJ0F2BQBdwoWuCeG1xF5Hzv6J+r7JsqzGPVL7qUvco/2K0QTOMF47tMnQZdBC/VZzHfwTSFhfASMjwI+oAEREvgHDjYbK/8JozwGzhuELxoGF7xDqc9Eq/wjSnYGJRG5l+EjoN8g8hfATooHydkFxkfAppBQyX7gX1//51gt36oOaGjbi4WXtqi8tD4Y47IvxnF/jMMB0G7vaZ35LU8WiNGQH8r+z2Cg5ffn71i/3MnnUUZxWVlpeUphhTM8NTg6q7isuqysIDsv/7SVq8EWpdFwdSESIjki/RZ8x1Qjc46lkw9nUU7ltZoV0G+VtdvXdboRmE+au4NbesKogzjycF5sc9md+PxTLxMTCfUZ9FYNl3Tgdv6NqIY3oo+c92+PRFQAjtmb/avaxj+Jv4q9S+gQ+2xF52xEU+vYR+boGH54ooXcU0Xg5ncMJHcMxlP6E8g8JK0vsJ7lVd7hXkK3y6dbZlPPp5KPZlKOXvPY6PbMiMD2x3OCyD3wVl5822Bm10ged6y6b5LcP0Eb/cCcmOqbELwNqehUcskBHPIBlxLAqQJwKQfu5u3yz+sYZQy+qe+bqCxkNq59lLHUMyaiJo7ACcFzfR8HXYJ/A9+cLrSEyTGFhPKRgKTaKURBPqOAz0jINFJGiJIVIaDTIMBHQqeQ0Gk4IEk+COEQEVxG8CMvmj/yEcn6AAAgAElEQVQRUiRI615SNcR//Sc/Az6p8qsAAYixsLpHC0y3qETaH8A67o623xNtvxfhsP/0tuUlTqrTWNkfCiHOYKAVD+dvX7fYyftRUkFJXl5eQVFRXE5pWkF5QVFpbn52SnbBUUvHI9oKk6+VppHA1A/BZ6L6Ovd4CsUgk3o0t/VSEc26gu5Q2+FZ1/2YwA4gcUNpvZiO/kT2WC5roqp1uIE1RiD2Ud3SK3cH5rsnV7wVvu19++ZwaCVgl6f7vIox+mnqq9irsA1qn6/onINspI1+Yva9IeYwGu/GJBW1F3SMZKRQsi5hUs5jYyPqUfWsgOp2tzLGnSLa9Wza2VTK0QzK0WvuvwZfX0LHQBpnJK9jnJxUX8oYbJv40PVuqr+md3S9TyHgWAK4lgKuZRDncohzBeBUts4nn9JPH3rTNDBRm06r2fEs6kV5Fqk/Fs8JxnN8HwWZfpv5JJONhOwzhZAMvPRYJnFBEsElUx1UgJARIKACCY0KhEiEqQUgVAjC/io/dqF0DZzb/En3SP81y65AmmQChAjgI07d76zqlR3LkHf3oex24Wx3oey3o+7uu62/ztNQYQKpOo38gRDnNAbS6Lt4x5p5Vq4PwNSC+IyclIzczOz85OyChMzcmLTsiNisg6YWJ3fIvYtQngEhU3PcRj5C2vArWXbDc48lUwwyqMa5raZFrbfKGPZVnR51LB8824/ECW3tQdP7EtoH07tHcnsnynonGwfekUemOqljPGI/593UQN+bSVN0A9QuS/tREX347dTslHcBHWqXp+CSh2ikjn1s574luWdk7wmIrWNXkQeKT8ETgDtZgH32Kp+YiFp4dadHUZtNUev1HOrZVIpRBsX4mvsml2cGTWy/JnYQqQdO58V2DaYwxytDyqtssCmst22T79rffRoKq2PJOuUCrmVQ5zKoUxXEpQxwLQXsCo1DS1mTXf1vGrnjDVH1eYElydT+VHIvHM+R7vngFuqzaKgIDuGDUEnGRAACU0jI3NwDlRCOpKiSTD8gTICACueENfhzb/jJPMvv4xf8Z8h/Ifj4COgUAiIGgc9omTLPeUaaSs/Nt6LtdiBtdqHu7ETa7sDY7n5ptevoevVYK3UBVun3VxCjIES/JYc0lS6c0je3un7LydHO9Z7jvYd2nvdtXFxv2lpfu2ZqfFDbbKf8W7jyNCghDv6KWDABKlsdUw3PNk4h66eTj+VSTYtaLcoYtlUdbnUsn0a2X/NcaaFjIIU1lMsZKeWO1/dN4sfe4t996HjD501+5Ex+HCb0j0TU0v1yCNzRsY/T7x/kkACrDDmHdGRjy9DHtqEJfGFnk01MfBWzuLqnXPdpDOBcCjhXQOwKz0aA+W1PUoj2uIZb2dRLqWTDTIrxdfdNnoGGTRy/JnYgsTeCzsMxhjIjGstXeKY7pNX2f2gdf9s+MdUXVElXcMgAXEohzuUQlwrAvQxwKNJwzkQ3UofeM3gTtayRyrquHDovo42Ha+6FN7IDfwk+MRwi/M9G928ePwM+iBABESOAscj5VtvkbY03Iux2g7e3R1ptC72p/fqGbrilVqD5Wvsjq003KXJeqopQv/2ZxGgoLXDpMU15C71llkeWXTmy6orhusuHN148suGK4brrBiutDi+5oKtis0/xLVppTnP4B6yW8OyjyWS9dLJJDuVCAe16KcOmst21lund0O1H4Lwk94A0XnRbf3LXYHb3cHHPaBVvomHwTcv4JHXsbefoB867Dz0iPk8oHp2cevP2w/AkfzSZzDAMKVl3LwnRgB/4yBgcreaONuaTsmqY6U39BSavE4C7RYBzBcShRMcXnkjxS8C73Yz2jMTfSaEcziAbXffY9Pj18Ub2s4ZuvxZuGIOHLu/M2hsYC9xOckmvGXpDG33DGP3UVdzVteFhCmCbAziUAg6FgH2mhnvm4yIC93334GRz/1gVe7i4eziD2R9N68U0cyIbu/0b2Y98gi7CLdS/YKBzfh7/F8dPJJklHGskhPhs8Yn1SoE3todb7YTf3BZpqRNsviHw8lr/i2ueXVr7wnLnic3zq1wUxRjZ31xhGg1tC1x8UlP+1r5lN/cuurRbw3Tb/AvbFp3bPu/8zgVXd823OrDwnK6G1T6ltyiVaRAiQEJ+yGQOyz6SRD6QTj6aTTmX33q1mGFV0e5U0/WgnvW0if2C2BNB7cXS+xI6BjKYQ/nskbKesdq+iebhCcroG8bYu66x9+zxDz0Tn3rffup9854z9oE99LGHPtJbyCDieYTeycbe0Wr2cEXXUH5rfwpjIOlVZfoCt1jAPhewy9r1Ijy19Vki8eEe/+BrcY7xZJMMsuE1j02Pwk0auh/Xs3ybOSGUHgS+Jz2sOm+Xf/L5iDTmKGN4kjT6ltb/oQeFp+kFFy33LljjW3AaLMe1UHs/dg+8I/WN1/OGy1lD+W1DadSBWFIvhtD9uoH1tI710Dvwwjdiwf84ev7nwAcCQjhkGgPLd1U9raX66oY2/MYW0EIHbqkLt9SGW26JtNQKv6kdYb3rws6VMZZqIqzib64gRkG6Q+Yd15Q9ob3stM6Ko1tWmGxefGzLAiOtpUbaS05qLT61ddmeVWrOh1Q/oVVnIqHCf0ImDc0yTCTtTSEZZlJO5dGuFNFvlbXdre70qGc+amQHtHDDKD2oVl5Me39K11B293BRz2j5wFjNwARh4A11+G3r6Fv6yLvOsXddY+9ZI++7Rt+1jr+lTL5vnfxA7nvbxBmv4Q5XsoYL2ocy2/oT6L3Y5t5474KY7f6xW/0xT0tDyjo8MA0eRqHentm2iaTDqWR9c48N3q+N6ru96lg+BHYgqSeilYfpHMkuY1YH5qY08Qh9b5qGJogjb9qHpji0UU5Zd1ddL5M9yR6b6hh9S+yfaOgdq2IPlzAHs+gDyWReFJkTTugOqmc9qmXd8w44/2/wSdnb4iiZOGvVc1sXB1nsfGGp9cJia/D17cEWukEW24MstgdZbA25scts96qXFzT4WOXfLhNI4CNK4eVlpc3q8vtWaRzRWmKiveSk7mITnWVHtZcc2bBo+2K1vYtlqtzUxWgZIQjhgzKC34JPycpE5WXmoQTSziSiXjr5WC7tQiHNooRxp6LTpZbp1dD9DM8JJvVE0ngYRl98x0AacyibM1zQN1LGG6/tm8APTjQPvSGOvCGPTVKG37YNvWkfm6SMTJKGJkiD403c8dru0XLuYGHXYDp9MJHeF0PhYYi8SEI/PK89PL01oKLjXhndJhZ/83WteQL1YgLpQBLxwFXPdQ9fG9Yy79Uw7zd2P2vmhlJ60O29UZ2jGZ3DBW3DxZyJyv6x2qFxwsgEYew9aXyK8vYj+e275rF35L4JCnekmj1czBzK7RxIofNiqT1IEjsYz3pa0/WgmunmFXAGbqn2/z34JCUUnAxornRo73Zbuzs2jjdt7Szv3r5qb3Pe1sbM+s5NWzsrewe7Y4d2PTq+kI9V/f0eRYSEvkGoxFmr3tgpb7hWfu9K+T0rFfctV9y3St5kg5yjnmr1fQ0RSkEMSvnSv6VUgcq3TFRCMvXiWrYmEvelkYyyKWfyW68W063K2u9Wd3nWMR81dvu3cF6RexC03qi2/sSOwTTWUA57uLh7tJI3VjMwVts7iee9IQ5PNA9PtAxNNA9NEvonmvvGGnpGazgjVeyhQuZgdvtAKqMvppWHpfQicmkhmbRgPC+ksedJRbtDEd0yl3Y5l3Y8iXwolrg7sWXvVc81D8L0qrpcqzrd6lmPmtjBRG4EvRfRxovtGkxmD6ezRwq7xyrZ4/X9E81DH0gDfOoIn94zSS9ua4iqyaPwSruG8joGUul98ZReLJEbTugOrGc9qu50rexyfOh/Em6pKgXf/7cHDgECJkDCpjEy4aZyOw/pecFj4AmpkdGJEdikCFxCBC4xMjoRGZceGJWif/KMi8nCqR+Bjw9CpxGwz1Hyb0Blpr86wUul6r5C3X1Fso9qT4jSe4yqGKcgREAECBmJJrjgexoJIkRAxkDlmyaqr/MPxVN0Eki7kkkGmZTTubRLRa2WZQzbyg7X2i7vBtZzPDuYyA2n9KAYvBhGf3LXQEb3YC5zpJg7WtE3Ws4bq+SN1faNN/Am6nvGa7nj9byxqp6R0u6R0u7hvO7BnLbBzNb+hFZeNLkHSeoJy2dEXEX7m+MifPKeJpEcC+jmOdTzGWTjJNKhmJad8S27zTw074fur+h0qOhwqul80MB6RmAHE7mRVB6W1p/UPpDG7s/oHixgjZY0sEvj6/PAurpHxXWnkYWGQdHxLdnto/mdAymMvjhaL47YE9nMDmpiPq3pfFjR7ljRYfvA/1ikpeosFiqUJvB+piz7u1d+2ZwPfnNr+gEd7kdPfvBJvpOIwR9wOv88+KYQ0CkUVISSeXEautfgsH9UamZeQV5OTn5hWW5JVUFRaX5Ofm5OPjI558jZK/YG6p/QKj86nUGEICBCANMo4DMa8gUr8wUn+wUn8wUD+4wGxN9TUJDvXwaETMMBAQIiQEInEEqWh+TsfTdHlm5PIB5KpRun009kt54poF0tpVtXtTlWd9yrZT5uZAcQOMGkntfUXgydF9vWl9A5kNY1lN09lMcZKugZKeGOlHNGKjhjFZzRCvZIRfdwMWs4v2sor3Mos6M/ldGfQONhKT1IIuc1gROI5wb6V77e6PnkTuyjDJptLv1iNuVkOskolnQA16Ib17zjiscaz1e7y9qtSxl3qtpd6rq8JOduUk8klYel9cW29yV09ad1Duc09eQ9ykhe64kDbuLmO2Ne1xe3jxe3DiS29kXTepEkbiSeHdrIetbQeb+qw7mUcaecccsjwDDyhvpXLFQEwvhIyD/L0kl9ZSV2cyBUgJD4n38bO8iU1AdA+jYBAuAjoHwQJvHoktjKTYPADAj5jIB+QQGfMcAXDGQGC3zGArMYyCwWNouV/YqVncXCvmKgXzHQGazMLBqYRQMzaMgXNPAZDYjRgBgFzKAAMep728cvOe0/lWQWIGEClLzfSdgeQ+MXmISC/LzS4uL47IJ7iERcVmFJaXF+UQEqJd3E9IKFnvp7lMo/41b9H4YQAQhA2BQoK5b4IICAACFb5q7mcEzporGqxc1VD0J0UMVGObQrxR03SzutKtutK9sdq7o86lne+G6/FvYrUi+czENT++NaBxLaBlI6BzJYA1nMobzO4QLmcEH3cEH3cAFrKJ85lNs5mNk+mNbWn0zvi2vtw1J6EUROGIEd3MB6Vsf0quh8EkfwzmtzK2y9nkUzTScfT20xjG/eiSVsjGvRveKh6f5yRwnDoqj1piTpWMv0aej2I7BDSNxwai+SxsPRebGMvsT2gaz2kaK4luIzYEZQWS5jOLedF93ai6H2osjciBZ2cFP301qmV1mXc0GnTVHHjfIuK8+AoxHXNWaxMAH4nxRPv3W1CqTucxJzzW92JoDwWx+axIUQCUyhJPOfDB8BFaMh09GKouiF79DzhsNVe16qdQWqEH1g+IeyTV4KtffkKlyhFa7QuntyBC/FZm+FZh85uq9ch79SZ5Bqz0vVodeqo5HqE/B543ANMVZ1BgP7XiOYa2X8KWKBEAEIUHLPT8nsMTj8KiapsrK0qro6tbQuJLsuvrSxqqa2urIcl5p1/MwpS/3571FqfwX4JLYIkpwLRARCvmCVP6DU6X6qCTZqnqeUzY9r3LDe5BOqhyu6UtBqW812qWG71bPuNbKeEFgBJPZLCjec1oOk8bCtfbGMvoT2vuS2gTTGUEb7YEbnYHqntHU3pa0/kd4fR+dFU3sx1F6QxA1r5rxo7H4+17frWtZpW8Qwy6VezKCeTSEdSWzZFU/Qxjati2vRMfPQdA3eWki/nE8zK6bfKG+7W93pXtclOf0EEbmh5J4ISi+C3otg9OLaedi24fhmXjqtL5nSh6H2gBQunMQJa2YHNbJ8a1ieFV0uFV2OVUz7LKJlQJTx6ZOrEmxVZnCSbtQfr7mSLJgQDvtFMUOGj5CVjLrwu78wZAoB/YSU2LdCpK8jAAEKIo5SYr9Uj7VS9j6qcXuf2gVdBaP1Cid2LL1msuvsIZ3TelrHD2wx3rvFZJ/WaX2dUwc3Ge3UPLpj9ak9q87sX3358PpTOxac3qJwdZvKtR2qV3eo+J7U6AxQF6MUxHAZAeL7UennwAcCUyjFZyfl9uofDknIya+orWxoiS5p8YyvRxVRqxsoBZVN2PTik6dO3z6g/gH5gz3fHw1ps5zURxTyrXHwM0b2S5TSFFqp47likrXi/TPKFscXWFtt8gs9kVByp5ThU9/zHN/7FM/1a+GEkDhhpJ4IIg9O4aFbedF0Xgy9P5beH0fvj2f0J9D74lv7Ymg8HK0XTelFkHsiiJxXBHZgI+upVLGgw6mk7U4h3SKfeimLejqDeDKp5VA0cSuOsAnTtCauWfuKp6bTC+0c6pksytl8mlkR3aqs3b6yQ9JA+biJ/ZzACWrmhDT3hJC4kRRuRAsvjMoLJfeGErkvCdzQZnYgnuXbwPSu7bpXw3SvZrrlNN15AR67cXWtlZFKgo3KSISiEAkVgpDpOY/q34NPsiPkIyF8FCBAQESgzC+stX9jIw0RI4AZBPQzAjaLgnzFwQRYlSI3NVNtuQOa80x3bbQ5ou15frvT2T0PHG/X1TdUVFWVlZeXlldUVFU34AktZHJDY1NxaWleQWFBYWF2bo6zi8uFM8evGW93O7vN4YS2pYn2tpXzr26V576aJ0bKSzoefxZ8AgQgRgJTKEXfU3J7DI7aRWT44PKTaxi7fDIB63Rtr/y4KsbD+Jr76IwTZ07cPqj6AfnDPd8fDCQgQEq8u2ESKvUnKZVD4vEH/YyS+4xTnEIrc14oZtgrPTqtYH1igfUt7SfBx5NKHKvanxN4L0h9Ic29L4m9YWRuBJWLoHGR1F4UtRdN68VSe7HUXgylB0XuBUncCImKAL7bv4HlW8v0ruq4V97mVNp2p5BhWUC7kkc+l0o5mkw8EtuyG9usg2vcgGtaE9esc8VT0yFoUwbFOJVsnEU9k9dqVsSwLGHYlLc7VXV61nY9rGM+qmc9rWc/J7ACm7tfNHGC8Bx/Avt5c9fzhu4ntSzv2i6vOrZnTfe9jFoH3yCjaxdW3j2mkn1XbTJc+QtWSYyUEf1CjeSfgA/gz+38xJGw6UioCASmkcBnFESMAkRoQIyBzmBlvmBhX3GwLzi5KbT6OGIZ6+WCJl/VQFPlfcvkTXevCL61K83rRIb3yQwfE5TzYT8PGxKFSG2ltFJpNCqto72zv69/cuLNm8k3AwMD7e0dRCIxKTnp4MF9V0xN/OxM0h8dS/I66XBSx3Tv6p0rVUOvqgiRKtPSGv3PznwQIQLCR8k/Oymz+9BhV2RWYFxeZi31iH+ekn2K/rPctCqyf3KlT3Su8ekTNw+qvkf97MwnBCEiOEwIQj4hoZ8QMBEITMMlXsvfpGEk2xpAjIDMoGRmcIp8lDw3UL7IUTXwgpLtyYV3bmx7HHg2psC5uiOQ1B9K7Q8n94STOGHEnlBSz2sSN5zEDSdyX7dwQwmcl3hOUFO3fyPraT3Tp6brflWHW3m7YwnjThH9Rk7rtWzq+QyKSQJZL564F9eshcGvwzWuwzWtiW/RueK5xjZwXTJJL4l0MJV8OItyJo92qbD1WjHdqrTNrqLdsbLTtbrzXl2XV13Xw2rWozqmb0OXT2PXg9qu+9VdXvUc7yrmvZhya7cnh66dWeF9VrnMQ20UrjIdpTSNBmakalFQIfz7lu53IdVM5yMBERwyHQkVwSF8pMwbhMpAmNoYfP5o5MKelwtJT+cXu6nF3JB/eU7G2VDJbMf8M5uVDdbI62uq3Tu/HWF/wPfcaqztngRXw3g3vXDrPb6utwlEIpFEpJIpbYy2dkZHV2dXS3NLTk7Oq9BX7u5uNlZW5mbm3g8foCNDvcz1E10Ohd7ef1576XmdVad2bzDbqTgUrj6NhAhAmZ8F3xQCykfIiFHygSeh2w8YvI7PLK+sqKpviq+k+Wc3x1eQ6xqaS6sbUFmlh4+Z3DHQ+Ij+C8AnEWeeO9hDRXCIVDoJhEwhoHwkZK63DzKFgAhBQIwEPqOhX3FyApRCd5BygaNa0EVl+5ML7a9pPfE/G53nUk73J/WHUvpDiT3BzewgAjuoiR3YyPZr6H5Wz3pSx/Sp6XpQ1ele0e5UxrArYdwubLXIp13Jop5PJ51IIxomtuyLw+/A4Ddgm1Zgm1Zim1bHt2hduadpHbA6rmV7bLNuYsveVOKRTPLJHOr5fKpZYatlMf1WKeNOedvdinanynanyg7Xig636nbXqi6Xaq57Rfs9TLa1o8dei1OLAy6oND1Q+YBQmsHJidDfkyAS/4ipf85AFiKkMt8SjIoQwBQKOgGqh5xXPrFe3my7svk2lQtblIzXyuqvUdBbP99Ia9nFveusjmxyP6Pta7Y9wmZ3jJMe1lEv6MrmMHNtnMN+nMPesBs7HztY4PHNNBq1rr721atXL4KC/Pz8/Pz9A4MCX4a+Cg0LdXJ0BOGI9vb2vLwszyv7o+7u9bqoe0xrwQntFZcPbjZer0jzUxdjvn/sn1p2+UiIGC3z+oKszq79QajYivLi0qqauIKap3GFsbnV1dW1lRXlqJQ8PSMDV+Mf5/n+JAql1CAZPgIyhQSmvp/mIL938Jb+UyQwjYHNYGWFGNmBl3JlLmpBF1VsT82/Zb7e6/kxXJZreas/oSeA2Pusqdu3jvmolnm/usuzqtOjqt2lvM2plGFbRLfKb7XIo13Opp5KpxxNIx5Jaj4YS9gZ1aSDblqPbVyDa9DENWnGN2tduadpHbgymrgFQ9gQ3awb37IvhWSQTj6aSTmVTbuQT71YRL1W2HqzmG5VRrcqpd8pbberZNkVMO6+TrloZ6ttZaIRaqbc+kxFiFb4gpEVI6XLqISZN4WYu9/+Ff1d+k7+nJ6BEAVrD1q0d6HcnnVLz+xYcfXgWjvjzV7ntP2ubX1tswthtxdrtwd3dw/67n6s/T6s7U7kne1I213B17SCLm9E3NmFvLMzxHL7gztX8I0EAr751q1bJiYmSYmJLS0tbDabzWb3DwyUlZfdvHUzOCSkra2joDDP5cpB0HqX4/FNRtoLj2ovu7Jv3eG1KtX31WbQMt9g8FMVDgEC4GPlwi/K62zf9ywSV5ybU1RUkJhf8Tw6NyG3pKCkOK8gDx6Xsd/wkIvJgr8QfN9/4j+BWiQgRkO+YGXFKPnBUOWK++ovrirYndCwuLje7YEBMsW6iOzdwPVp4LhVdzmWt9mV0m2KGbcLGBZ5rVdyqKZZ5HNpZOMkkkE88WBs83YcYSMavxaFX4Nt0sQ1rsY2aSY065jdW2MTuCKatB5FWIPFb4gibIlt2Z5I3J9CMkglH80kn8gln8uhXMyhXS5gXC5lWmYTb/mhj5tbrr1lrIS7odYbpCHEqExjZUQSzfg/k0n+Bj7pjfoZCSU8W75FQ9n5jM7L65vCbukibHaibu8ErbeDVjpwK+3IWzrht3TDb+lG3Noafks3/JZOxK2tQWYbAi6tC7+lG3lLN+Cazj2by/jGpnsenitWrLh06ZKpqemLFy+8vb3NzMwSEhKe+z07fvJYZCQcg8blZGc6XdEPu7n1zuF1R7csNtJecnn/6oOa6kUuqjMY6Dfu9M+V10CoCKsAmiut27bjERhTmF+Un59XWFhYUlxUUFyQU5SbUVQYFJO9Z99ur5Pzf1he++8PvtRxHhAjINNIuRmsnAirMBqqWP9AHX5Nxf6Ymvl5zbse+0OizbLxDpVMxwrW7YL2KzmM89m0U1nk46mkownEw3EtetHN27GEDRKrD2yTJha/CoNfhSGsimvRMfNceydgRVzLBmzT6qiGdbjGdVj8xpim7Yn4vUktBxJJBsmUI5n0YzkdZ2Przz8M2Xf1wnJ7Y+U0e/WBMOUZrKIYLS+QnKKkzdUw/r9UTv7h0EifSxKiCKgIDWt8tlpbQ8XpuNaLS2uDzTeEWmx8bb7l1TWtV9e0Qq9rh17XDr2+5dX1TS8tNr2y2BJmrhV2TcvfdE3gpXWvrm8Ou7756eVNnjaXWvAEV2fnQ4cOubm5GRoaenp6BgUFBQcHIxAIMzOz65bXbWzunDh+KiEhzumK/gvzzbf0VxpvXnJMa/HlfSsPaKoXuah9xkD+AvAJEBABAvYFKxtzU2XLlhU3nO4+8A97FIb2BaP8kXG+8CjfV5H3/ENuuj3cv3Wj31kNPvavOO3+dEj2QwJppz5UCMKmQdgXJOQrGvoZKzsRqdjkpQ6/pnj3mMqVU0ttHHYG4M4k1V4oZJzPY5xKpxxNIh2Ma9kVQ9DGEtah8GswTaujGjSjG9Zi8WuQhFXo5pVxRG0zz7V2/ivjCRtwTStxTauxjavRTZropnVRjZtiCdpJlK2prfsRpYfuPtE5f3Ke5zHlYgeNiQi1Lzj5z0iYpBtXqvEK/hz4kJLTGGwKAQgwsKanmrrqig7H1wVcWuN/ZV3w1Q0hVzYGmm0MNNsQdGXDi8sbgi9teHF5Q9DlDYGX10uePD+3OuDiusDL619cXud9fp2nzeXYmJgzp08HBASkpaUZGhpevXo1JCTkzJkzZ8+evXz58l1HBz8//8OGRi9DXjhc0vO7tPHmoZXGW5Yc11pyac+KvavUCp01vmC+F/F+jtUCAl8wsOQ7qvpr5a8fXnPOaMe54wfOnjY4f/rIuZN6540PmBrutDiidXjdwrAragKs0t8BfALJNhyE/ULeGiqYc/aeQcJm0bBZnOw7lHKL7zzEdVlbY7nLJhqWdzR9QD1UhVEiaW8SVRdHXI9s0cQ0rcE1rsI0rUTjV2PwmtimNRj86vgW7auea+z8V8W3bEbjV2PwK7CE5Rj8ShRhVQxxXVyLbnDOzhuuKy8cUX5wSq7aS2MKpfEVKydGQsQIiAgOm/pVm5+k9nol1S4AAAn8SURBVAD9o+CT/q20yAETIAAhGkrzW7JNQ+7ojuU3DFfbm2zwOLnh0bkNTy+te355rf+ldf4X1zy/uNrvwmq/86ufnV/91HSV74VVz86tfn5+zbPzmn7nNR+eXXPL1Gjv3n0PHtxvbm42Nja2trZ2dXW9ffu2s7Pz69fhgUEvbty6aWtr6+7mkZKSZHt+r++5tTcNVplsWXJca9n5ncv2rlQqc1f7/JcsuxJKxWcsLNtB5cgqeftDi2z0593cp2axV81yl4bFrvmWexfYHNCwN1xstGYeaKYqxCr8LcAHzrW6SPJkyDnvPElZHZR0c0GEKOAzDjIbDfuEVG57tgR7Q9neROH8MbXLtxY4B294lb81ukU7nrQumrgajV+Dxq/BNmlGNa7FNq5NaNY181xzJ2BlbMsWFH49Gr8WR1gbQ16Pad78OH7LFZvFZw2V/S4q0J4vFGNVv2BlRShAgAJECEDiMjKFnPttJR/vD0pIfUMeXwo+mOQQNo0ERiPUrfYorlGEbV+guGuh8o4F8jsXye9Yoqq/dv5JncVX9i23OrzK1WSlz8lVT8+ueXxG0/vMykenVz46vcrn9Konp1e6n1h9wWj3mrXrfH19zc3NjYyMioqKMjMzIyIiQkJCHj9+7OXtE/r6dXZ2NpVMLSjIu3lim/fJldaGq45pLTqhvfzU9hWHVskTn6hPo/+KmU9y4J/BwrIcVPavUDDbs+jUVg0T3UUm2gtPaC020VpkrDv/+FZ1071LD6zUAM3VhFjFvwP4hCDwzb2ND8oIQFkhKCMEoZLcxJS0vgkI4dIb9DMCMouGfo1S+IhUpz2dH3tbxf2EotkxFXOrRS5BmsE5G7GNG+NbNsQ3r4/Ca2LxKxObtc081twJWBlL3IBrXhvXshlTo/0QufHyjYVXjZTCryl3Bc6fiVL4goZNgzCJbZrwV04sUMls91cwViCSEpwYAUzDAT5Sjh0yv9FLg/xsCfH5knKv+TE2agEXVN0Oy5rpyh9fo6C/VH73EtntS5X012jYHlr18MTqe8eW3jNZds9k6UOTpXYGi11vXw4MCDp75syBAwcsLS1tbW29vLxwOFxlZSWVSm1ra2e0MWg0Kp1Gy0hLMT+y+b7JYnvDFae055/UXXJk83LTTQq9r9RFSIjwL0m1CBAQMUqG7jfv8GrZvavVTbQXm+isOKa77LjuiuM6y423LT+qs2T/mgV7F8vXPFAXoX9Lo/+fw9/czQdChSBMCEKF0gZkaTPiHGULxkfAhJI1AglMIyCzaOBrtKwArdr2fH68tcL9U0pXj6letdRwCVwXmL4FU78xhrQuhbLj6r31ti9WJtG04GWbPV9tMDVTv2WsFHNLuS9Y40u0/AwWIkTOtZnNVVSFIGQKKemDlHAmflUEE/6Ij/SvvuBcKlSIgHxCAgIEVAyHChGAGAuZjYLOYqD/wEC+4qD/iJH7GqcgilKeRC7ofbmE8nhRgYt65A3Vqzvlt86TPbdtsZPRYlfjJW7GSzyMFtnoz3exuvTgvvdFU1MvLy8UClVVVdXf3//+/fuJiQkul9tKY1DIZCqFxKDRYqMwl/TXuR9Z4Hx4+aVdi09tXbR1sdLTE0ofUKoSVYOfBd/cCMnwUUq5LioXNinsW6y0fbnartXqezQX7Fq9aNuKhXuWKJ1ZIx97S+Mj+u+z4ZMqO0lfkdTd56TZv/Wlz235Jbwjae+I5CuIkMAXNOQfUTJ8jCozcEGandLDM4pXT6peuj7P1ndtWOaOi05rr99f7Ryw8cJZtbsn5dMcFYci5n2Okv+Cmptx54DFn2sDFUlt+KTMuV8bsPxh8AnmctF8qfA39NstNHfBX3o5QWYQwCwa8hUL+w+s3H9EKQ+D816Yqu5cKLNtqcLRLfMvbJ93bfe8i7sXWl89fcjgcAQc7OjsYrR1tjI6ulhcbk8fm8NltHUQya2EFiqhmUQhkV488zmqu+TqrnnmO+af3bF42zJV/WWwlqcLRWi5v4ZYIL3DQKgQARFh5XtD1PMd1V5fVXx2Rv7JCcWnJ+VfX5bPuqvUFagqxCiL/4lK2v+lIYYD0yAgQgFiLDCLk+EjlFlB87MdVZ+aKt86pbZHV+nwTiXvcyoVrhoTkRozUXLTKOBvcu/9KCQ6ixCJbosYDptBAR9xqqX35zkbKF3YpGi4SmH3cpjWYjmDnZuP6OufPXXG8ur1s6fOnzpx9uwZU9Nzly6dv3jhzNlzJ0+dMDI6fsTgnMkhfZ3V25bI7F8uo79Sbt9yGVMdhRJXFSFaUcJLEsN/mlIlmHPu4iMhIhA2i4L8RxTsM05eiFUSYFQEGBUxTuFzDHQaBwiRgBAu82f3zn/LAAE+AvIJAZtCQkQIYAYBfEZBZnHyU2g1ZqBGqasK/qHqB4TyPzCyn8HvngV/25CojfGRwCcU8AkJE4LQaSQwg5P9iFLrC1Wn+2vUPVQudFbMsFVKslbBWiqirsuFX4YGnQWCzgARV2CIa3IIcxn0VVi0BSzuJizpNizfSb76vmqTtyrRV53wSJUXqjGNUZoGJWc7ibIUIPg58EEFc6zAKSSED0IkrjSfQWAGBCRFIT4C+pvty/8bIeUJw6FiOEQkHT9AgICIkJDPaOgsVvYLBipCSu2pfsh6+nsFCBHDgZlIia+2RGpXRgSHzCCAGRTkCwY6i4N8jYLORsG+RMl8wcnORsl8iZKdwcl+jpL7Ei07GyX7NUrma5TMP6Jk/oGT+YqT+YqDfcXBZrGwr1jYPzDQz2jJuRvKRwKffsF+/ZllV+L3AogQc9QmBEwEwoQgjD/XbCGCw0RwGeFfJEXz9wmhZOWNhIojZSW8XwFC6k4mPUmAEImiw18rRvFfEXwE5BMCykcCIhAyHQmTuJvy55z+BAhA+Ivnn1CAYI6LKkRARAio5MAk/oUbqOj7jvObdRtECEKmUN+Q9xckmaECECoh2ElSFQIE5BMKwkdKPqtUM0bSRiD6fw5/AmkrE5Qv4Zh8706AfDvJSvYkfMTPJE3+O4KPAD6hgU8oQCBlZsy1Js35E4lAiBgOFcEhou9dRdIvKz2NzUknSvIGc6oxEvoqIABhEraRCA4T/wIJP3fanbu0CC4zDQfEcyqZ0jdI7gbJK3/7CeBPDNicBwkgmJOKEoAwvpTrKp0LxXCIGC7zdwafEATEcOgUAvJpzlWBj4AIpN0ekn4i6XCLvukMSaX4fh9QaTvIt19JksIEIRLtNiEIm0LAhD+fZP4mLi4EoXwE9JOkr1bidCW9db5hXMIf/PsOwB8eMDhMBJflS5y6kdIVZwoJSH5ZMQiII2VEcIjw1xmTv22IQOgUQmqdJwKlIu/T8G+uBxA+COODMnwEdOoXvlk/DMGcSuTclSFCUJJr/IHb0a/A9+/Hvx///Y9/g+/fj/+xx/8GogIXCXyk7M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504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Bier flessen opruimen (wedstrijd)</a:t>
            </a:r>
          </a:p>
          <a:p>
            <a:pPr lvl="1"/>
            <a:r>
              <a:rPr lang="nl-NL" dirty="0" smtClean="0"/>
              <a:t>Aansturing wielen (</a:t>
            </a:r>
            <a:r>
              <a:rPr lang="nl-NL" dirty="0" err="1" smtClean="0"/>
              <a:t>pathfinding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Flessen vinden</a:t>
            </a:r>
          </a:p>
          <a:p>
            <a:pPr lvl="1"/>
            <a:r>
              <a:rPr lang="nl-NL" dirty="0" smtClean="0"/>
              <a:t>Flessen oppakken</a:t>
            </a:r>
          </a:p>
          <a:p>
            <a:pPr lvl="1"/>
            <a:r>
              <a:rPr lang="nl-NL" dirty="0" smtClean="0"/>
              <a:t>Krat inruimen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017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Info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Wedstrijd eisen</a:t>
            </a:r>
          </a:p>
          <a:p>
            <a:pPr lvl="1"/>
            <a:r>
              <a:rPr lang="nl-NL" dirty="0" smtClean="0"/>
              <a:t>Autonoom</a:t>
            </a:r>
          </a:p>
          <a:p>
            <a:pPr lvl="1"/>
            <a:r>
              <a:rPr lang="nl-NL" dirty="0" smtClean="0"/>
              <a:t>Afmetingen CHAP</a:t>
            </a:r>
          </a:p>
          <a:p>
            <a:pPr lvl="1"/>
            <a:r>
              <a:rPr lang="nl-NL" dirty="0" smtClean="0"/>
              <a:t>Wedstrijdgebied</a:t>
            </a:r>
            <a:endParaRPr lang="nl-NL" dirty="0"/>
          </a:p>
          <a:p>
            <a:pPr lvl="1"/>
            <a:r>
              <a:rPr lang="nl-NL" dirty="0" smtClean="0"/>
              <a:t>Tijdlimiet</a:t>
            </a:r>
          </a:p>
          <a:p>
            <a:r>
              <a:rPr lang="nl-NL" dirty="0" smtClean="0"/>
              <a:t>Ontwerp ideeën</a:t>
            </a:r>
          </a:p>
          <a:p>
            <a:pPr lvl="1"/>
            <a:r>
              <a:rPr lang="nl-NL" dirty="0" smtClean="0"/>
              <a:t>Lopende band</a:t>
            </a:r>
          </a:p>
          <a:p>
            <a:pPr lvl="1"/>
            <a:r>
              <a:rPr lang="nl-NL" dirty="0" err="1" smtClean="0"/>
              <a:t>Vision</a:t>
            </a:r>
            <a:r>
              <a:rPr lang="nl-NL" dirty="0" smtClean="0"/>
              <a:t>/</a:t>
            </a:r>
            <a:r>
              <a:rPr lang="nl-NL" dirty="0" err="1" smtClean="0"/>
              <a:t>Kinect</a:t>
            </a:r>
            <a:endParaRPr lang="nl-NL" dirty="0" smtClean="0"/>
          </a:p>
          <a:p>
            <a:pPr lvl="1"/>
            <a:r>
              <a:rPr lang="nl-NL" dirty="0" err="1" smtClean="0"/>
              <a:t>Omniwheels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27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Voorlopig Ontwerp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CHAP rijd staande flesje om , en pakt liggende flesjes op met behulp van een loopband in het midden.</a:t>
            </a:r>
          </a:p>
          <a:p>
            <a:endParaRPr lang="nl-NL" dirty="0"/>
          </a:p>
          <a:p>
            <a:r>
              <a:rPr lang="nl-NL" dirty="0" smtClean="0"/>
              <a:t>Camera en raspberry pi voor positionering.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Krat controleren en vullen met arm </a:t>
            </a:r>
            <a:r>
              <a:rPr lang="nl-NL" smtClean="0"/>
              <a:t>bestuurd m.b.v. </a:t>
            </a:r>
            <a:r>
              <a:rPr lang="nl-NL" dirty="0" smtClean="0"/>
              <a:t>arduino.</a:t>
            </a:r>
          </a:p>
          <a:p>
            <a:endParaRPr lang="nl-NL" dirty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03544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</TotalTime>
  <Words>84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CHAP Clean House After Party</vt:lpstr>
      <vt:lpstr>Probleem</vt:lpstr>
      <vt:lpstr>Info</vt:lpstr>
      <vt:lpstr>Voorlopig Ontwerp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</dc:title>
  <dc:creator>Sander</dc:creator>
  <cp:lastModifiedBy>EGCxTrriixX</cp:lastModifiedBy>
  <cp:revision>13</cp:revision>
  <dcterms:created xsi:type="dcterms:W3CDTF">2013-10-02T09:56:00Z</dcterms:created>
  <dcterms:modified xsi:type="dcterms:W3CDTF">2013-10-03T11:41:14Z</dcterms:modified>
</cp:coreProperties>
</file>