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744575"/>
            <a:ext cx="8520600" cy="89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Cloth Simulation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28675" y="2577700"/>
            <a:ext cx="3623700" cy="148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Douwe van Gijn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Christian Knaapen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724" y="2079150"/>
            <a:ext cx="4800851" cy="24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Mass-spring system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Grid of vertices connected with springs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" y="1757725"/>
            <a:ext cx="3687199" cy="36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52" y="2355205"/>
            <a:ext cx="2947775" cy="83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549" y="3255700"/>
            <a:ext cx="3726170" cy="836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ass spring cloth simulation damping"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8625" y="1241050"/>
            <a:ext cx="2947775" cy="193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Explicit Euler integration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Everything exploded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Glitchy mess</a:t>
            </a:r>
          </a:p>
          <a:p>
            <a:pPr indent="-228600" lvl="0" marL="457200">
              <a:spcBef>
                <a:spcPts val="0"/>
              </a:spcBef>
            </a:pPr>
            <a:r>
              <a:rPr lang="nl"/>
              <a:t>Infinite energy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200" y="1658162"/>
            <a:ext cx="4331123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Verlet </a:t>
            </a:r>
            <a:r>
              <a:rPr lang="nl">
                <a:solidFill>
                  <a:srgbClr val="999999"/>
                </a:solidFill>
              </a:rPr>
              <a:t>​[vɛʁˈlɛ]</a:t>
            </a:r>
            <a:r>
              <a:rPr lang="nl"/>
              <a:t> i</a:t>
            </a:r>
            <a:r>
              <a:rPr lang="nl"/>
              <a:t>ntegration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Incredibly stable!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4th order accurate → as good as Runge-Kutta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As cheap as Euler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Does not have velocity terms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00" y="2570648"/>
            <a:ext cx="5763299" cy="86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996" y="3643025"/>
            <a:ext cx="2165499" cy="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Drag and Wind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Highly scientific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Totally not a hack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nl" sz="1400"/>
              <a:t>R</a:t>
            </a:r>
            <a:r>
              <a:rPr baseline="-25000" lang="nl" sz="1400"/>
              <a:t>1</a:t>
            </a:r>
            <a:r>
              <a:rPr lang="nl" sz="1400"/>
              <a:t>: random number in range [0.2, 1], renewed every 30 frames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nl" sz="1400"/>
              <a:t>R</a:t>
            </a:r>
            <a:r>
              <a:rPr baseline="-25000" lang="nl" sz="1400"/>
              <a:t>2</a:t>
            </a:r>
            <a:r>
              <a:rPr lang="nl" sz="1400"/>
              <a:t>: random number in range [0.8, 1.2], renewed every frame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25026" l="15576" r="8366" t="0"/>
          <a:stretch/>
        </p:blipFill>
        <p:spPr>
          <a:xfrm>
            <a:off x="4813675" y="523925"/>
            <a:ext cx="3781923" cy="20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25" y="2114025"/>
            <a:ext cx="3312153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25" y="3084224"/>
            <a:ext cx="4346323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Collision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Ground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Sphere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nl"/>
              <a:t>If inside sphere</a:t>
            </a:r>
          </a:p>
          <a:p>
            <a:pPr indent="-228600" lvl="1" marL="914400">
              <a:spcBef>
                <a:spcPts val="0"/>
              </a:spcBef>
            </a:pPr>
            <a:r>
              <a:rPr lang="nl"/>
              <a:t>epsilon: small number to prevent z-fighting and visual glitches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386" y="369749"/>
            <a:ext cx="3566911" cy="18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475" y="3383024"/>
            <a:ext cx="5299574" cy="9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475" y="1652875"/>
            <a:ext cx="2479999" cy="4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Polish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l"/>
              <a:t>Unity3D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nl"/>
              <a:t>Custom mesh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Tweakable 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Textures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‘Professional’ 3D modeling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l"/>
              <a:t>Decades of tweaking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