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9C9C-92DC-853C-8349-D346EDEB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C7676-C20E-21C6-2665-3A78B8FF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56B9-A4FC-E23F-756D-F06493B2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B721-F649-1C48-5A2A-DF35826F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8233-8951-4965-1A82-6420D648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197D-8501-CEAE-B2E2-5BC908ED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45FF8-6D5C-1405-52BD-BB584153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CAC0-C1AA-90A2-3CFE-0BF5149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E103-9D2A-AA1E-6C1A-3AD17D21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2979-4B16-4BE6-20C4-F29DABF1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74AF5-8147-7204-F3FF-6D54B6491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EE4A-9EA1-1DD3-D9C5-C6D4EED2C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55C1-1924-7DA1-392B-A1E904AA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ED38-DA3F-0196-5CFD-D2F4DC9A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EE42-2637-C0F4-EBE0-0E3AC73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8156-7EB2-7187-9656-34747D9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5F7-6F38-7EEE-A757-6BC97752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7A7D-CB1A-833B-2F9C-7601DEF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724C-E30F-1C59-DBD6-54F0A68D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8B7B-7EF4-79DA-995E-A5BB3F76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10B-1DB9-F7AC-B2AC-EE90CD2F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C8FB8-2FA8-B17C-1A2D-2C48F68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9E731-7FEE-2C69-17F6-F844CB34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1F-FDE0-8547-8826-704442C9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BC0C-67E1-480C-936D-F4874F9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2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54F-D3A0-5AB8-B05E-2FA10447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8B06-78AB-24FA-D6D0-AF1857C8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B7EE-3F15-1F16-A66E-0BDA09CD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64931-D452-D1DD-A076-069FFDFC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F39A-DCF6-7D1A-6143-714C1A36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8944-A221-0A8D-8124-E22E712F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E7C-36D5-1A3C-52FC-A6543BCA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5C4D-596A-B8E6-EFFB-1B451653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60EB-3503-D9D0-F23A-EC745676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CEDCE-29C1-EFFB-DB65-D72AA18AA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D4D89-4742-67BD-01B0-07C9A44DF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9D524-5561-B2E4-6595-47E74396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49014-29A5-4535-51F4-87F14C1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3CE3A-1E8B-EA03-30EE-8782872F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E50-85F8-6ED8-4FFB-B271E3BB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80FE-CF3C-2315-A408-2FDFF3BD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796D8-B9B6-A57E-E074-682A0F57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8FF9-FDD6-DB62-3E44-2830872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A4247-3720-4BE3-D3D9-910D446C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F4A29-27ED-9F43-9105-333B99E0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81E5D-17CD-CCB8-339C-BF8C481E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7B8A-972A-F164-4403-3CE0318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4740-4EB7-DA37-3B85-76B72BF4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F9BA7-A8F6-00FE-E222-0C17355E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D3E12-B81F-5D02-2FBC-593C146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3D22-63AE-E14E-9AE0-D857A71B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45DF-2674-B924-2F46-CB942AEC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1AA3-5A24-4A67-CB78-19B43A8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C4061-5BA8-8E5A-9046-CFEADCE26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961BD-88E4-2E09-61FF-BD06FB5D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2F35-7FA4-21A3-ABB7-769F3397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8C1E-A207-5834-F59C-980E213A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92BB7-3CE1-FA97-E372-7E714F1D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83B09-102C-1321-7C93-81ABEE5B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6417-95C3-79E0-98C5-490797A0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4020-A7E5-9DE8-437F-8D62A95B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31D81-B7EF-4EE8-9C60-C2155F7A54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99AF-9C90-FF08-FDA2-E9B21A30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690E-4B18-306E-EAA0-63B8181B0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D0BD9-B5B6-4C6B-AEFF-9562B8A1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7.sv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5.sv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7.svg"/><Relationship Id="rId5" Type="http://schemas.openxmlformats.org/officeDocument/2006/relationships/slide" Target="slide3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17" Type="http://schemas.openxmlformats.org/officeDocument/2006/relationships/slide" Target="slide7.xml"/><Relationship Id="rId2" Type="http://schemas.openxmlformats.org/officeDocument/2006/relationships/image" Target="../media/image1.tmp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17" Type="http://schemas.openxmlformats.org/officeDocument/2006/relationships/image" Target="../media/image12.tmp"/><Relationship Id="rId2" Type="http://schemas.openxmlformats.org/officeDocument/2006/relationships/image" Target="../media/image1.tmp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17" Type="http://schemas.openxmlformats.org/officeDocument/2006/relationships/slide" Target="slide5.xml"/><Relationship Id="rId2" Type="http://schemas.openxmlformats.org/officeDocument/2006/relationships/image" Target="../media/image1.tmp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Loan Device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hlinkClick r:id="rId8" action="ppaction://hlinksldjump"/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785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Service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9" name="Graphic 18" descr="Tools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Repair Menu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2" name="Graphic 21" descr="Clock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Timeclock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6FCA90-D021-2B6E-A25C-CE7943FC1421}"/>
              </a:ext>
            </a:extLst>
          </p:cNvPr>
          <p:cNvSpPr/>
          <p:nvPr/>
        </p:nvSpPr>
        <p:spPr>
          <a:xfrm>
            <a:off x="3524547" y="1745224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1AD924-9D63-3824-76B1-72AA9F9304B0}"/>
              </a:ext>
            </a:extLst>
          </p:cNvPr>
          <p:cNvSpPr/>
          <p:nvPr/>
        </p:nvSpPr>
        <p:spPr>
          <a:xfrm>
            <a:off x="3627992" y="1848914"/>
            <a:ext cx="7824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Notice &amp; News: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19E9-85A3-C01B-F60E-F2953F8A7854}"/>
              </a:ext>
            </a:extLst>
          </p:cNvPr>
          <p:cNvSpPr/>
          <p:nvPr/>
        </p:nvSpPr>
        <p:spPr>
          <a:xfrm>
            <a:off x="5949076" y="2842897"/>
            <a:ext cx="3182281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Blah blah blah blah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Foobar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bar foo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~~~~~~~~~~~~~~~~~~~~~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~~~~~~~~~~~~~~~~~~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~~~~~~~~~~~~~~~~~~~~~~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~~~~~~~~~~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40586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14139-CE89-AE8E-1E1F-93C5ADE60BFC}"/>
              </a:ext>
            </a:extLst>
          </p:cNvPr>
          <p:cNvSpPr/>
          <p:nvPr/>
        </p:nvSpPr>
        <p:spPr>
          <a:xfrm>
            <a:off x="3399151" y="1785750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Device</a:t>
            </a:r>
          </a:p>
        </p:txBody>
      </p:sp>
      <p:sp>
        <p:nvSpPr>
          <p:cNvPr id="12" name="Rectangle: Rounded Corners 11">
            <a:hlinkClick r:id="rId5" action="ppaction://hlinksldjump"/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4785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Service</a:t>
            </a:r>
          </a:p>
        </p:txBody>
      </p:sp>
      <p:pic>
        <p:nvPicPr>
          <p:cNvPr id="19" name="Graphic 18" descr="Tools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hlinkClick r:id="rId6" action="ppaction://hlinksldjump"/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Menu</a:t>
            </a:r>
          </a:p>
        </p:txBody>
      </p:sp>
      <p:pic>
        <p:nvPicPr>
          <p:cNvPr id="22" name="Graphic 21" descr="Clock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hlinkClick r:id="rId7" action="ppaction://hlinksldjump"/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Timeclock</a:t>
            </a:r>
          </a:p>
        </p:txBody>
      </p:sp>
      <p:pic>
        <p:nvPicPr>
          <p:cNvPr id="3" name="Graphic 2" descr="Bac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B0125-8AC6-4598-5DE7-A61F5D0D4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6964" y="580468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E4222-072A-5C0D-BEF3-1540EB2E0CF6}"/>
              </a:ext>
            </a:extLst>
          </p:cNvPr>
          <p:cNvSpPr txBox="1"/>
          <p:nvPr/>
        </p:nvSpPr>
        <p:spPr>
          <a:xfrm>
            <a:off x="10549434" y="64886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14C4F-C6C9-BB88-3571-421243A6B9D8}"/>
              </a:ext>
            </a:extLst>
          </p:cNvPr>
          <p:cNvSpPr/>
          <p:nvPr/>
        </p:nvSpPr>
        <p:spPr>
          <a:xfrm>
            <a:off x="9124335" y="2222090"/>
            <a:ext cx="2406558" cy="3582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4343F-F488-DC28-A239-66EA277F2ACE}"/>
              </a:ext>
            </a:extLst>
          </p:cNvPr>
          <p:cNvSpPr txBox="1"/>
          <p:nvPr/>
        </p:nvSpPr>
        <p:spPr>
          <a:xfrm>
            <a:off x="9389806" y="2506603"/>
            <a:ext cx="187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Scanned:</a:t>
            </a:r>
          </a:p>
          <a:p>
            <a:endParaRPr lang="en-US" dirty="0"/>
          </a:p>
          <a:p>
            <a:r>
              <a:rPr lang="en-US" dirty="0"/>
              <a:t>Dell Desktop, #938920</a:t>
            </a:r>
          </a:p>
          <a:p>
            <a:endParaRPr lang="en-US" dirty="0"/>
          </a:p>
          <a:p>
            <a:r>
              <a:rPr lang="en-US" dirty="0"/>
              <a:t>HP Monitor, #77839</a:t>
            </a:r>
          </a:p>
          <a:p>
            <a:endParaRPr lang="en-US" dirty="0"/>
          </a:p>
          <a:p>
            <a:r>
              <a:rPr lang="en-US" dirty="0"/>
              <a:t>Small Drone, #92399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56726-FCEC-1C7F-6AE3-5E874E5C51CE}"/>
              </a:ext>
            </a:extLst>
          </p:cNvPr>
          <p:cNvSpPr/>
          <p:nvPr/>
        </p:nvSpPr>
        <p:spPr>
          <a:xfrm>
            <a:off x="3834581" y="2227157"/>
            <a:ext cx="4901610" cy="558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73E89-813B-FDFE-E77F-607E68CC6980}"/>
              </a:ext>
            </a:extLst>
          </p:cNvPr>
          <p:cNvSpPr txBox="1"/>
          <p:nvPr/>
        </p:nvSpPr>
        <p:spPr>
          <a:xfrm>
            <a:off x="3834581" y="2310579"/>
            <a:ext cx="18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Item#: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363E36-8216-E852-EBA5-00A5EC368A74}"/>
              </a:ext>
            </a:extLst>
          </p:cNvPr>
          <p:cNvSpPr/>
          <p:nvPr/>
        </p:nvSpPr>
        <p:spPr>
          <a:xfrm>
            <a:off x="11253252" y="2222090"/>
            <a:ext cx="274012" cy="35825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1F60AAB8-73DE-30BD-6210-5B673BAC438B}"/>
              </a:ext>
            </a:extLst>
          </p:cNvPr>
          <p:cNvSpPr/>
          <p:nvPr/>
        </p:nvSpPr>
        <p:spPr>
          <a:xfrm>
            <a:off x="11330682" y="2297219"/>
            <a:ext cx="136342" cy="34314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9C970E-149D-F5B2-82C9-6006E16D93B6}"/>
              </a:ext>
            </a:extLst>
          </p:cNvPr>
          <p:cNvSpPr/>
          <p:nvPr/>
        </p:nvSpPr>
        <p:spPr>
          <a:xfrm>
            <a:off x="7252591" y="4955969"/>
            <a:ext cx="1435510" cy="82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</a:p>
          <a:p>
            <a:pPr algn="ctr"/>
            <a:r>
              <a:rPr lang="en-US" dirty="0"/>
              <a:t>Order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107926-A558-1D2F-5769-2DDC3E48A15D}"/>
              </a:ext>
            </a:extLst>
          </p:cNvPr>
          <p:cNvSpPr/>
          <p:nvPr/>
        </p:nvSpPr>
        <p:spPr>
          <a:xfrm>
            <a:off x="5633142" y="3937764"/>
            <a:ext cx="1435510" cy="82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Receipt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45CAD-B77D-6BA2-2E10-3CDF3AC9B25D}"/>
              </a:ext>
            </a:extLst>
          </p:cNvPr>
          <p:cNvSpPr/>
          <p:nvPr/>
        </p:nvSpPr>
        <p:spPr>
          <a:xfrm>
            <a:off x="4051423" y="4955968"/>
            <a:ext cx="1435510" cy="82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19B201-DCF9-4889-EA84-83F56DF9FDB2}"/>
              </a:ext>
            </a:extLst>
          </p:cNvPr>
          <p:cNvSpPr/>
          <p:nvPr/>
        </p:nvSpPr>
        <p:spPr>
          <a:xfrm>
            <a:off x="7248575" y="2948950"/>
            <a:ext cx="1435510" cy="82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Item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268B8E-2C17-28D6-5586-3AADBA76C828}"/>
              </a:ext>
            </a:extLst>
          </p:cNvPr>
          <p:cNvSpPr/>
          <p:nvPr/>
        </p:nvSpPr>
        <p:spPr>
          <a:xfrm>
            <a:off x="4005437" y="2971125"/>
            <a:ext cx="1435510" cy="82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Item(s)</a:t>
            </a:r>
          </a:p>
        </p:txBody>
      </p:sp>
    </p:spTree>
    <p:extLst>
      <p:ext uri="{BB962C8B-B14F-4D97-AF65-F5344CB8AC3E}">
        <p14:creationId xmlns:p14="http://schemas.microsoft.com/office/powerpoint/2010/main" val="3631717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14139-CE89-AE8E-1E1F-93C5ADE60BFC}"/>
              </a:ext>
            </a:extLst>
          </p:cNvPr>
          <p:cNvSpPr/>
          <p:nvPr/>
        </p:nvSpPr>
        <p:spPr>
          <a:xfrm>
            <a:off x="3399151" y="1785750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Device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4785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Service</a:t>
            </a:r>
          </a:p>
        </p:txBody>
      </p:sp>
      <p:pic>
        <p:nvPicPr>
          <p:cNvPr id="19" name="Graphic 18" descr="Tools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hlinkClick r:id="rId6" action="ppaction://hlinksldjump"/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Menu</a:t>
            </a:r>
          </a:p>
        </p:txBody>
      </p:sp>
      <p:pic>
        <p:nvPicPr>
          <p:cNvPr id="22" name="Graphic 21" descr="Clock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hlinkClick r:id="rId7" action="ppaction://hlinksldjump"/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Timeclock</a:t>
            </a:r>
          </a:p>
        </p:txBody>
      </p:sp>
      <p:pic>
        <p:nvPicPr>
          <p:cNvPr id="3" name="Graphic 2" descr="Bac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B0125-8AC6-4598-5DE7-A61F5D0D4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6964" y="580468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E4222-072A-5C0D-BEF3-1540EB2E0CF6}"/>
              </a:ext>
            </a:extLst>
          </p:cNvPr>
          <p:cNvSpPr txBox="1"/>
          <p:nvPr/>
        </p:nvSpPr>
        <p:spPr>
          <a:xfrm>
            <a:off x="10549434" y="64886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545E9-1AC1-58EE-C6BF-CBB382A278D8}"/>
              </a:ext>
            </a:extLst>
          </p:cNvPr>
          <p:cNvSpPr/>
          <p:nvPr/>
        </p:nvSpPr>
        <p:spPr>
          <a:xfrm>
            <a:off x="9124335" y="2222090"/>
            <a:ext cx="2406558" cy="3582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A637D-FB02-0440-4516-3E34F4CC489C}"/>
              </a:ext>
            </a:extLst>
          </p:cNvPr>
          <p:cNvSpPr txBox="1"/>
          <p:nvPr/>
        </p:nvSpPr>
        <p:spPr>
          <a:xfrm>
            <a:off x="9389806" y="2506603"/>
            <a:ext cx="187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Receipt:</a:t>
            </a:r>
          </a:p>
          <a:p>
            <a:endParaRPr lang="en-US" dirty="0"/>
          </a:p>
          <a:p>
            <a:r>
              <a:rPr lang="en-US" dirty="0"/>
              <a:t>Dell Desktop, #938920</a:t>
            </a:r>
          </a:p>
          <a:p>
            <a:endParaRPr lang="en-US" dirty="0"/>
          </a:p>
          <a:p>
            <a:r>
              <a:rPr lang="en-US" dirty="0"/>
              <a:t>HP Monitor, #77839</a:t>
            </a:r>
          </a:p>
          <a:p>
            <a:endParaRPr lang="en-US" dirty="0"/>
          </a:p>
          <a:p>
            <a:r>
              <a:rPr lang="en-US" dirty="0"/>
              <a:t>Small Drone, #92399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E3E20-F6DE-FF75-6F52-9811354E7118}"/>
              </a:ext>
            </a:extLst>
          </p:cNvPr>
          <p:cNvSpPr/>
          <p:nvPr/>
        </p:nvSpPr>
        <p:spPr>
          <a:xfrm>
            <a:off x="3834581" y="2227157"/>
            <a:ext cx="4901610" cy="558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C50F8C-CB75-D92C-088C-A8DAC4303771}"/>
              </a:ext>
            </a:extLst>
          </p:cNvPr>
          <p:cNvSpPr txBox="1"/>
          <p:nvPr/>
        </p:nvSpPr>
        <p:spPr>
          <a:xfrm>
            <a:off x="3834581" y="2310579"/>
            <a:ext cx="18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 #: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1D6066CD-C45F-6AAD-49FC-707009B37B82}"/>
              </a:ext>
            </a:extLst>
          </p:cNvPr>
          <p:cNvSpPr/>
          <p:nvPr/>
        </p:nvSpPr>
        <p:spPr>
          <a:xfrm>
            <a:off x="11330682" y="2297219"/>
            <a:ext cx="136342" cy="34314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62C1DA-9C9E-1BBD-F9D1-9E1853ABFF1A}"/>
              </a:ext>
            </a:extLst>
          </p:cNvPr>
          <p:cNvSpPr/>
          <p:nvPr/>
        </p:nvSpPr>
        <p:spPr>
          <a:xfrm>
            <a:off x="7252591" y="4955969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</a:p>
          <a:p>
            <a:pPr algn="ctr"/>
            <a:r>
              <a:rPr lang="en-US" dirty="0"/>
              <a:t>Return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3F0F32-F374-86BF-DB89-557E79D11A62}"/>
              </a:ext>
            </a:extLst>
          </p:cNvPr>
          <p:cNvSpPr/>
          <p:nvPr/>
        </p:nvSpPr>
        <p:spPr>
          <a:xfrm>
            <a:off x="7248575" y="3958161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Receipt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651C849-8B74-D5AD-8AF2-02296DFA3FB0}"/>
              </a:ext>
            </a:extLst>
          </p:cNvPr>
          <p:cNvSpPr/>
          <p:nvPr/>
        </p:nvSpPr>
        <p:spPr>
          <a:xfrm>
            <a:off x="4005437" y="4922353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A3C1D8-3DF6-C8C8-3883-C02968175C44}"/>
              </a:ext>
            </a:extLst>
          </p:cNvPr>
          <p:cNvSpPr/>
          <p:nvPr/>
        </p:nvSpPr>
        <p:spPr>
          <a:xfrm>
            <a:off x="7248575" y="2948950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337DE5-A349-488F-6780-6C5515081552}"/>
              </a:ext>
            </a:extLst>
          </p:cNvPr>
          <p:cNvSpPr/>
          <p:nvPr/>
        </p:nvSpPr>
        <p:spPr>
          <a:xfrm>
            <a:off x="4005437" y="2971125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Search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60DFAF-0251-0C01-FCE8-701C6F75A94E}"/>
              </a:ext>
            </a:extLst>
          </p:cNvPr>
          <p:cNvSpPr/>
          <p:nvPr/>
        </p:nvSpPr>
        <p:spPr>
          <a:xfrm>
            <a:off x="4005437" y="3923422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Search</a:t>
            </a:r>
          </a:p>
        </p:txBody>
      </p:sp>
    </p:spTree>
    <p:extLst>
      <p:ext uri="{BB962C8B-B14F-4D97-AF65-F5344CB8AC3E}">
        <p14:creationId xmlns:p14="http://schemas.microsoft.com/office/powerpoint/2010/main" val="46544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14139-CE89-AE8E-1E1F-93C5ADE60BFC}"/>
              </a:ext>
            </a:extLst>
          </p:cNvPr>
          <p:cNvSpPr/>
          <p:nvPr/>
        </p:nvSpPr>
        <p:spPr>
          <a:xfrm>
            <a:off x="3399151" y="1785750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Device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828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Service</a:t>
            </a:r>
          </a:p>
        </p:txBody>
      </p:sp>
      <p:pic>
        <p:nvPicPr>
          <p:cNvPr id="19" name="Graphic 18" descr="Tools with solid fill"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Menu</a:t>
            </a:r>
          </a:p>
        </p:txBody>
      </p:sp>
      <p:pic>
        <p:nvPicPr>
          <p:cNvPr id="22" name="Graphic 21" descr="Clock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hlinkClick r:id="rId7" action="ppaction://hlinksldjump"/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Timeclock</a:t>
            </a:r>
          </a:p>
        </p:txBody>
      </p:sp>
      <p:pic>
        <p:nvPicPr>
          <p:cNvPr id="3" name="Graphic 2" descr="Bac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B0125-8AC6-4598-5DE7-A61F5D0D4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6964" y="580468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E4222-072A-5C0D-BEF3-1540EB2E0CF6}"/>
              </a:ext>
            </a:extLst>
          </p:cNvPr>
          <p:cNvSpPr txBox="1"/>
          <p:nvPr/>
        </p:nvSpPr>
        <p:spPr>
          <a:xfrm>
            <a:off x="10549434" y="64886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AA3F6-A752-E96B-B686-F5F8019E9576}"/>
              </a:ext>
            </a:extLst>
          </p:cNvPr>
          <p:cNvSpPr/>
          <p:nvPr/>
        </p:nvSpPr>
        <p:spPr>
          <a:xfrm>
            <a:off x="9124335" y="2222090"/>
            <a:ext cx="2406558" cy="3582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827EB-D227-369F-FB89-6B0A08FD1268}"/>
              </a:ext>
            </a:extLst>
          </p:cNvPr>
          <p:cNvSpPr txBox="1"/>
          <p:nvPr/>
        </p:nvSpPr>
        <p:spPr>
          <a:xfrm>
            <a:off x="9389806" y="2506603"/>
            <a:ext cx="1878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Repair Order:</a:t>
            </a:r>
          </a:p>
          <a:p>
            <a:endParaRPr lang="en-US" dirty="0"/>
          </a:p>
          <a:p>
            <a:r>
              <a:rPr lang="en-US" dirty="0"/>
              <a:t>Dell Desktop, #521458</a:t>
            </a:r>
          </a:p>
          <a:p>
            <a:endParaRPr lang="en-US" dirty="0"/>
          </a:p>
          <a:p>
            <a:r>
              <a:rPr lang="en-US" dirty="0"/>
              <a:t>Issue: Cannot save items</a:t>
            </a:r>
          </a:p>
          <a:p>
            <a:endParaRPr lang="en-US" dirty="0"/>
          </a:p>
          <a:p>
            <a:r>
              <a:rPr lang="en-US" dirty="0"/>
              <a:t>Repair:</a:t>
            </a:r>
          </a:p>
          <a:p>
            <a:r>
              <a:rPr lang="en-US" dirty="0"/>
              <a:t>Replaced bad HDD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45A6EB-A3FF-EFC8-D249-4F3A6D9EE878}"/>
              </a:ext>
            </a:extLst>
          </p:cNvPr>
          <p:cNvSpPr/>
          <p:nvPr/>
        </p:nvSpPr>
        <p:spPr>
          <a:xfrm>
            <a:off x="3834581" y="2227157"/>
            <a:ext cx="4901610" cy="558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9B29E-E245-FD5E-2C63-22A33C0C7F8E}"/>
              </a:ext>
            </a:extLst>
          </p:cNvPr>
          <p:cNvSpPr txBox="1"/>
          <p:nvPr/>
        </p:nvSpPr>
        <p:spPr>
          <a:xfrm>
            <a:off x="3834581" y="2310579"/>
            <a:ext cx="18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 #: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45C0BA12-93D1-6361-D066-996DAAC93796}"/>
              </a:ext>
            </a:extLst>
          </p:cNvPr>
          <p:cNvSpPr/>
          <p:nvPr/>
        </p:nvSpPr>
        <p:spPr>
          <a:xfrm>
            <a:off x="11330682" y="2297219"/>
            <a:ext cx="136342" cy="34314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AB88AD-F655-86A0-0074-89C7E3B80CAA}"/>
              </a:ext>
            </a:extLst>
          </p:cNvPr>
          <p:cNvSpPr/>
          <p:nvPr/>
        </p:nvSpPr>
        <p:spPr>
          <a:xfrm>
            <a:off x="7252591" y="4955969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  <a:p>
            <a:pPr algn="ctr"/>
            <a:r>
              <a:rPr lang="en-US" dirty="0"/>
              <a:t>Ticket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D5DC23-3B18-F744-78BD-1080CDA6F197}"/>
              </a:ext>
            </a:extLst>
          </p:cNvPr>
          <p:cNvSpPr/>
          <p:nvPr/>
        </p:nvSpPr>
        <p:spPr>
          <a:xfrm>
            <a:off x="7248575" y="3958161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Reopen Ticket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596096-1BE4-8E17-DDB0-E69D018B12C2}"/>
              </a:ext>
            </a:extLst>
          </p:cNvPr>
          <p:cNvSpPr/>
          <p:nvPr/>
        </p:nvSpPr>
        <p:spPr>
          <a:xfrm>
            <a:off x="4005437" y="4922353"/>
            <a:ext cx="1435510" cy="82591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Remove Inventory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FC1326-5F7F-4C2D-E62E-C3770DF6D93D}"/>
              </a:ext>
            </a:extLst>
          </p:cNvPr>
          <p:cNvSpPr/>
          <p:nvPr/>
        </p:nvSpPr>
        <p:spPr>
          <a:xfrm>
            <a:off x="5663080" y="2998071"/>
            <a:ext cx="1435510" cy="825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D148E6-1348-F739-B26B-D4458F0EACDC}"/>
              </a:ext>
            </a:extLst>
          </p:cNvPr>
          <p:cNvSpPr/>
          <p:nvPr/>
        </p:nvSpPr>
        <p:spPr>
          <a:xfrm>
            <a:off x="4005437" y="2971125"/>
            <a:ext cx="1435510" cy="825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Search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B37EAA-FA24-4376-CBE7-A764D41D4DC0}"/>
              </a:ext>
            </a:extLst>
          </p:cNvPr>
          <p:cNvSpPr/>
          <p:nvPr/>
        </p:nvSpPr>
        <p:spPr>
          <a:xfrm>
            <a:off x="4005437" y="3923422"/>
            <a:ext cx="1435510" cy="825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Search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F66D42D-15F6-DB15-59E9-148BB34F5FA8}"/>
              </a:ext>
            </a:extLst>
          </p:cNvPr>
          <p:cNvSpPr/>
          <p:nvPr/>
        </p:nvSpPr>
        <p:spPr>
          <a:xfrm>
            <a:off x="5627006" y="3966282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Ticket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252D41-0CD1-20C3-C44E-392E00D4C042}"/>
              </a:ext>
            </a:extLst>
          </p:cNvPr>
          <p:cNvSpPr/>
          <p:nvPr/>
        </p:nvSpPr>
        <p:spPr>
          <a:xfrm>
            <a:off x="7248575" y="2995100"/>
            <a:ext cx="1435510" cy="8259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Ticket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2F5D58-3408-0790-DC62-F78072EF9008}"/>
              </a:ext>
            </a:extLst>
          </p:cNvPr>
          <p:cNvSpPr/>
          <p:nvPr/>
        </p:nvSpPr>
        <p:spPr>
          <a:xfrm>
            <a:off x="5648531" y="4934493"/>
            <a:ext cx="1435510" cy="8259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Inventory</a:t>
            </a:r>
          </a:p>
        </p:txBody>
      </p:sp>
    </p:spTree>
    <p:extLst>
      <p:ext uri="{BB962C8B-B14F-4D97-AF65-F5344CB8AC3E}">
        <p14:creationId xmlns:p14="http://schemas.microsoft.com/office/powerpoint/2010/main" val="2528294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14139-CE89-AE8E-1E1F-93C5ADE60BFC}"/>
              </a:ext>
            </a:extLst>
          </p:cNvPr>
          <p:cNvSpPr/>
          <p:nvPr/>
        </p:nvSpPr>
        <p:spPr>
          <a:xfrm>
            <a:off x="3399151" y="1785750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Device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4785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Service</a:t>
            </a:r>
          </a:p>
        </p:txBody>
      </p:sp>
      <p:pic>
        <p:nvPicPr>
          <p:cNvPr id="19" name="Graphic 18" descr="Tools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Menu</a:t>
            </a:r>
          </a:p>
        </p:txBody>
      </p:sp>
      <p:pic>
        <p:nvPicPr>
          <p:cNvPr id="22" name="Graphic 21" descr="Clock with solid fill"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Timeclock</a:t>
            </a:r>
          </a:p>
        </p:txBody>
      </p:sp>
      <p:pic>
        <p:nvPicPr>
          <p:cNvPr id="3" name="Graphic 2" descr="Bac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B0125-8AC6-4598-5DE7-A61F5D0D4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6964" y="580468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E4222-072A-5C0D-BEF3-1540EB2E0CF6}"/>
              </a:ext>
            </a:extLst>
          </p:cNvPr>
          <p:cNvSpPr txBox="1"/>
          <p:nvPr/>
        </p:nvSpPr>
        <p:spPr>
          <a:xfrm>
            <a:off x="10549434" y="64886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2" name="Rectangle 1">
            <a:hlinkClick r:id="rId16" action="ppaction://hlinksldjump"/>
            <a:extLst>
              <a:ext uri="{FF2B5EF4-FFF2-40B4-BE49-F238E27FC236}">
                <a16:creationId xmlns:a16="http://schemas.microsoft.com/office/drawing/2014/main" id="{7456C09A-78C3-127E-8B26-D2F6426AF251}"/>
              </a:ext>
            </a:extLst>
          </p:cNvPr>
          <p:cNvSpPr/>
          <p:nvPr/>
        </p:nvSpPr>
        <p:spPr>
          <a:xfrm>
            <a:off x="4552335" y="2597060"/>
            <a:ext cx="5860026" cy="447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6C6CD-A25A-136A-9DF2-4A60FA07920D}"/>
              </a:ext>
            </a:extLst>
          </p:cNvPr>
          <p:cNvSpPr txBox="1"/>
          <p:nvPr/>
        </p:nvSpPr>
        <p:spPr>
          <a:xfrm>
            <a:off x="4552335" y="2231919"/>
            <a:ext cx="59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or Enter ID Number</a:t>
            </a:r>
          </a:p>
        </p:txBody>
      </p:sp>
      <p:sp>
        <p:nvSpPr>
          <p:cNvPr id="15" name="Rectangle: Rounded Corners 14">
            <a:hlinkClick r:id="rId17" action="ppaction://hlinksldjump"/>
            <a:extLst>
              <a:ext uri="{FF2B5EF4-FFF2-40B4-BE49-F238E27FC236}">
                <a16:creationId xmlns:a16="http://schemas.microsoft.com/office/drawing/2014/main" id="{F05A9C22-0874-4FB0-A9ED-B37E8E167A84}"/>
              </a:ext>
            </a:extLst>
          </p:cNvPr>
          <p:cNvSpPr/>
          <p:nvPr/>
        </p:nvSpPr>
        <p:spPr>
          <a:xfrm>
            <a:off x="8072284" y="2005781"/>
            <a:ext cx="2340077" cy="4473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83987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14139-CE89-AE8E-1E1F-93C5ADE60BFC}"/>
              </a:ext>
            </a:extLst>
          </p:cNvPr>
          <p:cNvSpPr/>
          <p:nvPr/>
        </p:nvSpPr>
        <p:spPr>
          <a:xfrm>
            <a:off x="3399151" y="1785750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Device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4785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Service</a:t>
            </a:r>
          </a:p>
        </p:txBody>
      </p:sp>
      <p:pic>
        <p:nvPicPr>
          <p:cNvPr id="19" name="Graphic 18" descr="Tools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Menu</a:t>
            </a:r>
          </a:p>
        </p:txBody>
      </p:sp>
      <p:pic>
        <p:nvPicPr>
          <p:cNvPr id="22" name="Graphic 21" descr="Clock with solid fill"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Timeclock</a:t>
            </a:r>
          </a:p>
        </p:txBody>
      </p:sp>
      <p:pic>
        <p:nvPicPr>
          <p:cNvPr id="3" name="Graphic 2" descr="Bac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B0125-8AC6-4598-5DE7-A61F5D0D4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6964" y="580468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E4222-072A-5C0D-BEF3-1540EB2E0CF6}"/>
              </a:ext>
            </a:extLst>
          </p:cNvPr>
          <p:cNvSpPr txBox="1"/>
          <p:nvPr/>
        </p:nvSpPr>
        <p:spPr>
          <a:xfrm>
            <a:off x="10549434" y="64886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2" name="Rectangle 1">
            <a:hlinkClick r:id="rId16" action="ppaction://hlinksldjump"/>
            <a:extLst>
              <a:ext uri="{FF2B5EF4-FFF2-40B4-BE49-F238E27FC236}">
                <a16:creationId xmlns:a16="http://schemas.microsoft.com/office/drawing/2014/main" id="{9B694B60-D0B1-F8F6-53D7-259918F12E1E}"/>
              </a:ext>
            </a:extLst>
          </p:cNvPr>
          <p:cNvSpPr/>
          <p:nvPr/>
        </p:nvSpPr>
        <p:spPr>
          <a:xfrm>
            <a:off x="4552335" y="2597060"/>
            <a:ext cx="5860026" cy="447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63679-D11D-A3E6-0A31-D4A4B9BAE05C}"/>
              </a:ext>
            </a:extLst>
          </p:cNvPr>
          <p:cNvSpPr txBox="1"/>
          <p:nvPr/>
        </p:nvSpPr>
        <p:spPr>
          <a:xfrm>
            <a:off x="4552335" y="2231919"/>
            <a:ext cx="59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or Enter ID Number</a:t>
            </a:r>
          </a:p>
        </p:txBody>
      </p:sp>
      <p:pic>
        <p:nvPicPr>
          <p:cNvPr id="18" name="Picture 17" descr="A screenshot of a number pad&#10;&#10;Description automatically generated">
            <a:extLst>
              <a:ext uri="{FF2B5EF4-FFF2-40B4-BE49-F238E27FC236}">
                <a16:creationId xmlns:a16="http://schemas.microsoft.com/office/drawing/2014/main" id="{F345AB68-BA38-74A9-BE5B-F74D77180E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5" y="3140371"/>
            <a:ext cx="5800388" cy="3116626"/>
          </a:xfrm>
          <a:prstGeom prst="rect">
            <a:avLst/>
          </a:prstGeom>
        </p:spPr>
      </p:pic>
      <p:sp>
        <p:nvSpPr>
          <p:cNvPr id="21" name="Rectangle: Rounded Corners 20">
            <a:hlinkClick r:id="rId18" action="ppaction://hlinksldjump"/>
            <a:extLst>
              <a:ext uri="{FF2B5EF4-FFF2-40B4-BE49-F238E27FC236}">
                <a16:creationId xmlns:a16="http://schemas.microsoft.com/office/drawing/2014/main" id="{D62892AE-B71E-A3A7-0074-963FFF1739B9}"/>
              </a:ext>
            </a:extLst>
          </p:cNvPr>
          <p:cNvSpPr/>
          <p:nvPr/>
        </p:nvSpPr>
        <p:spPr>
          <a:xfrm>
            <a:off x="8072284" y="2005781"/>
            <a:ext cx="2340077" cy="4473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013180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14139-CE89-AE8E-1E1F-93C5ADE60BFC}"/>
              </a:ext>
            </a:extLst>
          </p:cNvPr>
          <p:cNvSpPr/>
          <p:nvPr/>
        </p:nvSpPr>
        <p:spPr>
          <a:xfrm>
            <a:off x="3399151" y="1785750"/>
            <a:ext cx="8318090" cy="47500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D9FA1C6E-5D3B-FDF0-BB6C-2ACE444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" y="230026"/>
            <a:ext cx="2110923" cy="112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CA4873-A099-DF7F-CA83-AC20564BE314}"/>
              </a:ext>
            </a:extLst>
          </p:cNvPr>
          <p:cNvSpPr/>
          <p:nvPr/>
        </p:nvSpPr>
        <p:spPr>
          <a:xfrm>
            <a:off x="5633142" y="230026"/>
            <a:ext cx="6333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Loaner POS System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2DB5BB1-E301-6264-D407-D69BFC4FC12E}"/>
              </a:ext>
            </a:extLst>
          </p:cNvPr>
          <p:cNvSpPr/>
          <p:nvPr/>
        </p:nvSpPr>
        <p:spPr>
          <a:xfrm>
            <a:off x="586523" y="1799302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nterne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4FFA8D1B-71D8-1C99-5453-3AA7A828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4785" y="1745224"/>
            <a:ext cx="914400" cy="9144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6E12C4EE-4B8A-F5AE-8C7A-60DAECCA808D}"/>
              </a:ext>
            </a:extLst>
          </p:cNvPr>
          <p:cNvSpPr txBox="1"/>
          <p:nvPr/>
        </p:nvSpPr>
        <p:spPr>
          <a:xfrm>
            <a:off x="938748" y="250660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Device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592F788C-5E14-F562-D09B-F2E1A9859836}"/>
              </a:ext>
            </a:extLst>
          </p:cNvPr>
          <p:cNvSpPr/>
          <p:nvPr/>
        </p:nvSpPr>
        <p:spPr>
          <a:xfrm>
            <a:off x="586523" y="3140371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2EB5CE2A-68E1-69D4-9AF7-2CCFA952B6E0}"/>
              </a:ext>
            </a:extLst>
          </p:cNvPr>
          <p:cNvSpPr/>
          <p:nvPr/>
        </p:nvSpPr>
        <p:spPr>
          <a:xfrm>
            <a:off x="586523" y="4481440"/>
            <a:ext cx="2110924" cy="10225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CBA49A-4C5E-D4AC-B5F3-F2435111A867}"/>
              </a:ext>
            </a:extLst>
          </p:cNvPr>
          <p:cNvSpPr/>
          <p:nvPr/>
        </p:nvSpPr>
        <p:spPr>
          <a:xfrm>
            <a:off x="586523" y="5728713"/>
            <a:ext cx="2110924" cy="10225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Angry face with solid fill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B8E367E-DFEA-1027-ABD7-3A97783E5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4785" y="3140371"/>
            <a:ext cx="914400" cy="825911"/>
          </a:xfrm>
          <a:prstGeom prst="rect">
            <a:avLst/>
          </a:prstGeom>
        </p:spPr>
      </p:pic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4807B58-A0DD-5E1F-C71D-0569B9EADE30}"/>
              </a:ext>
            </a:extLst>
          </p:cNvPr>
          <p:cNvSpPr txBox="1"/>
          <p:nvPr/>
        </p:nvSpPr>
        <p:spPr>
          <a:xfrm>
            <a:off x="661107" y="3828005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Service</a:t>
            </a:r>
          </a:p>
        </p:txBody>
      </p:sp>
      <p:pic>
        <p:nvPicPr>
          <p:cNvPr id="19" name="Graphic 18" descr="Tools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D7C31C61-1FE7-6A89-74C4-1C316F88D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227" y="4515851"/>
            <a:ext cx="707513" cy="707513"/>
          </a:xfrm>
          <a:prstGeom prst="rect">
            <a:avLst/>
          </a:prstGeom>
        </p:spPr>
      </p:pic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B81702B5-AEE1-4EDF-8973-799F91FA22C6}"/>
              </a:ext>
            </a:extLst>
          </p:cNvPr>
          <p:cNvSpPr txBox="1"/>
          <p:nvPr/>
        </p:nvSpPr>
        <p:spPr>
          <a:xfrm>
            <a:off x="923677" y="5134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Menu</a:t>
            </a:r>
          </a:p>
        </p:txBody>
      </p:sp>
      <p:pic>
        <p:nvPicPr>
          <p:cNvPr id="22" name="Graphic 21" descr="Clock with solid fill">
            <a:extLst>
              <a:ext uri="{FF2B5EF4-FFF2-40B4-BE49-F238E27FC236}">
                <a16:creationId xmlns:a16="http://schemas.microsoft.com/office/drawing/2014/main" id="{16A3447E-2F50-095D-E712-7B72823E7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9828" y="5709851"/>
            <a:ext cx="825912" cy="825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7B88E2-756F-F911-EA62-2CCDD1561ADA}"/>
              </a:ext>
            </a:extLst>
          </p:cNvPr>
          <p:cNvSpPr txBox="1"/>
          <p:nvPr/>
        </p:nvSpPr>
        <p:spPr>
          <a:xfrm>
            <a:off x="938748" y="6400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Timeclock</a:t>
            </a:r>
          </a:p>
        </p:txBody>
      </p:sp>
      <p:pic>
        <p:nvPicPr>
          <p:cNvPr id="3" name="Graphic 2" descr="Bac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B0125-8AC6-4598-5DE7-A61F5D0D4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6964" y="580468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E4222-072A-5C0D-BEF3-1540EB2E0CF6}"/>
              </a:ext>
            </a:extLst>
          </p:cNvPr>
          <p:cNvSpPr txBox="1"/>
          <p:nvPr/>
        </p:nvSpPr>
        <p:spPr>
          <a:xfrm>
            <a:off x="10549434" y="648866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2" name="Rectangle 1">
            <a:hlinkClick r:id="rId16" action="ppaction://hlinksldjump"/>
            <a:extLst>
              <a:ext uri="{FF2B5EF4-FFF2-40B4-BE49-F238E27FC236}">
                <a16:creationId xmlns:a16="http://schemas.microsoft.com/office/drawing/2014/main" id="{7456C09A-78C3-127E-8B26-D2F6426AF251}"/>
              </a:ext>
            </a:extLst>
          </p:cNvPr>
          <p:cNvSpPr/>
          <p:nvPr/>
        </p:nvSpPr>
        <p:spPr>
          <a:xfrm>
            <a:off x="4552335" y="2597060"/>
            <a:ext cx="5860026" cy="447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6C6CD-A25A-136A-9DF2-4A60FA07920D}"/>
              </a:ext>
            </a:extLst>
          </p:cNvPr>
          <p:cNvSpPr txBox="1"/>
          <p:nvPr/>
        </p:nvSpPr>
        <p:spPr>
          <a:xfrm>
            <a:off x="4552335" y="2231919"/>
            <a:ext cx="59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or Enter ID Number</a:t>
            </a:r>
          </a:p>
        </p:txBody>
      </p:sp>
      <p:sp>
        <p:nvSpPr>
          <p:cNvPr id="15" name="Rectangle: Rounded Corners 14">
            <a:hlinkClick r:id="rId17" action="ppaction://hlinksldjump"/>
            <a:extLst>
              <a:ext uri="{FF2B5EF4-FFF2-40B4-BE49-F238E27FC236}">
                <a16:creationId xmlns:a16="http://schemas.microsoft.com/office/drawing/2014/main" id="{B3C6F403-05CE-D175-A2B1-6F7F782E24B0}"/>
              </a:ext>
            </a:extLst>
          </p:cNvPr>
          <p:cNvSpPr/>
          <p:nvPr/>
        </p:nvSpPr>
        <p:spPr>
          <a:xfrm>
            <a:off x="7885472" y="2005781"/>
            <a:ext cx="2526890" cy="4473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for 2nd Employee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B4782-12B2-9D01-9BBA-A73E50F96E61}"/>
              </a:ext>
            </a:extLst>
          </p:cNvPr>
          <p:cNvSpPr/>
          <p:nvPr/>
        </p:nvSpPr>
        <p:spPr>
          <a:xfrm>
            <a:off x="4525813" y="3645177"/>
            <a:ext cx="588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Clock Successful!</a:t>
            </a:r>
          </a:p>
        </p:txBody>
      </p:sp>
    </p:spTree>
    <p:extLst>
      <p:ext uri="{BB962C8B-B14F-4D97-AF65-F5344CB8AC3E}">
        <p14:creationId xmlns:p14="http://schemas.microsoft.com/office/powerpoint/2010/main" val="466530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696A5D6022543A3FF3E06EF8A2F6C" ma:contentTypeVersion="15" ma:contentTypeDescription="Create a new document." ma:contentTypeScope="" ma:versionID="b60322961f03d4911477d25e5d1e9a43">
  <xsd:schema xmlns:xsd="http://www.w3.org/2001/XMLSchema" xmlns:xs="http://www.w3.org/2001/XMLSchema" xmlns:p="http://schemas.microsoft.com/office/2006/metadata/properties" xmlns:ns3="fac16d03-5d38-4fb0-857b-eba52c634689" xmlns:ns4="45bdb583-4f7a-4d7f-a2dc-72842a5ae7df" targetNamespace="http://schemas.microsoft.com/office/2006/metadata/properties" ma:root="true" ma:fieldsID="31b23579b970b17e994917691acfaf9d" ns3:_="" ns4:_="">
    <xsd:import namespace="fac16d03-5d38-4fb0-857b-eba52c634689"/>
    <xsd:import namespace="45bdb583-4f7a-4d7f-a2dc-72842a5ae7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16d03-5d38-4fb0-857b-eba52c634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b583-4f7a-4d7f-a2dc-72842a5ae7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c16d03-5d38-4fb0-857b-eba52c634689" xsi:nil="true"/>
  </documentManagement>
</p:properties>
</file>

<file path=customXml/itemProps1.xml><?xml version="1.0" encoding="utf-8"?>
<ds:datastoreItem xmlns:ds="http://schemas.openxmlformats.org/officeDocument/2006/customXml" ds:itemID="{D4EA7E9F-9BA6-47C4-A8F9-E84E6583F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c16d03-5d38-4fb0-857b-eba52c634689"/>
    <ds:schemaRef ds:uri="45bdb583-4f7a-4d7f-a2dc-72842a5ae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69049-B65D-4A5D-ABA7-6CD9256C75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02C7B5-E3C6-45A8-8F71-B1BBC8043C96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5bdb583-4f7a-4d7f-a2dc-72842a5ae7df"/>
    <ds:schemaRef ds:uri="fac16d03-5d38-4fb0-857b-eba52c6346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224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Josiah Greenwell</dc:creator>
  <cp:lastModifiedBy>Josiah Greenwell</cp:lastModifiedBy>
  <cp:revision>1</cp:revision>
  <dcterms:created xsi:type="dcterms:W3CDTF">2024-09-26T01:45:27Z</dcterms:created>
  <dcterms:modified xsi:type="dcterms:W3CDTF">2024-09-26T02:40:52Z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0x01010056A696A5D6022543A3FF3E06EF8A2F6C</vt:lpwstr>
  </property>
</Properties>
</file>