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F38CF-FAC5-C3C6-4412-A034360B7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CC69E-9AE5-E316-7A78-FBD6FD5EB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16FFD-9207-3AEC-5385-6A1138B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4BFB6-E881-985B-464E-393532AF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4AC92-975C-94DE-B5A1-603A262F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60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A51C-E14A-90F2-CC00-C93223D4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C676A-E776-AEF7-1658-E381D9576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F45330-183A-F2D0-7B6A-054E55C0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D04FE-09C5-18D1-7AB0-A98493C3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779B2-1420-97D8-02A4-3BBDD4A7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964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344E2F-F3DC-D860-CDA6-AF13EC3FC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1904C4-8993-8A2A-4105-1B384E4E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424E0-F466-440D-D6EE-4E4AE98E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64B76-2186-B52B-510D-E31A84FB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ECF1D-EB2A-08B0-AE5C-625BCB6D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737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16DDA-F28C-5EAB-279C-371A18EB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1B659-8FCD-A8A7-4602-21E6E720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A1606-7A4F-162A-4786-1EE26EC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A0016-350A-C565-03E5-7DADA7FE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3E578-6DC7-65E2-88C2-88A1BC12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564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3AB58-3AC6-D1F4-A7E2-75E88405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DB420C-3C54-CF47-E953-5FA7ADE2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3A8198-5A95-F19A-9DCC-2113A7B3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88C4F-4371-6F1E-9CD5-8DCD996D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CEA58-8778-E122-18F7-2C01034C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68B2C-5797-32AD-CD78-46C87A7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53C21-3E0A-D17D-F428-A2F08A30F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93F8DA-9EB9-4E36-3B6D-D70D5A01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08FF43-D416-5BBF-A6CE-0B99D1F2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8D58F-E8E7-C86F-FFA9-F66C0A4A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D1068-C16D-1E50-00BA-BC71F644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86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E6B15-2840-3431-2BFA-4FF8B28B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FA1983-026D-B011-25AB-BD195F80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ADB12-2B88-1F70-4588-3957B3AA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8C171D-34D5-AEE3-4653-CD104C1C8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E13EF4-66DF-2188-115E-449ABC045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85B589-75BC-7421-A722-31BDC924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6EA1F-4621-7B36-EB10-4D7C32B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C65261-8D64-DAC7-8E39-C7548DB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877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8BD2B-F06E-FB3F-5CF9-1AF9665A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2DF1D0-416D-BF8B-0C41-BB1ACFA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0DD05-8A14-1013-59BF-3E72CE05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6A8A90-285F-12FE-6E94-8C4D4BA9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14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92E853-DCC5-AC46-D839-68856901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B2E66-4BDA-84D7-C385-16C0F5F4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BFE623-0944-9253-D5D0-53046EF9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4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3D36-8933-9722-B220-123CD934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860CF0-6E33-93A4-644B-0786E5F3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FCE577-3A65-B0B1-4090-AB861B384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84FF9-E17E-5091-D7A3-B716A4E1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4C6E5-09EA-8CDA-033B-7109852A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3E0C9-54B4-1E60-D417-145EFFA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150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064D8-CFDA-EE33-D89E-BD3E6FF2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48AB5F-92E0-C9E9-1564-265E5F0B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6A0F5-913A-EFFF-481B-DF7F9924B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33343-85F8-7E50-CCC5-C3AD88B7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983A27-133D-2888-56A5-E837F167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5F4D16-3C7B-D231-4A16-87C45CA7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222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B98FC7-633A-B119-BEE1-EB6165CD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D238F-3749-26AD-6B0E-1588773E9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10046C-8FF6-2FDE-E2CA-49C7780C8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221DA-5815-472F-BEDB-B5F9944710CA}" type="datetimeFigureOut">
              <a:rPr lang="es-PE" smtClean="0"/>
              <a:t>8/10/2025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EA3EE-1F4B-AEE2-30F8-67D4A113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055DE-C6CF-5887-0376-152EC83C3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A926D-16E5-42A7-988D-D2F9CFD68D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566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79" Type="http://schemas.openxmlformats.org/officeDocument/2006/relationships/tags" Target="../tags/tag179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185" Type="http://schemas.openxmlformats.org/officeDocument/2006/relationships/tags" Target="../tags/tag18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80" Type="http://schemas.openxmlformats.org/officeDocument/2006/relationships/tags" Target="../tags/tag180.xml"/><Relationship Id="rId210" Type="http://schemas.openxmlformats.org/officeDocument/2006/relationships/tags" Target="../tags/tag210.xml"/><Relationship Id="rId215" Type="http://schemas.openxmlformats.org/officeDocument/2006/relationships/slideLayout" Target="../slideLayouts/slideLayout7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TLSHAPE_SL_a990ee44c1194d179ad1360f949f16fa_BackgroundRectangle">
            <a:extLst>
              <a:ext uri="{FF2B5EF4-FFF2-40B4-BE49-F238E27FC236}">
                <a16:creationId xmlns:a16="http://schemas.microsoft.com/office/drawing/2014/main" id="{B44EC4EA-6F89-99F6-5661-C0B8571D60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417242"/>
            <a:ext cx="112903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5" name="OTLSHAPE_SL_a965529fdf584e779990613e69d5d286_BackgroundRectangle">
            <a:extLst>
              <a:ext uri="{FF2B5EF4-FFF2-40B4-BE49-F238E27FC236}">
                <a16:creationId xmlns:a16="http://schemas.microsoft.com/office/drawing/2014/main" id="{598F4DD7-47CD-CA11-374A-E9FA547A56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836638"/>
            <a:ext cx="11290300" cy="401743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8" name="OTLSHAPE_SL_4059e1480a1d42df9ccdb361afe6fbae_BackgroundRectangle">
            <a:extLst>
              <a:ext uri="{FF2B5EF4-FFF2-40B4-BE49-F238E27FC236}">
                <a16:creationId xmlns:a16="http://schemas.microsoft.com/office/drawing/2014/main" id="{1E05FC19-CCD1-7CC5-52A0-40B35F3027A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263782"/>
            <a:ext cx="112903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1" name="OTLSHAPE_SL_d488b39e64f346858f93f9814af5d68f_BackgroundRectangle">
            <a:extLst>
              <a:ext uri="{FF2B5EF4-FFF2-40B4-BE49-F238E27FC236}">
                <a16:creationId xmlns:a16="http://schemas.microsoft.com/office/drawing/2014/main" id="{E9A17A54-2CF8-1DF5-3247-E2BDA5116DD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683178"/>
            <a:ext cx="112903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0" name="OTLSHAPE_SL2A_9cd3bbf2472949bbb9cbbfbae21e62fb_BackgroundRectangle" hidden="1">
            <a:extLst>
              <a:ext uri="{FF2B5EF4-FFF2-40B4-BE49-F238E27FC236}">
                <a16:creationId xmlns:a16="http://schemas.microsoft.com/office/drawing/2014/main" id="{6DFCA16D-110E-6E8B-9803-C0275262254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324253" y="3417242"/>
            <a:ext cx="90297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OTLSHAPE_SL2A_cde4d926aca64b64b8aa66379d68ab75_BackgroundRectangle" hidden="1">
            <a:extLst>
              <a:ext uri="{FF2B5EF4-FFF2-40B4-BE49-F238E27FC236}">
                <a16:creationId xmlns:a16="http://schemas.microsoft.com/office/drawing/2014/main" id="{736EC565-B9E4-5997-7D45-0925D8012E7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324253" y="3836638"/>
            <a:ext cx="9029700" cy="401743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6" name="OTLSHAPE_SL2A_26b1f239067f40e092ef45e16bc029ef_BackgroundRectangle" hidden="1">
            <a:extLst>
              <a:ext uri="{FF2B5EF4-FFF2-40B4-BE49-F238E27FC236}">
                <a16:creationId xmlns:a16="http://schemas.microsoft.com/office/drawing/2014/main" id="{879BB5AA-E4E9-E658-F207-5F5F6AA2B90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24253" y="4263782"/>
            <a:ext cx="90297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9" name="OTLSHAPE_SL2A_415d31a4604c43d4a6b71c03252eca67_BackgroundRectangle" hidden="1">
            <a:extLst>
              <a:ext uri="{FF2B5EF4-FFF2-40B4-BE49-F238E27FC236}">
                <a16:creationId xmlns:a16="http://schemas.microsoft.com/office/drawing/2014/main" id="{D3C200F9-D16A-7269-A113-6BC375D293E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24253" y="4683178"/>
            <a:ext cx="9029700" cy="393996"/>
          </a:xfrm>
          <a:prstGeom prst="rect">
            <a:avLst/>
          </a:prstGeom>
          <a:solidFill>
            <a:srgbClr val="C8C8C8">
              <a:alpha val="20000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OTLSHAPE_TB_00000000000000000000000000000000_LeftEndCaps" hidden="1">
            <a:extLst>
              <a:ext uri="{FF2B5EF4-FFF2-40B4-BE49-F238E27FC236}">
                <a16:creationId xmlns:a16="http://schemas.microsoft.com/office/drawing/2014/main" id="{8B77B2E2-1CED-A632-05DD-873E456C715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>
                <a:solidFill>
                  <a:srgbClr val="A6B727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A2C8676B-62C4-3728-677A-C3B35A822F2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1474534" y="304758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b="1" spc="-44">
                <a:solidFill>
                  <a:srgbClr val="A6B727"/>
                </a:solidFill>
                <a:latin typeface="Calibri" panose="020F0502020204030204" pitchFamily="34" charset="0"/>
              </a:rPr>
              <a:t>2025</a:t>
            </a:r>
          </a:p>
        </p:txBody>
      </p:sp>
      <p:sp>
        <p:nvSpPr>
          <p:cNvPr id="132" name="OTLSHAPE_TB_00000000000000000000000000000000_ScaleContainer">
            <a:extLst>
              <a:ext uri="{FF2B5EF4-FFF2-40B4-BE49-F238E27FC236}">
                <a16:creationId xmlns:a16="http://schemas.microsoft.com/office/drawing/2014/main" id="{EA1FDADC-5321-1973-2B2A-E1F5A45A27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451253" y="2995094"/>
            <a:ext cx="8902700" cy="182880"/>
          </a:xfrm>
          <a:prstGeom prst="round2SameRect">
            <a:avLst/>
          </a:prstGeom>
          <a:solidFill>
            <a:srgbClr val="626262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OTLSHAPE_SL_a990ee44c1194d179ad1360f949f16fa_HeaderRectangle">
            <a:extLst>
              <a:ext uri="{FF2B5EF4-FFF2-40B4-BE49-F238E27FC236}">
                <a16:creationId xmlns:a16="http://schemas.microsoft.com/office/drawing/2014/main" id="{A3B9599C-5809-3289-13A7-C02D11E7719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417242"/>
            <a:ext cx="2273300" cy="393996"/>
          </a:xfrm>
          <a:prstGeom prst="rect">
            <a:avLst/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6" name="OTLSHAPE_SL_a965529fdf584e779990613e69d5d286_HeaderRectangle">
            <a:extLst>
              <a:ext uri="{FF2B5EF4-FFF2-40B4-BE49-F238E27FC236}">
                <a16:creationId xmlns:a16="http://schemas.microsoft.com/office/drawing/2014/main" id="{A84C5012-EA5B-EF59-EF08-FB1F24C2B4CB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836638"/>
            <a:ext cx="2273300" cy="401743"/>
          </a:xfrm>
          <a:prstGeom prst="rect">
            <a:avLst/>
          </a:prstGeom>
          <a:solidFill>
            <a:srgbClr val="A6B727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9" name="OTLSHAPE_SL_4059e1480a1d42df9ccdb361afe6fbae_HeaderRectangle">
            <a:extLst>
              <a:ext uri="{FF2B5EF4-FFF2-40B4-BE49-F238E27FC236}">
                <a16:creationId xmlns:a16="http://schemas.microsoft.com/office/drawing/2014/main" id="{57F57779-D667-B132-C11F-FFF48DE4B4D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263782"/>
            <a:ext cx="2273300" cy="393996"/>
          </a:xfrm>
          <a:prstGeom prst="rect">
            <a:avLst/>
          </a:prstGeom>
          <a:solidFill>
            <a:srgbClr val="F69200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2" name="OTLSHAPE_SL_d488b39e64f346858f93f9814af5d68f_HeaderRectangle">
            <a:extLst>
              <a:ext uri="{FF2B5EF4-FFF2-40B4-BE49-F238E27FC236}">
                <a16:creationId xmlns:a16="http://schemas.microsoft.com/office/drawing/2014/main" id="{71FAAF85-3D2F-F803-44DB-6DD366D5967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683178"/>
            <a:ext cx="2273300" cy="393996"/>
          </a:xfrm>
          <a:prstGeom prst="rect">
            <a:avLst/>
          </a:prstGeom>
          <a:solidFill>
            <a:srgbClr val="83838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8" name="OTLSHAPE_SL2A_9cd3bbf2472949bbb9cbbfbae21e62fb_HeaderRectangle" hidden="1">
            <a:extLst>
              <a:ext uri="{FF2B5EF4-FFF2-40B4-BE49-F238E27FC236}">
                <a16:creationId xmlns:a16="http://schemas.microsoft.com/office/drawing/2014/main" id="{40239605-1572-011E-963C-C22482E520FC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2324253" y="3417242"/>
            <a:ext cx="0" cy="0"/>
          </a:xfrm>
          <a:prstGeom prst="rect">
            <a:avLst/>
          </a:prstGeom>
          <a:solidFill>
            <a:srgbClr val="418AB3">
              <a:alpha val="49804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OTLSHAPE_SL2A_cde4d926aca64b64b8aa66379d68ab75_HeaderRectangle" hidden="1">
            <a:extLst>
              <a:ext uri="{FF2B5EF4-FFF2-40B4-BE49-F238E27FC236}">
                <a16:creationId xmlns:a16="http://schemas.microsoft.com/office/drawing/2014/main" id="{98D9EDEC-B95E-20F0-4715-70AE9AC84BE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2324253" y="3836638"/>
            <a:ext cx="0" cy="0"/>
          </a:xfrm>
          <a:prstGeom prst="rect">
            <a:avLst/>
          </a:prstGeom>
          <a:solidFill>
            <a:srgbClr val="A6B727">
              <a:alpha val="49804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OTLSHAPE_SL2A_26b1f239067f40e092ef45e16bc029ef_HeaderRectangle" hidden="1">
            <a:extLst>
              <a:ext uri="{FF2B5EF4-FFF2-40B4-BE49-F238E27FC236}">
                <a16:creationId xmlns:a16="http://schemas.microsoft.com/office/drawing/2014/main" id="{FCEC109A-61FA-D723-81AB-A7FBBE50AB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324253" y="4263782"/>
            <a:ext cx="0" cy="0"/>
          </a:xfrm>
          <a:prstGeom prst="rect">
            <a:avLst/>
          </a:prstGeom>
          <a:solidFill>
            <a:srgbClr val="F69200">
              <a:alpha val="49804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7" name="OTLSHAPE_SL2A_415d31a4604c43d4a6b71c03252eca67_HeaderRectangle" hidden="1">
            <a:extLst>
              <a:ext uri="{FF2B5EF4-FFF2-40B4-BE49-F238E27FC236}">
                <a16:creationId xmlns:a16="http://schemas.microsoft.com/office/drawing/2014/main" id="{0B76222B-4D7C-5FDC-4CE9-CF024845A36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324253" y="4683178"/>
            <a:ext cx="0" cy="0"/>
          </a:xfrm>
          <a:prstGeom prst="rect">
            <a:avLst/>
          </a:prstGeom>
          <a:solidFill>
            <a:srgbClr val="838383">
              <a:alpha val="49804"/>
            </a:srgb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3" name="OTLSHAPE_TB_00000000000000000000000000000000_MiddleScaleContainer">
            <a:extLst>
              <a:ext uri="{FF2B5EF4-FFF2-40B4-BE49-F238E27FC236}">
                <a16:creationId xmlns:a16="http://schemas.microsoft.com/office/drawing/2014/main" id="{2409A9F2-339F-686D-F58F-344E6492A4E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451253" y="3187118"/>
            <a:ext cx="89027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891D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4" name="OTLSHAPE_TB_00000000000000000000000000000000_BottomScaleContainer" hidden="1">
            <a:extLst>
              <a:ext uri="{FF2B5EF4-FFF2-40B4-BE49-F238E27FC236}">
                <a16:creationId xmlns:a16="http://schemas.microsoft.com/office/drawing/2014/main" id="{6099C31C-2046-55E3-6BFC-8AC31B46AAD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451253" y="2995094"/>
            <a:ext cx="0" cy="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891D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74" name="OTLSHAPE_G_00000000000000000000000000000000_ShapeBelow0">
            <a:extLst>
              <a:ext uri="{FF2B5EF4-FFF2-40B4-BE49-F238E27FC236}">
                <a16:creationId xmlns:a16="http://schemas.microsoft.com/office/drawing/2014/main" id="{1C3DEF40-6444-8471-9A14-43F3088B2245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2729258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OTLSHAPE_G_00000000000000000000000000000000_ShapeBelow1">
            <a:extLst>
              <a:ext uri="{FF2B5EF4-FFF2-40B4-BE49-F238E27FC236}">
                <a16:creationId xmlns:a16="http://schemas.microsoft.com/office/drawing/2014/main" id="{EB6158E3-E78D-C78B-B172-5C5878FEA257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3007267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OTLSHAPE_G_00000000000000000000000000000000_ShapeBelow2">
            <a:extLst>
              <a:ext uri="{FF2B5EF4-FFF2-40B4-BE49-F238E27FC236}">
                <a16:creationId xmlns:a16="http://schemas.microsoft.com/office/drawing/2014/main" id="{A250B6DC-EDEE-2324-E140-D97098333BF4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3285276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OTLSHAPE_G_00000000000000000000000000000000_ShapeBelow3">
            <a:extLst>
              <a:ext uri="{FF2B5EF4-FFF2-40B4-BE49-F238E27FC236}">
                <a16:creationId xmlns:a16="http://schemas.microsoft.com/office/drawing/2014/main" id="{3082E9CE-A8FA-5BE9-4D82-CF004D401BAC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3563285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OTLSHAPE_G_00000000000000000000000000000000_ShapeBelow4">
            <a:extLst>
              <a:ext uri="{FF2B5EF4-FFF2-40B4-BE49-F238E27FC236}">
                <a16:creationId xmlns:a16="http://schemas.microsoft.com/office/drawing/2014/main" id="{9026A21A-7420-E0FD-B18B-69BD99894124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3841294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OTLSHAPE_G_00000000000000000000000000000000_ShapeBelow5">
            <a:extLst>
              <a:ext uri="{FF2B5EF4-FFF2-40B4-BE49-F238E27FC236}">
                <a16:creationId xmlns:a16="http://schemas.microsoft.com/office/drawing/2014/main" id="{6339FD41-DD18-8DD3-A3DC-6A82054D177A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4119303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G_00000000000000000000000000000000_ShapeBelow6">
            <a:extLst>
              <a:ext uri="{FF2B5EF4-FFF2-40B4-BE49-F238E27FC236}">
                <a16:creationId xmlns:a16="http://schemas.microsoft.com/office/drawing/2014/main" id="{4301CFF1-AF85-A54D-0738-00006B9FF29A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4397312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G_00000000000000000000000000000000_ShapeBelow7">
            <a:extLst>
              <a:ext uri="{FF2B5EF4-FFF2-40B4-BE49-F238E27FC236}">
                <a16:creationId xmlns:a16="http://schemas.microsoft.com/office/drawing/2014/main" id="{A72A0906-F26A-5061-8FAE-79B200273DE8}"/>
              </a:ext>
            </a:extLst>
          </p:cNvPr>
          <p:cNvCxnSpPr/>
          <p:nvPr>
            <p:custDataLst>
              <p:tags r:id="rId30"/>
            </p:custDataLst>
          </p:nvPr>
        </p:nvCxnSpPr>
        <p:spPr>
          <a:xfrm>
            <a:off x="4675321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G_00000000000000000000000000000000_ShapeBelow8">
            <a:extLst>
              <a:ext uri="{FF2B5EF4-FFF2-40B4-BE49-F238E27FC236}">
                <a16:creationId xmlns:a16="http://schemas.microsoft.com/office/drawing/2014/main" id="{55D2B170-FE97-3B9C-8DF1-F482941BD0D7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4953329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OTLSHAPE_G_00000000000000000000000000000000_ShapeBelow9">
            <a:extLst>
              <a:ext uri="{FF2B5EF4-FFF2-40B4-BE49-F238E27FC236}">
                <a16:creationId xmlns:a16="http://schemas.microsoft.com/office/drawing/2014/main" id="{93BC20DD-E2F5-40A3-C5CB-5A4D6C2D5412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5231338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OTLSHAPE_G_00000000000000000000000000000000_ShapeBelow10">
            <a:extLst>
              <a:ext uri="{FF2B5EF4-FFF2-40B4-BE49-F238E27FC236}">
                <a16:creationId xmlns:a16="http://schemas.microsoft.com/office/drawing/2014/main" id="{3358A6EF-1FE6-8F0A-4158-657F04C3E986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509347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OTLSHAPE_G_00000000000000000000000000000000_ShapeBelow11">
            <a:extLst>
              <a:ext uri="{FF2B5EF4-FFF2-40B4-BE49-F238E27FC236}">
                <a16:creationId xmlns:a16="http://schemas.microsoft.com/office/drawing/2014/main" id="{70AF6D98-2CBF-C73A-C7F9-E29D7EDAA135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5787356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OTLSHAPE_G_00000000000000000000000000000000_ShapeBelow12">
            <a:extLst>
              <a:ext uri="{FF2B5EF4-FFF2-40B4-BE49-F238E27FC236}">
                <a16:creationId xmlns:a16="http://schemas.microsoft.com/office/drawing/2014/main" id="{1ADD9AD6-2A99-2A77-06C7-5C3974C4C933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6065365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OTLSHAPE_G_00000000000000000000000000000000_ShapeBelow13">
            <a:extLst>
              <a:ext uri="{FF2B5EF4-FFF2-40B4-BE49-F238E27FC236}">
                <a16:creationId xmlns:a16="http://schemas.microsoft.com/office/drawing/2014/main" id="{33EE38B7-CFDE-349E-DBDF-82CF601064F9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6343374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OTLSHAPE_G_00000000000000000000000000000000_ShapeBelow14">
            <a:extLst>
              <a:ext uri="{FF2B5EF4-FFF2-40B4-BE49-F238E27FC236}">
                <a16:creationId xmlns:a16="http://schemas.microsoft.com/office/drawing/2014/main" id="{F4450D3D-CD16-1B25-9566-2782ABB974E2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6621383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OTLSHAPE_G_00000000000000000000000000000000_ShapeBelow15">
            <a:extLst>
              <a:ext uri="{FF2B5EF4-FFF2-40B4-BE49-F238E27FC236}">
                <a16:creationId xmlns:a16="http://schemas.microsoft.com/office/drawing/2014/main" id="{5C003B28-096D-4278-348E-743DE43139F7}"/>
              </a:ext>
            </a:extLst>
          </p:cNvPr>
          <p:cNvCxnSpPr/>
          <p:nvPr>
            <p:custDataLst>
              <p:tags r:id="rId38"/>
            </p:custDataLst>
          </p:nvPr>
        </p:nvCxnSpPr>
        <p:spPr>
          <a:xfrm>
            <a:off x="6899392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OTLSHAPE_G_00000000000000000000000000000000_ShapeBelow16">
            <a:extLst>
              <a:ext uri="{FF2B5EF4-FFF2-40B4-BE49-F238E27FC236}">
                <a16:creationId xmlns:a16="http://schemas.microsoft.com/office/drawing/2014/main" id="{C680A264-06D7-CDF3-8014-AC4D6BCF52F3}"/>
              </a:ext>
            </a:extLst>
          </p:cNvPr>
          <p:cNvCxnSpPr/>
          <p:nvPr>
            <p:custDataLst>
              <p:tags r:id="rId39"/>
            </p:custDataLst>
          </p:nvPr>
        </p:nvCxnSpPr>
        <p:spPr>
          <a:xfrm>
            <a:off x="7177401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OTLSHAPE_G_00000000000000000000000000000000_ShapeBelow17">
            <a:extLst>
              <a:ext uri="{FF2B5EF4-FFF2-40B4-BE49-F238E27FC236}">
                <a16:creationId xmlns:a16="http://schemas.microsoft.com/office/drawing/2014/main" id="{7A44B9CE-515C-AD1D-D4EA-021743D10F2C}"/>
              </a:ext>
            </a:extLst>
          </p:cNvPr>
          <p:cNvCxnSpPr/>
          <p:nvPr>
            <p:custDataLst>
              <p:tags r:id="rId40"/>
            </p:custDataLst>
          </p:nvPr>
        </p:nvCxnSpPr>
        <p:spPr>
          <a:xfrm>
            <a:off x="7455410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OTLSHAPE_G_00000000000000000000000000000000_ShapeBelow18">
            <a:extLst>
              <a:ext uri="{FF2B5EF4-FFF2-40B4-BE49-F238E27FC236}">
                <a16:creationId xmlns:a16="http://schemas.microsoft.com/office/drawing/2014/main" id="{A7618299-016B-6A64-64F7-367A2B2F50F7}"/>
              </a:ext>
            </a:extLst>
          </p:cNvPr>
          <p:cNvCxnSpPr/>
          <p:nvPr>
            <p:custDataLst>
              <p:tags r:id="rId41"/>
            </p:custDataLst>
          </p:nvPr>
        </p:nvCxnSpPr>
        <p:spPr>
          <a:xfrm>
            <a:off x="7733419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OTLSHAPE_G_00000000000000000000000000000000_ShapeBelow19">
            <a:extLst>
              <a:ext uri="{FF2B5EF4-FFF2-40B4-BE49-F238E27FC236}">
                <a16:creationId xmlns:a16="http://schemas.microsoft.com/office/drawing/2014/main" id="{87EECCE9-1157-5D8E-5145-478AC039F490}"/>
              </a:ext>
            </a:extLst>
          </p:cNvPr>
          <p:cNvCxnSpPr/>
          <p:nvPr>
            <p:custDataLst>
              <p:tags r:id="rId42"/>
            </p:custDataLst>
          </p:nvPr>
        </p:nvCxnSpPr>
        <p:spPr>
          <a:xfrm>
            <a:off x="8011428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OTLSHAPE_G_00000000000000000000000000000000_ShapeBelow20">
            <a:extLst>
              <a:ext uri="{FF2B5EF4-FFF2-40B4-BE49-F238E27FC236}">
                <a16:creationId xmlns:a16="http://schemas.microsoft.com/office/drawing/2014/main" id="{4A4BADBF-99CA-0592-C501-E927D7563EF1}"/>
              </a:ext>
            </a:extLst>
          </p:cNvPr>
          <p:cNvCxnSpPr/>
          <p:nvPr>
            <p:custDataLst>
              <p:tags r:id="rId43"/>
            </p:custDataLst>
          </p:nvPr>
        </p:nvCxnSpPr>
        <p:spPr>
          <a:xfrm>
            <a:off x="8289437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OTLSHAPE_G_00000000000000000000000000000000_ShapeBelow21">
            <a:extLst>
              <a:ext uri="{FF2B5EF4-FFF2-40B4-BE49-F238E27FC236}">
                <a16:creationId xmlns:a16="http://schemas.microsoft.com/office/drawing/2014/main" id="{40BE0BAA-5978-A29D-9FBD-1BCBC4A06E40}"/>
              </a:ext>
            </a:extLst>
          </p:cNvPr>
          <p:cNvCxnSpPr/>
          <p:nvPr>
            <p:custDataLst>
              <p:tags r:id="rId44"/>
            </p:custDataLst>
          </p:nvPr>
        </p:nvCxnSpPr>
        <p:spPr>
          <a:xfrm>
            <a:off x="8567445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OTLSHAPE_G_00000000000000000000000000000000_ShapeBelow22">
            <a:extLst>
              <a:ext uri="{FF2B5EF4-FFF2-40B4-BE49-F238E27FC236}">
                <a16:creationId xmlns:a16="http://schemas.microsoft.com/office/drawing/2014/main" id="{23922B65-2AC4-2B77-4BDB-31976989F03E}"/>
              </a:ext>
            </a:extLst>
          </p:cNvPr>
          <p:cNvCxnSpPr/>
          <p:nvPr>
            <p:custDataLst>
              <p:tags r:id="rId45"/>
            </p:custDataLst>
          </p:nvPr>
        </p:nvCxnSpPr>
        <p:spPr>
          <a:xfrm>
            <a:off x="8845455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OTLSHAPE_G_00000000000000000000000000000000_ShapeBelow23">
            <a:extLst>
              <a:ext uri="{FF2B5EF4-FFF2-40B4-BE49-F238E27FC236}">
                <a16:creationId xmlns:a16="http://schemas.microsoft.com/office/drawing/2014/main" id="{AFD2464F-5472-D081-8C7F-3EB047F8E988}"/>
              </a:ext>
            </a:extLst>
          </p:cNvPr>
          <p:cNvCxnSpPr/>
          <p:nvPr>
            <p:custDataLst>
              <p:tags r:id="rId46"/>
            </p:custDataLst>
          </p:nvPr>
        </p:nvCxnSpPr>
        <p:spPr>
          <a:xfrm>
            <a:off x="9123463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G_00000000000000000000000000000000_ShapeBelow24">
            <a:extLst>
              <a:ext uri="{FF2B5EF4-FFF2-40B4-BE49-F238E27FC236}">
                <a16:creationId xmlns:a16="http://schemas.microsoft.com/office/drawing/2014/main" id="{72DC0DF7-B63D-1D6E-7D70-E87520E20492}"/>
              </a:ext>
            </a:extLst>
          </p:cNvPr>
          <p:cNvCxnSpPr/>
          <p:nvPr>
            <p:custDataLst>
              <p:tags r:id="rId47"/>
            </p:custDataLst>
          </p:nvPr>
        </p:nvCxnSpPr>
        <p:spPr>
          <a:xfrm>
            <a:off x="9401472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OTLSHAPE_G_00000000000000000000000000000000_ShapeBelow25">
            <a:extLst>
              <a:ext uri="{FF2B5EF4-FFF2-40B4-BE49-F238E27FC236}">
                <a16:creationId xmlns:a16="http://schemas.microsoft.com/office/drawing/2014/main" id="{85692A4A-ACA8-925F-780C-546B20959DCD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9679481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OTLSHAPE_G_00000000000000000000000000000000_ShapeBelow26">
            <a:extLst>
              <a:ext uri="{FF2B5EF4-FFF2-40B4-BE49-F238E27FC236}">
                <a16:creationId xmlns:a16="http://schemas.microsoft.com/office/drawing/2014/main" id="{2F975C03-3B0A-B933-52AB-634603DB3026}"/>
              </a:ext>
            </a:extLst>
          </p:cNvPr>
          <p:cNvCxnSpPr/>
          <p:nvPr>
            <p:custDataLst>
              <p:tags r:id="rId49"/>
            </p:custDataLst>
          </p:nvPr>
        </p:nvCxnSpPr>
        <p:spPr>
          <a:xfrm>
            <a:off x="9957490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OTLSHAPE_G_00000000000000000000000000000000_ShapeBelow27">
            <a:extLst>
              <a:ext uri="{FF2B5EF4-FFF2-40B4-BE49-F238E27FC236}">
                <a16:creationId xmlns:a16="http://schemas.microsoft.com/office/drawing/2014/main" id="{A9EF7753-CDD3-D3DB-6555-161D396FAC24}"/>
              </a:ext>
            </a:extLst>
          </p:cNvPr>
          <p:cNvCxnSpPr/>
          <p:nvPr>
            <p:custDataLst>
              <p:tags r:id="rId50"/>
            </p:custDataLst>
          </p:nvPr>
        </p:nvCxnSpPr>
        <p:spPr>
          <a:xfrm>
            <a:off x="10235499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G_00000000000000000000000000000000_ShapeBelow28">
            <a:extLst>
              <a:ext uri="{FF2B5EF4-FFF2-40B4-BE49-F238E27FC236}">
                <a16:creationId xmlns:a16="http://schemas.microsoft.com/office/drawing/2014/main" id="{73B92A69-90FA-BC75-D08E-307CC3900AA1}"/>
              </a:ext>
            </a:extLst>
          </p:cNvPr>
          <p:cNvCxnSpPr/>
          <p:nvPr>
            <p:custDataLst>
              <p:tags r:id="rId51"/>
            </p:custDataLst>
          </p:nvPr>
        </p:nvCxnSpPr>
        <p:spPr>
          <a:xfrm>
            <a:off x="10513508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OTLSHAPE_G_00000000000000000000000000000000_ShapeBelow29">
            <a:extLst>
              <a:ext uri="{FF2B5EF4-FFF2-40B4-BE49-F238E27FC236}">
                <a16:creationId xmlns:a16="http://schemas.microsoft.com/office/drawing/2014/main" id="{F5065EBC-3160-3939-4165-4BCB0F5E5E1A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10791516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OTLSHAPE_G_00000000000000000000000000000000_ShapeBelow30">
            <a:extLst>
              <a:ext uri="{FF2B5EF4-FFF2-40B4-BE49-F238E27FC236}">
                <a16:creationId xmlns:a16="http://schemas.microsoft.com/office/drawing/2014/main" id="{ACA2F87F-1B0F-41EE-83BC-20C321F78BFB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11069526" y="3379142"/>
            <a:ext cx="0" cy="1698032"/>
          </a:xfrm>
          <a:prstGeom prst="line">
            <a:avLst/>
          </a:prstGeom>
          <a:ln w="7620" cap="flat" cmpd="sng" algn="ctr">
            <a:solidFill>
              <a:srgbClr val="5E5E5E">
                <a:alpha val="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TLSHAPE_SLT_59d21817f45e48b1852f2183a78e3fb8_Shape">
            <a:extLst>
              <a:ext uri="{FF2B5EF4-FFF2-40B4-BE49-F238E27FC236}">
                <a16:creationId xmlns:a16="http://schemas.microsoft.com/office/drawing/2014/main" id="{AD98DBDB-FC0A-98DF-8614-85DED0907FBD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2451253" y="3463089"/>
            <a:ext cx="1955800" cy="139531"/>
          </a:xfrm>
          <a:prstGeom prst="roundRect">
            <a:avLst>
              <a:gd name="adj" fmla="val 100000"/>
            </a:avLst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9" name="OTLSHAPE_SLT_636e88fccef942deb465bd558956728d_Shape">
            <a:extLst>
              <a:ext uri="{FF2B5EF4-FFF2-40B4-BE49-F238E27FC236}">
                <a16:creationId xmlns:a16="http://schemas.microsoft.com/office/drawing/2014/main" id="{86FE6E3B-5A92-3A88-CCAF-08B6BA2D8964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4397315" y="3882485"/>
            <a:ext cx="1955800" cy="139531"/>
          </a:xfrm>
          <a:prstGeom prst="roundRect">
            <a:avLst>
              <a:gd name="adj" fmla="val 100000"/>
            </a:avLst>
          </a:prstGeom>
          <a:solidFill>
            <a:srgbClr val="A6B727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8" name="OTLSHAPE_SLT_c19fccd8a1c24a2b8d2bbe1b7c413f49_Shape">
            <a:extLst>
              <a:ext uri="{FF2B5EF4-FFF2-40B4-BE49-F238E27FC236}">
                <a16:creationId xmlns:a16="http://schemas.microsoft.com/office/drawing/2014/main" id="{2CEB06E6-9448-08AC-64F8-3A5086E1F955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6343378" y="4309628"/>
            <a:ext cx="1955800" cy="139531"/>
          </a:xfrm>
          <a:prstGeom prst="roundRect">
            <a:avLst>
              <a:gd name="adj" fmla="val 100000"/>
            </a:avLst>
          </a:prstGeom>
          <a:solidFill>
            <a:srgbClr val="F69200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7" name="OTLSHAPE_SLT_efd0ffcfbe6b44ac9aa398405f8ca0e6_Shape">
            <a:extLst>
              <a:ext uri="{FF2B5EF4-FFF2-40B4-BE49-F238E27FC236}">
                <a16:creationId xmlns:a16="http://schemas.microsoft.com/office/drawing/2014/main" id="{4A19FEC3-B8D7-3683-CD45-8A40235FDE71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8289440" y="4729025"/>
            <a:ext cx="3060700" cy="139531"/>
          </a:xfrm>
          <a:prstGeom prst="roundRect">
            <a:avLst>
              <a:gd name="adj" fmla="val 100000"/>
            </a:avLst>
          </a:prstGeom>
          <a:solidFill>
            <a:srgbClr val="83838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8" name="OTLSHAPE_TB_00000000000000000000000000000000_ElapsedTime">
            <a:extLst>
              <a:ext uri="{FF2B5EF4-FFF2-40B4-BE49-F238E27FC236}">
                <a16:creationId xmlns:a16="http://schemas.microsoft.com/office/drawing/2014/main" id="{D675A671-0FA8-7154-D61C-EF5C8D738D8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2451253" y="2995094"/>
            <a:ext cx="469900" cy="384048"/>
          </a:xfrm>
          <a:prstGeom prst="rect">
            <a:avLst/>
          </a:prstGeom>
          <a:solidFill>
            <a:srgbClr val="FF0000">
              <a:alpha val="30196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1" name="OTLSHAPE_SLT_59d21817f45e48b1852f2183a78e3fb8_ShapePercentage" hidden="1">
            <a:extLst>
              <a:ext uri="{FF2B5EF4-FFF2-40B4-BE49-F238E27FC236}">
                <a16:creationId xmlns:a16="http://schemas.microsoft.com/office/drawing/2014/main" id="{58567DA6-EBE9-64A5-55D9-437578DBCF65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2451253" y="3463089"/>
            <a:ext cx="0" cy="139531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0" name="OTLSHAPE_SLT_636e88fccef942deb465bd558956728d_ShapePercentage" hidden="1">
            <a:extLst>
              <a:ext uri="{FF2B5EF4-FFF2-40B4-BE49-F238E27FC236}">
                <a16:creationId xmlns:a16="http://schemas.microsoft.com/office/drawing/2014/main" id="{2C3C6778-CC35-55ED-8DF6-8528B2C6BEA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4397315" y="3882485"/>
            <a:ext cx="0" cy="139531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9" name="OTLSHAPE_SLT_c19fccd8a1c24a2b8d2bbe1b7c413f49_ShapePercentage" hidden="1">
            <a:extLst>
              <a:ext uri="{FF2B5EF4-FFF2-40B4-BE49-F238E27FC236}">
                <a16:creationId xmlns:a16="http://schemas.microsoft.com/office/drawing/2014/main" id="{1F388948-5C1A-A8ED-134B-C5DE0C20517C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343378" y="4309628"/>
            <a:ext cx="0" cy="139531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8" name="OTLSHAPE_SLT_efd0ffcfbe6b44ac9aa398405f8ca0e6_ShapePercentage" hidden="1">
            <a:extLst>
              <a:ext uri="{FF2B5EF4-FFF2-40B4-BE49-F238E27FC236}">
                <a16:creationId xmlns:a16="http://schemas.microsoft.com/office/drawing/2014/main" id="{D766BD31-93D2-54E6-7326-D0B0FF116F3A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8289440" y="4729025"/>
            <a:ext cx="0" cy="139531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4" name="OTLSHAPE_SL_a990ee44c1194d179ad1360f949f16fa_Header">
            <a:extLst>
              <a:ext uri="{FF2B5EF4-FFF2-40B4-BE49-F238E27FC236}">
                <a16:creationId xmlns:a16="http://schemas.microsoft.com/office/drawing/2014/main" id="{631B2CBA-48D3-12F7-D41A-0C5F4AD0BF3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63500" y="3528981"/>
            <a:ext cx="227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100" dirty="0">
                <a:solidFill>
                  <a:schemeClr val="lt1"/>
                </a:solidFill>
                <a:latin typeface="Calibri" panose="020F0502020204030204" pitchFamily="34" charset="0"/>
              </a:rPr>
              <a:t>Fase de Inicio y Planificación</a:t>
            </a:r>
            <a:endParaRPr lang="es-PE" sz="110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_a965529fdf584e779990613e69d5d286_Header">
            <a:extLst>
              <a:ext uri="{FF2B5EF4-FFF2-40B4-BE49-F238E27FC236}">
                <a16:creationId xmlns:a16="http://schemas.microsoft.com/office/drawing/2014/main" id="{0040CAD9-525B-3370-6D32-259C534728F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63500" y="3952251"/>
            <a:ext cx="227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100">
                <a:solidFill>
                  <a:schemeClr val="lt1"/>
                </a:solidFill>
                <a:latin typeface="Calibri" panose="020F0502020204030204" pitchFamily="34" charset="0"/>
              </a:rPr>
              <a:t>Fase de Investigación y Diseño Técnico</a:t>
            </a:r>
            <a:endParaRPr lang="es-PE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SL_4059e1480a1d42df9ccdb361afe6fbae_Header">
            <a:extLst>
              <a:ext uri="{FF2B5EF4-FFF2-40B4-BE49-F238E27FC236}">
                <a16:creationId xmlns:a16="http://schemas.microsoft.com/office/drawing/2014/main" id="{BE2F6942-5282-8B82-7E8E-2E83D071AE2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4375521"/>
            <a:ext cx="227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100">
                <a:solidFill>
                  <a:schemeClr val="lt1"/>
                </a:solidFill>
                <a:latin typeface="Calibri" panose="020F0502020204030204" pitchFamily="34" charset="0"/>
              </a:rPr>
              <a:t>Fase de Desarrollo del MVP</a:t>
            </a:r>
            <a:endParaRPr lang="es-PE" sz="110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SL_d488b39e64f346858f93f9814af5d68f_Header">
            <a:extLst>
              <a:ext uri="{FF2B5EF4-FFF2-40B4-BE49-F238E27FC236}">
                <a16:creationId xmlns:a16="http://schemas.microsoft.com/office/drawing/2014/main" id="{E2513D54-956D-BCB1-AFC3-32327F520E7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3500" y="4794917"/>
            <a:ext cx="227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s-ES" sz="1100" spc="-2">
                <a:solidFill>
                  <a:schemeClr val="lt1"/>
                </a:solidFill>
                <a:latin typeface="Calibri" panose="020F0502020204030204" pitchFamily="34" charset="0"/>
              </a:rPr>
              <a:t>Fase de Pruebas, Ajustes y Entrega Final</a:t>
            </a:r>
            <a:endParaRPr lang="es-PE" sz="1100" spc="-2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SL2A_9cd3bbf2472949bbb9cbbfbae21e62fb_Header" hidden="1">
            <a:extLst>
              <a:ext uri="{FF2B5EF4-FFF2-40B4-BE49-F238E27FC236}">
                <a16:creationId xmlns:a16="http://schemas.microsoft.com/office/drawing/2014/main" id="{9605AC27-9FFD-C555-4E8A-D95756F4F8A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-61054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2A_cde4d926aca64b64b8aa66379d68ab75_Header" hidden="1">
            <a:extLst>
              <a:ext uri="{FF2B5EF4-FFF2-40B4-BE49-F238E27FC236}">
                <a16:creationId xmlns:a16="http://schemas.microsoft.com/office/drawing/2014/main" id="{37B6C8A0-3B19-067B-EAAC-09826046BC6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61054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2A_26b1f239067f40e092ef45e16bc029ef_Header" hidden="1">
            <a:extLst>
              <a:ext uri="{FF2B5EF4-FFF2-40B4-BE49-F238E27FC236}">
                <a16:creationId xmlns:a16="http://schemas.microsoft.com/office/drawing/2014/main" id="{E4EFC7CC-C8AF-EE4B-0838-178B16126D5F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61054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2A_415d31a4604c43d4a6b71c03252eca67_Header" hidden="1">
            <a:extLst>
              <a:ext uri="{FF2B5EF4-FFF2-40B4-BE49-F238E27FC236}">
                <a16:creationId xmlns:a16="http://schemas.microsoft.com/office/drawing/2014/main" id="{EA98D1D2-9C65-433B-255D-AF87935A9E5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610543"/>
            <a:ext cx="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100">
              <a:solidFill>
                <a:srgbClr val="404040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SLT_59d21817f45e48b1852f2183a78e3fb8_BaselineShape" hidden="1">
            <a:extLst>
              <a:ext uri="{FF2B5EF4-FFF2-40B4-BE49-F238E27FC236}">
                <a16:creationId xmlns:a16="http://schemas.microsoft.com/office/drawing/2014/main" id="{25889F39-4923-0A8F-5197-896ED45EBCEB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451253" y="3564520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1" name="OTLSHAPE_SLT_636e88fccef942deb465bd558956728d_BaselineShape" hidden="1">
            <a:extLst>
              <a:ext uri="{FF2B5EF4-FFF2-40B4-BE49-F238E27FC236}">
                <a16:creationId xmlns:a16="http://schemas.microsoft.com/office/drawing/2014/main" id="{2D1D7994-F56F-6170-8255-D092E9DA5705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2451253" y="3983916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0" name="OTLSHAPE_SLT_c19fccd8a1c24a2b8d2bbe1b7c413f49_BaselineShape" hidden="1">
            <a:extLst>
              <a:ext uri="{FF2B5EF4-FFF2-40B4-BE49-F238E27FC236}">
                <a16:creationId xmlns:a16="http://schemas.microsoft.com/office/drawing/2014/main" id="{9C47261A-0ABF-BECB-6338-EE0AF40A70BD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2451253" y="4411059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9" name="OTLSHAPE_SLT_efd0ffcfbe6b44ac9aa398405f8ca0e6_BaselineShape" hidden="1">
            <a:extLst>
              <a:ext uri="{FF2B5EF4-FFF2-40B4-BE49-F238E27FC236}">
                <a16:creationId xmlns:a16="http://schemas.microsoft.com/office/drawing/2014/main" id="{38F97416-042E-08DE-B690-5FD9CB3A1513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2451253" y="4830456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OTLSHAPE_TB_00000000000000000000000000000000_TodayMarkerShape" hidden="1">
            <a:extLst>
              <a:ext uri="{FF2B5EF4-FFF2-40B4-BE49-F238E27FC236}">
                <a16:creationId xmlns:a16="http://schemas.microsoft.com/office/drawing/2014/main" id="{4631FB96-6BB6-5AD4-2C10-435FF6DBD78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2886866" y="3379142"/>
            <a:ext cx="63500" cy="60960"/>
          </a:xfrm>
          <a:prstGeom prst="triangle">
            <a:avLst/>
          </a:prstGeom>
          <a:solidFill>
            <a:srgbClr val="FF0000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OTLSHAPE_TB_00000000000000000000000000000000_TodayMarkerText" hidden="1">
            <a:extLst>
              <a:ext uri="{FF2B5EF4-FFF2-40B4-BE49-F238E27FC236}">
                <a16:creationId xmlns:a16="http://schemas.microsoft.com/office/drawing/2014/main" id="{8C700F82-63EE-913A-35D6-13BBBB97EB8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E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11" name="OTLSHAPE_TB_00000000000000000000000000000000_TimescaleInterval1">
            <a:extLst>
              <a:ext uri="{FF2B5EF4-FFF2-40B4-BE49-F238E27FC236}">
                <a16:creationId xmlns:a16="http://schemas.microsoft.com/office/drawing/2014/main" id="{3A9DBC8B-6569-0BE8-E369-FA7C9E7D485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502053" y="2993506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14">
                <a:solidFill>
                  <a:srgbClr val="DDDDDD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13" name="OTLSHAPE_TB_00000000000000000000000000000000_TimescaleInterval2">
            <a:extLst>
              <a:ext uri="{FF2B5EF4-FFF2-40B4-BE49-F238E27FC236}">
                <a16:creationId xmlns:a16="http://schemas.microsoft.com/office/drawing/2014/main" id="{21EF8B02-7E7B-5991-F097-B08147AC12E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170106" y="299350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5" name="OTLSHAPE_TB_00000000000000000000000000000000_TimescaleInterval3">
            <a:extLst>
              <a:ext uri="{FF2B5EF4-FFF2-40B4-BE49-F238E27FC236}">
                <a16:creationId xmlns:a16="http://schemas.microsoft.com/office/drawing/2014/main" id="{B39010B7-CAC0-A2F9-6B16-F6695C9D5386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116169" y="299350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7" name="OTLSHAPE_TB_00000000000000000000000000000000_TimescaleInterval4">
            <a:extLst>
              <a:ext uri="{FF2B5EF4-FFF2-40B4-BE49-F238E27FC236}">
                <a16:creationId xmlns:a16="http://schemas.microsoft.com/office/drawing/2014/main" id="{B962F21C-2188-D563-E333-B587806CDA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8062231" y="299350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9" name="OTLSHAPE_TB_00000000000000000000000000000000_TimescaleInterval5">
            <a:extLst>
              <a:ext uri="{FF2B5EF4-FFF2-40B4-BE49-F238E27FC236}">
                <a16:creationId xmlns:a16="http://schemas.microsoft.com/office/drawing/2014/main" id="{4F4DA4AA-834A-C400-EAFE-F1D397FD3A3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0008293" y="2993506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93" name="OTLSHAPE_SLT_59d21817f45e48b1852f2183a78e3fb8_StartDate" hidden="1">
            <a:extLst>
              <a:ext uri="{FF2B5EF4-FFF2-40B4-BE49-F238E27FC236}">
                <a16:creationId xmlns:a16="http://schemas.microsoft.com/office/drawing/2014/main" id="{7EC371F7-CFF2-67F8-579C-F1DBA2A1F329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9d21817f45e48b1852f2183a78e3fb8_EndDate" hidden="1">
            <a:extLst>
              <a:ext uri="{FF2B5EF4-FFF2-40B4-BE49-F238E27FC236}">
                <a16:creationId xmlns:a16="http://schemas.microsoft.com/office/drawing/2014/main" id="{ECAAF207-69A3-0F94-69F2-21FF85DF9871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59d21817f45e48b1852f2183a78e3fb8_JoinedDate">
            <a:extLst>
              <a:ext uri="{FF2B5EF4-FFF2-40B4-BE49-F238E27FC236}">
                <a16:creationId xmlns:a16="http://schemas.microsoft.com/office/drawing/2014/main" id="{2CD7C14B-42E8-41AA-6A6F-586DF78DBEFA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4447922" y="3455342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 dirty="0">
                <a:solidFill>
                  <a:srgbClr val="5E5E5E"/>
                </a:solidFill>
                <a:latin typeface="Calibri" panose="020F0502020204030204" pitchFamily="34" charset="0"/>
              </a:rPr>
              <a:t>Oct 7 - Oct 13</a:t>
            </a:r>
          </a:p>
        </p:txBody>
      </p:sp>
      <p:sp>
        <p:nvSpPr>
          <p:cNvPr id="96" name="OTLSHAPE_SLT_59d21817f45e48b1852f2183a78e3fb8_Title">
            <a:extLst>
              <a:ext uri="{FF2B5EF4-FFF2-40B4-BE49-F238E27FC236}">
                <a16:creationId xmlns:a16="http://schemas.microsoft.com/office/drawing/2014/main" id="{A59D6F67-A52D-6A77-D1CC-2A46A52D1352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2451253" y="3602620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Fase de Inicio y Planificación</a:t>
            </a:r>
            <a:endParaRPr lang="es-PE" sz="11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" name="OTLSHAPE_SLT_59d21817f45e48b1852f2183a78e3fb8_Duration">
            <a:extLst>
              <a:ext uri="{FF2B5EF4-FFF2-40B4-BE49-F238E27FC236}">
                <a16:creationId xmlns:a16="http://schemas.microsoft.com/office/drawing/2014/main" id="{2F77234A-CDB9-4B29-6894-1809E1EC5888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3341468" y="3463089"/>
            <a:ext cx="177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900" dirty="0">
                <a:solidFill>
                  <a:schemeClr val="lt1"/>
                </a:solidFill>
                <a:latin typeface="Calibri" panose="020F0502020204030204" pitchFamily="34" charset="0"/>
              </a:rPr>
              <a:t>1 w</a:t>
            </a:r>
          </a:p>
        </p:txBody>
      </p:sp>
      <p:sp>
        <p:nvSpPr>
          <p:cNvPr id="98" name="OTLSHAPE_SLT_59d21817f45e48b1852f2183a78e3fb8_TextPercentage" hidden="1">
            <a:extLst>
              <a:ext uri="{FF2B5EF4-FFF2-40B4-BE49-F238E27FC236}">
                <a16:creationId xmlns:a16="http://schemas.microsoft.com/office/drawing/2014/main" id="{5E11254F-7B64-98FF-82F1-116DE710F65E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636e88fccef942deb465bd558956728d_StartDate" hidden="1">
            <a:extLst>
              <a:ext uri="{FF2B5EF4-FFF2-40B4-BE49-F238E27FC236}">
                <a16:creationId xmlns:a16="http://schemas.microsoft.com/office/drawing/2014/main" id="{96140731-DB29-8760-D485-D1C81FF6A34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03" name="OTLSHAPE_SLT_636e88fccef942deb465bd558956728d_EndDate" hidden="1">
            <a:extLst>
              <a:ext uri="{FF2B5EF4-FFF2-40B4-BE49-F238E27FC236}">
                <a16:creationId xmlns:a16="http://schemas.microsoft.com/office/drawing/2014/main" id="{A64F7F16-1383-4EA1-F16F-FAFD23F8FC0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04" name="OTLSHAPE_SLT_636e88fccef942deb465bd558956728d_JoinedDate">
            <a:extLst>
              <a:ext uri="{FF2B5EF4-FFF2-40B4-BE49-F238E27FC236}">
                <a16:creationId xmlns:a16="http://schemas.microsoft.com/office/drawing/2014/main" id="{159EDCA8-6257-07ED-D8C2-448D07B0482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393985" y="387473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 dirty="0">
                <a:solidFill>
                  <a:srgbClr val="5E5E5E"/>
                </a:solidFill>
                <a:latin typeface="Calibri" panose="020F0502020204030204" pitchFamily="34" charset="0"/>
              </a:rPr>
              <a:t>Oct 14 - Oct 20</a:t>
            </a:r>
          </a:p>
        </p:txBody>
      </p:sp>
      <p:sp>
        <p:nvSpPr>
          <p:cNvPr id="105" name="OTLSHAPE_SLT_636e88fccef942deb465bd558956728d_Title">
            <a:extLst>
              <a:ext uri="{FF2B5EF4-FFF2-40B4-BE49-F238E27FC236}">
                <a16:creationId xmlns:a16="http://schemas.microsoft.com/office/drawing/2014/main" id="{51662AF0-8BE6-F648-AAE7-C1DF393483D9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4397315" y="4029763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Fase de Investigación y Diseño Técnico</a:t>
            </a:r>
            <a:endParaRPr lang="es-PE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6" name="OTLSHAPE_SLT_636e88fccef942deb465bd558956728d_Duration">
            <a:extLst>
              <a:ext uri="{FF2B5EF4-FFF2-40B4-BE49-F238E27FC236}">
                <a16:creationId xmlns:a16="http://schemas.microsoft.com/office/drawing/2014/main" id="{75A10429-A399-0975-8136-7339FE2FB317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5287530" y="3882485"/>
            <a:ext cx="177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900" dirty="0">
                <a:solidFill>
                  <a:schemeClr val="lt1"/>
                </a:solidFill>
                <a:latin typeface="Calibri" panose="020F0502020204030204" pitchFamily="34" charset="0"/>
              </a:rPr>
              <a:t>1 w</a:t>
            </a:r>
          </a:p>
        </p:txBody>
      </p:sp>
      <p:sp>
        <p:nvSpPr>
          <p:cNvPr id="107" name="OTLSHAPE_SLT_636e88fccef942deb465bd558956728d_TextPercentage" hidden="1">
            <a:extLst>
              <a:ext uri="{FF2B5EF4-FFF2-40B4-BE49-F238E27FC236}">
                <a16:creationId xmlns:a16="http://schemas.microsoft.com/office/drawing/2014/main" id="{952E152D-82F7-D106-2947-48B198DAEC4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19fccd8a1c24a2b8d2bbe1b7c413f49_StartDate" hidden="1">
            <a:extLst>
              <a:ext uri="{FF2B5EF4-FFF2-40B4-BE49-F238E27FC236}">
                <a16:creationId xmlns:a16="http://schemas.microsoft.com/office/drawing/2014/main" id="{453E6B6C-8D05-BF02-482E-0186E03A95D3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12" name="OTLSHAPE_SLT_c19fccd8a1c24a2b8d2bbe1b7c413f49_EndDate" hidden="1">
            <a:extLst>
              <a:ext uri="{FF2B5EF4-FFF2-40B4-BE49-F238E27FC236}">
                <a16:creationId xmlns:a16="http://schemas.microsoft.com/office/drawing/2014/main" id="{325BC198-F745-792F-D4E6-E32705843CF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19fccd8a1c24a2b8d2bbe1b7c413f49_JoinedDate">
            <a:extLst>
              <a:ext uri="{FF2B5EF4-FFF2-40B4-BE49-F238E27FC236}">
                <a16:creationId xmlns:a16="http://schemas.microsoft.com/office/drawing/2014/main" id="{CC0B512B-F9EB-44BC-9982-6ABA7F9D92D8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340047" y="4301882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 dirty="0">
                <a:solidFill>
                  <a:srgbClr val="5E5E5E"/>
                </a:solidFill>
                <a:latin typeface="Calibri" panose="020F0502020204030204" pitchFamily="34" charset="0"/>
              </a:rPr>
              <a:t>Oct 21 - Oct 27</a:t>
            </a:r>
          </a:p>
        </p:txBody>
      </p:sp>
      <p:sp>
        <p:nvSpPr>
          <p:cNvPr id="114" name="OTLSHAPE_SLT_c19fccd8a1c24a2b8d2bbe1b7c413f49_Title">
            <a:extLst>
              <a:ext uri="{FF2B5EF4-FFF2-40B4-BE49-F238E27FC236}">
                <a16:creationId xmlns:a16="http://schemas.microsoft.com/office/drawing/2014/main" id="{7F359F19-8EF0-D715-C18E-5FF7F79D2BF5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6343378" y="4449159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Fase de Desarrollo del MVP</a:t>
            </a:r>
            <a:endParaRPr lang="es-PE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SLT_c19fccd8a1c24a2b8d2bbe1b7c413f49_Duration">
            <a:extLst>
              <a:ext uri="{FF2B5EF4-FFF2-40B4-BE49-F238E27FC236}">
                <a16:creationId xmlns:a16="http://schemas.microsoft.com/office/drawing/2014/main" id="{F2066292-9176-C115-3DE0-ED023E999C5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7233593" y="4309628"/>
            <a:ext cx="177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900" dirty="0">
                <a:solidFill>
                  <a:schemeClr val="lt1"/>
                </a:solidFill>
                <a:latin typeface="Calibri" panose="020F0502020204030204" pitchFamily="34" charset="0"/>
              </a:rPr>
              <a:t>1 w</a:t>
            </a:r>
          </a:p>
        </p:txBody>
      </p:sp>
      <p:sp>
        <p:nvSpPr>
          <p:cNvPr id="116" name="OTLSHAPE_SLT_c19fccd8a1c24a2b8d2bbe1b7c413f49_TextPercentage" hidden="1">
            <a:extLst>
              <a:ext uri="{FF2B5EF4-FFF2-40B4-BE49-F238E27FC236}">
                <a16:creationId xmlns:a16="http://schemas.microsoft.com/office/drawing/2014/main" id="{DE9A1610-1A7C-7642-51F1-342D0E5730A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efd0ffcfbe6b44ac9aa398405f8ca0e6_StartDate" hidden="1">
            <a:extLst>
              <a:ext uri="{FF2B5EF4-FFF2-40B4-BE49-F238E27FC236}">
                <a16:creationId xmlns:a16="http://schemas.microsoft.com/office/drawing/2014/main" id="{7FA1E307-7578-80D2-05DB-1AEF41E9778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efd0ffcfbe6b44ac9aa398405f8ca0e6_EndDate" hidden="1">
            <a:extLst>
              <a:ext uri="{FF2B5EF4-FFF2-40B4-BE49-F238E27FC236}">
                <a16:creationId xmlns:a16="http://schemas.microsoft.com/office/drawing/2014/main" id="{FD63ED48-F999-238C-719E-3D1F347A05E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efd0ffcfbe6b44ac9aa398405f8ca0e6_JoinedDate">
            <a:extLst>
              <a:ext uri="{FF2B5EF4-FFF2-40B4-BE49-F238E27FC236}">
                <a16:creationId xmlns:a16="http://schemas.microsoft.com/office/drawing/2014/main" id="{B7698DE3-5360-E6B0-85F4-BFC166AE5018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1398145" y="472127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 dirty="0">
                <a:solidFill>
                  <a:srgbClr val="5E5E5E"/>
                </a:solidFill>
                <a:latin typeface="Calibri" panose="020F0502020204030204" pitchFamily="34" charset="0"/>
              </a:rPr>
              <a:t>Oct 28 - Nov 7</a:t>
            </a:r>
          </a:p>
        </p:txBody>
      </p:sp>
      <p:sp>
        <p:nvSpPr>
          <p:cNvPr id="123" name="OTLSHAPE_SLT_efd0ffcfbe6b44ac9aa398405f8ca0e6_Title">
            <a:extLst>
              <a:ext uri="{FF2B5EF4-FFF2-40B4-BE49-F238E27FC236}">
                <a16:creationId xmlns:a16="http://schemas.microsoft.com/office/drawing/2014/main" id="{ABA28C77-0A84-541B-4843-995DBB028732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289440" y="4868556"/>
            <a:ext cx="226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E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Fase de Pruebas, Ajustes y Entrega Final</a:t>
            </a:r>
            <a:endParaRPr lang="es-PE" sz="1100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T_efd0ffcfbe6b44ac9aa398405f8ca0e6_Duration">
            <a:extLst>
              <a:ext uri="{FF2B5EF4-FFF2-40B4-BE49-F238E27FC236}">
                <a16:creationId xmlns:a16="http://schemas.microsoft.com/office/drawing/2014/main" id="{02140964-B568-DC21-0EB2-51AB7FA311EA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9692281" y="4729025"/>
            <a:ext cx="254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900" dirty="0">
                <a:solidFill>
                  <a:schemeClr val="lt1"/>
                </a:solidFill>
                <a:latin typeface="Calibri" panose="020F0502020204030204" pitchFamily="34" charset="0"/>
              </a:rPr>
              <a:t>1.8 w</a:t>
            </a:r>
          </a:p>
        </p:txBody>
      </p:sp>
      <p:sp>
        <p:nvSpPr>
          <p:cNvPr id="125" name="OTLSHAPE_SLT_efd0ffcfbe6b44ac9aa398405f8ca0e6_TextPercentage" hidden="1">
            <a:extLst>
              <a:ext uri="{FF2B5EF4-FFF2-40B4-BE49-F238E27FC236}">
                <a16:creationId xmlns:a16="http://schemas.microsoft.com/office/drawing/2014/main" id="{FF8C37E8-FF68-9768-1F8C-576EE14846D1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 dirty="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TB_00000000000000000000000000000000_MiddleTimescaleInterval1" hidden="1">
            <a:extLst>
              <a:ext uri="{FF2B5EF4-FFF2-40B4-BE49-F238E27FC236}">
                <a16:creationId xmlns:a16="http://schemas.microsoft.com/office/drawing/2014/main" id="{43E6BB48-A045-B6A5-486D-96024B8B22A1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668" y="58866"/>
            <a:ext cx="2794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s-PE" sz="1200">
                <a:solidFill>
                  <a:srgbClr val="DDDDDD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137" name="OTLSHAPE_TB_00000000000000000000000000000000_MiddleTimescaleInterval2">
            <a:extLst>
              <a:ext uri="{FF2B5EF4-FFF2-40B4-BE49-F238E27FC236}">
                <a16:creationId xmlns:a16="http://schemas.microsoft.com/office/drawing/2014/main" id="{63FAC7C8-8F59-44F1-D332-7BC2BD1809E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2780062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39" name="OTLSHAPE_TB_00000000000000000000000000000000_MiddleTimescaleInterval3">
            <a:extLst>
              <a:ext uri="{FF2B5EF4-FFF2-40B4-BE49-F238E27FC236}">
                <a16:creationId xmlns:a16="http://schemas.microsoft.com/office/drawing/2014/main" id="{2FF1AECE-C92C-7C37-0A70-DA293289A5A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58071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1" name="OTLSHAPE_TB_00000000000000000000000000000000_MiddleTimescaleInterval4">
            <a:extLst>
              <a:ext uri="{FF2B5EF4-FFF2-40B4-BE49-F238E27FC236}">
                <a16:creationId xmlns:a16="http://schemas.microsoft.com/office/drawing/2014/main" id="{A8D0916E-FFA3-19B3-4141-60DC821D65A2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336079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3" name="OTLSHAPE_TB_00000000000000000000000000000000_MiddleTimescaleInterval5">
            <a:extLst>
              <a:ext uri="{FF2B5EF4-FFF2-40B4-BE49-F238E27FC236}">
                <a16:creationId xmlns:a16="http://schemas.microsoft.com/office/drawing/2014/main" id="{A1CD6FFE-27E9-594A-0E6D-1AFB4A820308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3614088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5" name="OTLSHAPE_TB_00000000000000000000000000000000_MiddleTimescaleInterval6">
            <a:extLst>
              <a:ext uri="{FF2B5EF4-FFF2-40B4-BE49-F238E27FC236}">
                <a16:creationId xmlns:a16="http://schemas.microsoft.com/office/drawing/2014/main" id="{E1120FD2-26C5-5DDF-5511-31239451AC14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3892097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47" name="OTLSHAPE_TB_00000000000000000000000000000000_MiddleTimescaleInterval7">
            <a:extLst>
              <a:ext uri="{FF2B5EF4-FFF2-40B4-BE49-F238E27FC236}">
                <a16:creationId xmlns:a16="http://schemas.microsoft.com/office/drawing/2014/main" id="{71086D45-0FB2-3CDB-A82F-3B4FA978BE0B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4170106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49" name="OTLSHAPE_TB_00000000000000000000000000000000_MiddleTimescaleInterval8">
            <a:extLst>
              <a:ext uri="{FF2B5EF4-FFF2-40B4-BE49-F238E27FC236}">
                <a16:creationId xmlns:a16="http://schemas.microsoft.com/office/drawing/2014/main" id="{9FF6C95F-D765-6087-F762-59D2804CDB49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4448115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51" name="OTLSHAPE_TB_00000000000000000000000000000000_MiddleTimescaleInterval9">
            <a:extLst>
              <a:ext uri="{FF2B5EF4-FFF2-40B4-BE49-F238E27FC236}">
                <a16:creationId xmlns:a16="http://schemas.microsoft.com/office/drawing/2014/main" id="{1E3FCE80-4F50-7680-E6B7-E2EB1DDFA050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4726124" y="3185530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40">
                <a:solidFill>
                  <a:srgbClr val="DDDDDD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53" name="OTLSHAPE_TB_00000000000000000000000000000000_MiddleTimescaleInterval10">
            <a:extLst>
              <a:ext uri="{FF2B5EF4-FFF2-40B4-BE49-F238E27FC236}">
                <a16:creationId xmlns:a16="http://schemas.microsoft.com/office/drawing/2014/main" id="{6ABA6063-8D11-0A42-000D-05581D80C91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004133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55" name="OTLSHAPE_TB_00000000000000000000000000000000_MiddleTimescaleInterval11">
            <a:extLst>
              <a:ext uri="{FF2B5EF4-FFF2-40B4-BE49-F238E27FC236}">
                <a16:creationId xmlns:a16="http://schemas.microsoft.com/office/drawing/2014/main" id="{28807EF3-ECC1-43D3-C6E6-D4736B5AEDEF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5282142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57" name="OTLSHAPE_TB_00000000000000000000000000000000_MiddleTimescaleInterval12">
            <a:extLst>
              <a:ext uri="{FF2B5EF4-FFF2-40B4-BE49-F238E27FC236}">
                <a16:creationId xmlns:a16="http://schemas.microsoft.com/office/drawing/2014/main" id="{249CE901-5235-C9A7-BD67-F492EC2E942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5560151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59" name="OTLSHAPE_TB_00000000000000000000000000000000_MiddleTimescaleInterval13">
            <a:extLst>
              <a:ext uri="{FF2B5EF4-FFF2-40B4-BE49-F238E27FC236}">
                <a16:creationId xmlns:a16="http://schemas.microsoft.com/office/drawing/2014/main" id="{4D087ACD-E4EF-2ED5-DA4F-D5A0B058120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5838160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61" name="OTLSHAPE_TB_00000000000000000000000000000000_MiddleTimescaleInterval14">
            <a:extLst>
              <a:ext uri="{FF2B5EF4-FFF2-40B4-BE49-F238E27FC236}">
                <a16:creationId xmlns:a16="http://schemas.microsoft.com/office/drawing/2014/main" id="{0026437B-D7F1-E9F4-5B24-9BD995FBDBBB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6116169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63" name="OTLSHAPE_TB_00000000000000000000000000000000_MiddleTimescaleInterval15">
            <a:extLst>
              <a:ext uri="{FF2B5EF4-FFF2-40B4-BE49-F238E27FC236}">
                <a16:creationId xmlns:a16="http://schemas.microsoft.com/office/drawing/2014/main" id="{DE778E64-9C23-ACE4-0895-8DFC7177819D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6394178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65" name="OTLSHAPE_TB_00000000000000000000000000000000_MiddleTimescaleInterval16">
            <a:extLst>
              <a:ext uri="{FF2B5EF4-FFF2-40B4-BE49-F238E27FC236}">
                <a16:creationId xmlns:a16="http://schemas.microsoft.com/office/drawing/2014/main" id="{01DC0694-64B3-6AD7-91AD-038117550419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672187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67" name="OTLSHAPE_TB_00000000000000000000000000000000_MiddleTimescaleInterval17">
            <a:extLst>
              <a:ext uri="{FF2B5EF4-FFF2-40B4-BE49-F238E27FC236}">
                <a16:creationId xmlns:a16="http://schemas.microsoft.com/office/drawing/2014/main" id="{326D3296-2FBD-9250-4B81-52187BC4F1FB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950195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69" name="OTLSHAPE_TB_00000000000000000000000000000000_MiddleTimescaleInterval18">
            <a:extLst>
              <a:ext uri="{FF2B5EF4-FFF2-40B4-BE49-F238E27FC236}">
                <a16:creationId xmlns:a16="http://schemas.microsoft.com/office/drawing/2014/main" id="{46ACA336-5351-D6C0-698C-644F78190469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7228205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18</a:t>
            </a:r>
          </a:p>
        </p:txBody>
      </p:sp>
      <p:sp>
        <p:nvSpPr>
          <p:cNvPr id="171" name="OTLSHAPE_TB_00000000000000000000000000000000_MiddleTimescaleInterval19">
            <a:extLst>
              <a:ext uri="{FF2B5EF4-FFF2-40B4-BE49-F238E27FC236}">
                <a16:creationId xmlns:a16="http://schemas.microsoft.com/office/drawing/2014/main" id="{B9BC3ED6-A99B-8C44-DA40-E3FBEFD1B285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7506213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19</a:t>
            </a:r>
          </a:p>
        </p:txBody>
      </p:sp>
      <p:sp>
        <p:nvSpPr>
          <p:cNvPr id="173" name="OTLSHAPE_TB_00000000000000000000000000000000_MiddleTimescaleInterval20">
            <a:extLst>
              <a:ext uri="{FF2B5EF4-FFF2-40B4-BE49-F238E27FC236}">
                <a16:creationId xmlns:a16="http://schemas.microsoft.com/office/drawing/2014/main" id="{1BDC1E92-0BBE-C1FE-8CD3-42640FEE97D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784222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175" name="OTLSHAPE_TB_00000000000000000000000000000000_MiddleTimescaleInterval21">
            <a:extLst>
              <a:ext uri="{FF2B5EF4-FFF2-40B4-BE49-F238E27FC236}">
                <a16:creationId xmlns:a16="http://schemas.microsoft.com/office/drawing/2014/main" id="{E40A60CC-1DB8-5E1F-9E1F-567486102638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8062231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77" name="OTLSHAPE_TB_00000000000000000000000000000000_MiddleTimescaleInterval22">
            <a:extLst>
              <a:ext uri="{FF2B5EF4-FFF2-40B4-BE49-F238E27FC236}">
                <a16:creationId xmlns:a16="http://schemas.microsoft.com/office/drawing/2014/main" id="{FAD886EB-AE9D-B70D-6400-DD0F9C24AE98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8340240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179" name="OTLSHAPE_TB_00000000000000000000000000000000_MiddleTimescaleInterval23">
            <a:extLst>
              <a:ext uri="{FF2B5EF4-FFF2-40B4-BE49-F238E27FC236}">
                <a16:creationId xmlns:a16="http://schemas.microsoft.com/office/drawing/2014/main" id="{F867D319-8E5D-92E3-2523-F1224C0DF0A2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618248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23</a:t>
            </a:r>
          </a:p>
        </p:txBody>
      </p:sp>
      <p:sp>
        <p:nvSpPr>
          <p:cNvPr id="181" name="OTLSHAPE_TB_00000000000000000000000000000000_MiddleTimescaleInterval24">
            <a:extLst>
              <a:ext uri="{FF2B5EF4-FFF2-40B4-BE49-F238E27FC236}">
                <a16:creationId xmlns:a16="http://schemas.microsoft.com/office/drawing/2014/main" id="{D9176457-CAA3-E70A-5E0D-4A86B9FDE2E4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8896258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24</a:t>
            </a:r>
          </a:p>
        </p:txBody>
      </p:sp>
      <p:sp>
        <p:nvSpPr>
          <p:cNvPr id="183" name="OTLSHAPE_TB_00000000000000000000000000000000_MiddleTimescaleInterval25">
            <a:extLst>
              <a:ext uri="{FF2B5EF4-FFF2-40B4-BE49-F238E27FC236}">
                <a16:creationId xmlns:a16="http://schemas.microsoft.com/office/drawing/2014/main" id="{27ADF4DF-8896-54D8-7D0C-3D1E0A1106BA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9174266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85" name="OTLSHAPE_TB_00000000000000000000000000000000_MiddleTimescaleInterval26">
            <a:extLst>
              <a:ext uri="{FF2B5EF4-FFF2-40B4-BE49-F238E27FC236}">
                <a16:creationId xmlns:a16="http://schemas.microsoft.com/office/drawing/2014/main" id="{05340841-1CAB-1D5E-92C0-C3844F91259A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9452276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26</a:t>
            </a:r>
          </a:p>
        </p:txBody>
      </p:sp>
      <p:sp>
        <p:nvSpPr>
          <p:cNvPr id="187" name="OTLSHAPE_TB_00000000000000000000000000000000_MiddleTimescaleInterval27">
            <a:extLst>
              <a:ext uri="{FF2B5EF4-FFF2-40B4-BE49-F238E27FC236}">
                <a16:creationId xmlns:a16="http://schemas.microsoft.com/office/drawing/2014/main" id="{C5B2E863-4872-6014-CF31-E3AE40D13E1B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730284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27</a:t>
            </a:r>
          </a:p>
        </p:txBody>
      </p:sp>
      <p:sp>
        <p:nvSpPr>
          <p:cNvPr id="189" name="OTLSHAPE_TB_00000000000000000000000000000000_MiddleTimescaleInterval28">
            <a:extLst>
              <a:ext uri="{FF2B5EF4-FFF2-40B4-BE49-F238E27FC236}">
                <a16:creationId xmlns:a16="http://schemas.microsoft.com/office/drawing/2014/main" id="{406D5343-5211-7D7D-5E95-ED6063761062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0008293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28</a:t>
            </a:r>
          </a:p>
        </p:txBody>
      </p:sp>
      <p:sp>
        <p:nvSpPr>
          <p:cNvPr id="191" name="OTLSHAPE_TB_00000000000000000000000000000000_MiddleTimescaleInterval29">
            <a:extLst>
              <a:ext uri="{FF2B5EF4-FFF2-40B4-BE49-F238E27FC236}">
                <a16:creationId xmlns:a16="http://schemas.microsoft.com/office/drawing/2014/main" id="{A81EE4FF-B000-710F-D6AB-868ED63D857D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0286302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93" name="OTLSHAPE_TB_00000000000000000000000000000000_MiddleTimescaleInterval30">
            <a:extLst>
              <a:ext uri="{FF2B5EF4-FFF2-40B4-BE49-F238E27FC236}">
                <a16:creationId xmlns:a16="http://schemas.microsoft.com/office/drawing/2014/main" id="{170B8E0A-3034-FF26-CEEA-9B072C15BC49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10564311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30</a:t>
            </a:r>
          </a:p>
        </p:txBody>
      </p:sp>
      <p:sp>
        <p:nvSpPr>
          <p:cNvPr id="195" name="OTLSHAPE_TB_00000000000000000000000000000000_MiddleTimescaleInterval31">
            <a:extLst>
              <a:ext uri="{FF2B5EF4-FFF2-40B4-BE49-F238E27FC236}">
                <a16:creationId xmlns:a16="http://schemas.microsoft.com/office/drawing/2014/main" id="{5178222E-6D77-79A7-79E9-4DF55443293A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0842320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31</a:t>
            </a:r>
          </a:p>
        </p:txBody>
      </p:sp>
      <p:sp>
        <p:nvSpPr>
          <p:cNvPr id="197" name="OTLSHAPE_TB_00000000000000000000000000000000_MiddleTimescaleInterval32">
            <a:extLst>
              <a:ext uri="{FF2B5EF4-FFF2-40B4-BE49-F238E27FC236}">
                <a16:creationId xmlns:a16="http://schemas.microsoft.com/office/drawing/2014/main" id="{D17124D0-B436-6B6E-BE97-28C96C83D297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1120329" y="3185530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E" sz="1200" spc="-28">
                <a:solidFill>
                  <a:srgbClr val="DDDDDD"/>
                </a:solidFill>
                <a:latin typeface="Calibri" panose="020F0502020204030204" pitchFamily="34" charset="0"/>
              </a:rPr>
              <a:t>32</a:t>
            </a:r>
          </a:p>
        </p:txBody>
      </p:sp>
      <p:cxnSp>
        <p:nvCxnSpPr>
          <p:cNvPr id="12" name="OTLSHAPE_TB_00000000000000000000000000000000_Separator1">
            <a:extLst>
              <a:ext uri="{FF2B5EF4-FFF2-40B4-BE49-F238E27FC236}">
                <a16:creationId xmlns:a16="http://schemas.microsoft.com/office/drawing/2014/main" id="{B3B1D1C9-C8BC-C940-0A67-71410D0CD741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>
            <a:off x="4119303" y="3013382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2">
            <a:extLst>
              <a:ext uri="{FF2B5EF4-FFF2-40B4-BE49-F238E27FC236}">
                <a16:creationId xmlns:a16="http://schemas.microsoft.com/office/drawing/2014/main" id="{BED028CB-9285-CB47-69FE-00E2B1AA4A01}"/>
              </a:ext>
            </a:extLst>
          </p:cNvPr>
          <p:cNvCxnSpPr/>
          <p:nvPr>
            <p:custDataLst>
              <p:tags r:id="rId139"/>
            </p:custDataLst>
          </p:nvPr>
        </p:nvCxnSpPr>
        <p:spPr>
          <a:xfrm>
            <a:off x="6065365" y="3013382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3">
            <a:extLst>
              <a:ext uri="{FF2B5EF4-FFF2-40B4-BE49-F238E27FC236}">
                <a16:creationId xmlns:a16="http://schemas.microsoft.com/office/drawing/2014/main" id="{CB173BE4-A3C6-FAA3-CF96-256D62B69FBE}"/>
              </a:ext>
            </a:extLst>
          </p:cNvPr>
          <p:cNvCxnSpPr/>
          <p:nvPr>
            <p:custDataLst>
              <p:tags r:id="rId140"/>
            </p:custDataLst>
          </p:nvPr>
        </p:nvCxnSpPr>
        <p:spPr>
          <a:xfrm>
            <a:off x="8011428" y="3013382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4">
            <a:extLst>
              <a:ext uri="{FF2B5EF4-FFF2-40B4-BE49-F238E27FC236}">
                <a16:creationId xmlns:a16="http://schemas.microsoft.com/office/drawing/2014/main" id="{F296EAA2-E26D-055C-F495-4BCE06282DDC}"/>
              </a:ext>
            </a:extLst>
          </p:cNvPr>
          <p:cNvCxnSpPr/>
          <p:nvPr>
            <p:custDataLst>
              <p:tags r:id="rId141"/>
            </p:custDataLst>
          </p:nvPr>
        </p:nvCxnSpPr>
        <p:spPr>
          <a:xfrm>
            <a:off x="9957490" y="3013382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TB_00000000000000000000000000000000_MiddleSeparator1">
            <a:extLst>
              <a:ext uri="{FF2B5EF4-FFF2-40B4-BE49-F238E27FC236}">
                <a16:creationId xmlns:a16="http://schemas.microsoft.com/office/drawing/2014/main" id="{A88C8B3C-3B53-A130-F173-3B72FBF46828}"/>
              </a:ext>
            </a:extLst>
          </p:cNvPr>
          <p:cNvCxnSpPr/>
          <p:nvPr>
            <p:custDataLst>
              <p:tags r:id="rId142"/>
            </p:custDataLst>
          </p:nvPr>
        </p:nvCxnSpPr>
        <p:spPr>
          <a:xfrm>
            <a:off x="2729258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OTLSHAPE_TB_00000000000000000000000000000000_MiddleSeparator2">
            <a:extLst>
              <a:ext uri="{FF2B5EF4-FFF2-40B4-BE49-F238E27FC236}">
                <a16:creationId xmlns:a16="http://schemas.microsoft.com/office/drawing/2014/main" id="{895D399A-C07A-09EE-EC88-0AB4552817C7}"/>
              </a:ext>
            </a:extLst>
          </p:cNvPr>
          <p:cNvCxnSpPr/>
          <p:nvPr>
            <p:custDataLst>
              <p:tags r:id="rId143"/>
            </p:custDataLst>
          </p:nvPr>
        </p:nvCxnSpPr>
        <p:spPr>
          <a:xfrm>
            <a:off x="3007267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OTLSHAPE_TB_00000000000000000000000000000000_MiddleSeparator3">
            <a:extLst>
              <a:ext uri="{FF2B5EF4-FFF2-40B4-BE49-F238E27FC236}">
                <a16:creationId xmlns:a16="http://schemas.microsoft.com/office/drawing/2014/main" id="{312C9DCC-75EE-88CE-861E-22D8A1E016DE}"/>
              </a:ext>
            </a:extLst>
          </p:cNvPr>
          <p:cNvCxnSpPr/>
          <p:nvPr>
            <p:custDataLst>
              <p:tags r:id="rId144"/>
            </p:custDataLst>
          </p:nvPr>
        </p:nvCxnSpPr>
        <p:spPr>
          <a:xfrm>
            <a:off x="3285276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OTLSHAPE_TB_00000000000000000000000000000000_MiddleSeparator4">
            <a:extLst>
              <a:ext uri="{FF2B5EF4-FFF2-40B4-BE49-F238E27FC236}">
                <a16:creationId xmlns:a16="http://schemas.microsoft.com/office/drawing/2014/main" id="{230C54D5-DE2D-056B-50A6-81ACFBFFD752}"/>
              </a:ext>
            </a:extLst>
          </p:cNvPr>
          <p:cNvCxnSpPr/>
          <p:nvPr>
            <p:custDataLst>
              <p:tags r:id="rId145"/>
            </p:custDataLst>
          </p:nvPr>
        </p:nvCxnSpPr>
        <p:spPr>
          <a:xfrm>
            <a:off x="3563285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OTLSHAPE_TB_00000000000000000000000000000000_MiddleSeparator5">
            <a:extLst>
              <a:ext uri="{FF2B5EF4-FFF2-40B4-BE49-F238E27FC236}">
                <a16:creationId xmlns:a16="http://schemas.microsoft.com/office/drawing/2014/main" id="{7ABDA388-0D44-C1A6-222F-37286324F9CA}"/>
              </a:ext>
            </a:extLst>
          </p:cNvPr>
          <p:cNvCxnSpPr/>
          <p:nvPr>
            <p:custDataLst>
              <p:tags r:id="rId146"/>
            </p:custDataLst>
          </p:nvPr>
        </p:nvCxnSpPr>
        <p:spPr>
          <a:xfrm>
            <a:off x="3841294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OTLSHAPE_TB_00000000000000000000000000000000_MiddleSeparator6">
            <a:extLst>
              <a:ext uri="{FF2B5EF4-FFF2-40B4-BE49-F238E27FC236}">
                <a16:creationId xmlns:a16="http://schemas.microsoft.com/office/drawing/2014/main" id="{6DEEB882-49A3-4F81-31C8-C4292A7BA8D5}"/>
              </a:ext>
            </a:extLst>
          </p:cNvPr>
          <p:cNvCxnSpPr/>
          <p:nvPr>
            <p:custDataLst>
              <p:tags r:id="rId147"/>
            </p:custDataLst>
          </p:nvPr>
        </p:nvCxnSpPr>
        <p:spPr>
          <a:xfrm>
            <a:off x="4119303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OTLSHAPE_TB_00000000000000000000000000000000_MiddleSeparator7">
            <a:extLst>
              <a:ext uri="{FF2B5EF4-FFF2-40B4-BE49-F238E27FC236}">
                <a16:creationId xmlns:a16="http://schemas.microsoft.com/office/drawing/2014/main" id="{38288B46-E0BA-FD63-317F-CC075A1E40E3}"/>
              </a:ext>
            </a:extLst>
          </p:cNvPr>
          <p:cNvCxnSpPr/>
          <p:nvPr>
            <p:custDataLst>
              <p:tags r:id="rId148"/>
            </p:custDataLst>
          </p:nvPr>
        </p:nvCxnSpPr>
        <p:spPr>
          <a:xfrm>
            <a:off x="4397312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OTLSHAPE_TB_00000000000000000000000000000000_MiddleSeparator8">
            <a:extLst>
              <a:ext uri="{FF2B5EF4-FFF2-40B4-BE49-F238E27FC236}">
                <a16:creationId xmlns:a16="http://schemas.microsoft.com/office/drawing/2014/main" id="{2A1B374D-C537-98B9-B372-CC7BA6084D5A}"/>
              </a:ext>
            </a:extLst>
          </p:cNvPr>
          <p:cNvCxnSpPr/>
          <p:nvPr>
            <p:custDataLst>
              <p:tags r:id="rId149"/>
            </p:custDataLst>
          </p:nvPr>
        </p:nvCxnSpPr>
        <p:spPr>
          <a:xfrm>
            <a:off x="4675321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OTLSHAPE_TB_00000000000000000000000000000000_MiddleSeparator9">
            <a:extLst>
              <a:ext uri="{FF2B5EF4-FFF2-40B4-BE49-F238E27FC236}">
                <a16:creationId xmlns:a16="http://schemas.microsoft.com/office/drawing/2014/main" id="{9B5141EC-21F0-F43F-DB7B-5034A8BC8D31}"/>
              </a:ext>
            </a:extLst>
          </p:cNvPr>
          <p:cNvCxnSpPr/>
          <p:nvPr>
            <p:custDataLst>
              <p:tags r:id="rId150"/>
            </p:custDataLst>
          </p:nvPr>
        </p:nvCxnSpPr>
        <p:spPr>
          <a:xfrm>
            <a:off x="4953329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OTLSHAPE_TB_00000000000000000000000000000000_MiddleSeparator10">
            <a:extLst>
              <a:ext uri="{FF2B5EF4-FFF2-40B4-BE49-F238E27FC236}">
                <a16:creationId xmlns:a16="http://schemas.microsoft.com/office/drawing/2014/main" id="{1274BE5E-8935-85A1-F880-6AAEA8142A9F}"/>
              </a:ext>
            </a:extLst>
          </p:cNvPr>
          <p:cNvCxnSpPr/>
          <p:nvPr>
            <p:custDataLst>
              <p:tags r:id="rId151"/>
            </p:custDataLst>
          </p:nvPr>
        </p:nvCxnSpPr>
        <p:spPr>
          <a:xfrm>
            <a:off x="5231338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OTLSHAPE_TB_00000000000000000000000000000000_MiddleSeparator11">
            <a:extLst>
              <a:ext uri="{FF2B5EF4-FFF2-40B4-BE49-F238E27FC236}">
                <a16:creationId xmlns:a16="http://schemas.microsoft.com/office/drawing/2014/main" id="{4DB00B7D-505A-5D5E-87AA-B3B88554D7B2}"/>
              </a:ext>
            </a:extLst>
          </p:cNvPr>
          <p:cNvCxnSpPr/>
          <p:nvPr>
            <p:custDataLst>
              <p:tags r:id="rId152"/>
            </p:custDataLst>
          </p:nvPr>
        </p:nvCxnSpPr>
        <p:spPr>
          <a:xfrm>
            <a:off x="5509347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OTLSHAPE_TB_00000000000000000000000000000000_MiddleSeparator12">
            <a:extLst>
              <a:ext uri="{FF2B5EF4-FFF2-40B4-BE49-F238E27FC236}">
                <a16:creationId xmlns:a16="http://schemas.microsoft.com/office/drawing/2014/main" id="{544A42A6-2320-AB40-20FB-5C4B3A75CD79}"/>
              </a:ext>
            </a:extLst>
          </p:cNvPr>
          <p:cNvCxnSpPr/>
          <p:nvPr>
            <p:custDataLst>
              <p:tags r:id="rId153"/>
            </p:custDataLst>
          </p:nvPr>
        </p:nvCxnSpPr>
        <p:spPr>
          <a:xfrm>
            <a:off x="5787356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OTLSHAPE_TB_00000000000000000000000000000000_MiddleSeparator13">
            <a:extLst>
              <a:ext uri="{FF2B5EF4-FFF2-40B4-BE49-F238E27FC236}">
                <a16:creationId xmlns:a16="http://schemas.microsoft.com/office/drawing/2014/main" id="{48A9E9DE-6F2A-138A-7D05-0AFFEE059E7C}"/>
              </a:ext>
            </a:extLst>
          </p:cNvPr>
          <p:cNvCxnSpPr/>
          <p:nvPr>
            <p:custDataLst>
              <p:tags r:id="rId154"/>
            </p:custDataLst>
          </p:nvPr>
        </p:nvCxnSpPr>
        <p:spPr>
          <a:xfrm>
            <a:off x="6065365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OTLSHAPE_TB_00000000000000000000000000000000_MiddleSeparator14">
            <a:extLst>
              <a:ext uri="{FF2B5EF4-FFF2-40B4-BE49-F238E27FC236}">
                <a16:creationId xmlns:a16="http://schemas.microsoft.com/office/drawing/2014/main" id="{C0A8BB81-DB0B-3CAF-24DD-CCFC2EA6A780}"/>
              </a:ext>
            </a:extLst>
          </p:cNvPr>
          <p:cNvCxnSpPr/>
          <p:nvPr>
            <p:custDataLst>
              <p:tags r:id="rId155"/>
            </p:custDataLst>
          </p:nvPr>
        </p:nvCxnSpPr>
        <p:spPr>
          <a:xfrm>
            <a:off x="6343374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OTLSHAPE_TB_00000000000000000000000000000000_MiddleSeparator15">
            <a:extLst>
              <a:ext uri="{FF2B5EF4-FFF2-40B4-BE49-F238E27FC236}">
                <a16:creationId xmlns:a16="http://schemas.microsoft.com/office/drawing/2014/main" id="{18243961-1D48-15F5-1181-F98A5C4F6579}"/>
              </a:ext>
            </a:extLst>
          </p:cNvPr>
          <p:cNvCxnSpPr/>
          <p:nvPr>
            <p:custDataLst>
              <p:tags r:id="rId156"/>
            </p:custDataLst>
          </p:nvPr>
        </p:nvCxnSpPr>
        <p:spPr>
          <a:xfrm>
            <a:off x="6621383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OTLSHAPE_TB_00000000000000000000000000000000_MiddleSeparator16">
            <a:extLst>
              <a:ext uri="{FF2B5EF4-FFF2-40B4-BE49-F238E27FC236}">
                <a16:creationId xmlns:a16="http://schemas.microsoft.com/office/drawing/2014/main" id="{C59535B4-9D8C-1A86-AB6F-1E27D8ABBCCF}"/>
              </a:ext>
            </a:extLst>
          </p:cNvPr>
          <p:cNvCxnSpPr/>
          <p:nvPr>
            <p:custDataLst>
              <p:tags r:id="rId157"/>
            </p:custDataLst>
          </p:nvPr>
        </p:nvCxnSpPr>
        <p:spPr>
          <a:xfrm>
            <a:off x="6899392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OTLSHAPE_TB_00000000000000000000000000000000_MiddleSeparator17">
            <a:extLst>
              <a:ext uri="{FF2B5EF4-FFF2-40B4-BE49-F238E27FC236}">
                <a16:creationId xmlns:a16="http://schemas.microsoft.com/office/drawing/2014/main" id="{673E2D4A-724E-00AA-67E6-840EA9381F28}"/>
              </a:ext>
            </a:extLst>
          </p:cNvPr>
          <p:cNvCxnSpPr/>
          <p:nvPr>
            <p:custDataLst>
              <p:tags r:id="rId158"/>
            </p:custDataLst>
          </p:nvPr>
        </p:nvCxnSpPr>
        <p:spPr>
          <a:xfrm>
            <a:off x="7177401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OTLSHAPE_TB_00000000000000000000000000000000_MiddleSeparator18">
            <a:extLst>
              <a:ext uri="{FF2B5EF4-FFF2-40B4-BE49-F238E27FC236}">
                <a16:creationId xmlns:a16="http://schemas.microsoft.com/office/drawing/2014/main" id="{3C5C7873-51F3-BFDD-FF58-B504FCC432E7}"/>
              </a:ext>
            </a:extLst>
          </p:cNvPr>
          <p:cNvCxnSpPr/>
          <p:nvPr>
            <p:custDataLst>
              <p:tags r:id="rId159"/>
            </p:custDataLst>
          </p:nvPr>
        </p:nvCxnSpPr>
        <p:spPr>
          <a:xfrm>
            <a:off x="7455410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OTLSHAPE_TB_00000000000000000000000000000000_MiddleSeparator19">
            <a:extLst>
              <a:ext uri="{FF2B5EF4-FFF2-40B4-BE49-F238E27FC236}">
                <a16:creationId xmlns:a16="http://schemas.microsoft.com/office/drawing/2014/main" id="{2D92E3B9-31ED-3468-7EFB-D5B91A02893B}"/>
              </a:ext>
            </a:extLst>
          </p:cNvPr>
          <p:cNvCxnSpPr/>
          <p:nvPr>
            <p:custDataLst>
              <p:tags r:id="rId160"/>
            </p:custDataLst>
          </p:nvPr>
        </p:nvCxnSpPr>
        <p:spPr>
          <a:xfrm>
            <a:off x="7733419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OTLSHAPE_TB_00000000000000000000000000000000_MiddleSeparator20">
            <a:extLst>
              <a:ext uri="{FF2B5EF4-FFF2-40B4-BE49-F238E27FC236}">
                <a16:creationId xmlns:a16="http://schemas.microsoft.com/office/drawing/2014/main" id="{0140E004-4800-04E7-2D15-609314E4E827}"/>
              </a:ext>
            </a:extLst>
          </p:cNvPr>
          <p:cNvCxnSpPr/>
          <p:nvPr>
            <p:custDataLst>
              <p:tags r:id="rId161"/>
            </p:custDataLst>
          </p:nvPr>
        </p:nvCxnSpPr>
        <p:spPr>
          <a:xfrm>
            <a:off x="8011428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OTLSHAPE_TB_00000000000000000000000000000000_MiddleSeparator21">
            <a:extLst>
              <a:ext uri="{FF2B5EF4-FFF2-40B4-BE49-F238E27FC236}">
                <a16:creationId xmlns:a16="http://schemas.microsoft.com/office/drawing/2014/main" id="{2ECFE32E-7A18-8419-9F35-B2F92AC9DD1A}"/>
              </a:ext>
            </a:extLst>
          </p:cNvPr>
          <p:cNvCxnSpPr/>
          <p:nvPr>
            <p:custDataLst>
              <p:tags r:id="rId162"/>
            </p:custDataLst>
          </p:nvPr>
        </p:nvCxnSpPr>
        <p:spPr>
          <a:xfrm>
            <a:off x="8289437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OTLSHAPE_TB_00000000000000000000000000000000_MiddleSeparator22">
            <a:extLst>
              <a:ext uri="{FF2B5EF4-FFF2-40B4-BE49-F238E27FC236}">
                <a16:creationId xmlns:a16="http://schemas.microsoft.com/office/drawing/2014/main" id="{F6BF8C37-E6BD-0DE7-F4FF-93EAB98D4FD0}"/>
              </a:ext>
            </a:extLst>
          </p:cNvPr>
          <p:cNvCxnSpPr/>
          <p:nvPr>
            <p:custDataLst>
              <p:tags r:id="rId163"/>
            </p:custDataLst>
          </p:nvPr>
        </p:nvCxnSpPr>
        <p:spPr>
          <a:xfrm>
            <a:off x="8567445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OTLSHAPE_TB_00000000000000000000000000000000_MiddleSeparator23">
            <a:extLst>
              <a:ext uri="{FF2B5EF4-FFF2-40B4-BE49-F238E27FC236}">
                <a16:creationId xmlns:a16="http://schemas.microsoft.com/office/drawing/2014/main" id="{FA465EB0-287F-EB9D-7ACE-5A6EAB1F4158}"/>
              </a:ext>
            </a:extLst>
          </p:cNvPr>
          <p:cNvCxnSpPr/>
          <p:nvPr>
            <p:custDataLst>
              <p:tags r:id="rId164"/>
            </p:custDataLst>
          </p:nvPr>
        </p:nvCxnSpPr>
        <p:spPr>
          <a:xfrm>
            <a:off x="8845455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OTLSHAPE_TB_00000000000000000000000000000000_MiddleSeparator24">
            <a:extLst>
              <a:ext uri="{FF2B5EF4-FFF2-40B4-BE49-F238E27FC236}">
                <a16:creationId xmlns:a16="http://schemas.microsoft.com/office/drawing/2014/main" id="{AAF7918B-2EA6-8159-4520-6B30126F8F46}"/>
              </a:ext>
            </a:extLst>
          </p:cNvPr>
          <p:cNvCxnSpPr/>
          <p:nvPr>
            <p:custDataLst>
              <p:tags r:id="rId165"/>
            </p:custDataLst>
          </p:nvPr>
        </p:nvCxnSpPr>
        <p:spPr>
          <a:xfrm>
            <a:off x="9123463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OTLSHAPE_TB_00000000000000000000000000000000_MiddleSeparator25">
            <a:extLst>
              <a:ext uri="{FF2B5EF4-FFF2-40B4-BE49-F238E27FC236}">
                <a16:creationId xmlns:a16="http://schemas.microsoft.com/office/drawing/2014/main" id="{690C9F6D-3C96-6153-7A52-4E432B0F32A7}"/>
              </a:ext>
            </a:extLst>
          </p:cNvPr>
          <p:cNvCxnSpPr/>
          <p:nvPr>
            <p:custDataLst>
              <p:tags r:id="rId166"/>
            </p:custDataLst>
          </p:nvPr>
        </p:nvCxnSpPr>
        <p:spPr>
          <a:xfrm>
            <a:off x="9401472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OTLSHAPE_TB_00000000000000000000000000000000_MiddleSeparator26">
            <a:extLst>
              <a:ext uri="{FF2B5EF4-FFF2-40B4-BE49-F238E27FC236}">
                <a16:creationId xmlns:a16="http://schemas.microsoft.com/office/drawing/2014/main" id="{95B29F74-B414-D1C2-878C-29EDBFE8E8FB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9679481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OTLSHAPE_TB_00000000000000000000000000000000_MiddleSeparator27">
            <a:extLst>
              <a:ext uri="{FF2B5EF4-FFF2-40B4-BE49-F238E27FC236}">
                <a16:creationId xmlns:a16="http://schemas.microsoft.com/office/drawing/2014/main" id="{B73A3095-8DFD-43CF-0DDB-B3250474894A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9957490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TB_00000000000000000000000000000000_MiddleSeparator28">
            <a:extLst>
              <a:ext uri="{FF2B5EF4-FFF2-40B4-BE49-F238E27FC236}">
                <a16:creationId xmlns:a16="http://schemas.microsoft.com/office/drawing/2014/main" id="{97CCB1CF-9CCE-E50A-391B-34352E3BEEBD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10235499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OTLSHAPE_TB_00000000000000000000000000000000_MiddleSeparator29">
            <a:extLst>
              <a:ext uri="{FF2B5EF4-FFF2-40B4-BE49-F238E27FC236}">
                <a16:creationId xmlns:a16="http://schemas.microsoft.com/office/drawing/2014/main" id="{6536E4E1-68A7-F6C4-4B02-0E3613905128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10513508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B_00000000000000000000000000000000_MiddleSeparator30">
            <a:extLst>
              <a:ext uri="{FF2B5EF4-FFF2-40B4-BE49-F238E27FC236}">
                <a16:creationId xmlns:a16="http://schemas.microsoft.com/office/drawing/2014/main" id="{1107BF10-057A-3AF0-3C9C-3874E12C9CC5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10791516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OTLSHAPE_TB_00000000000000000000000000000000_MiddleSeparator31">
            <a:extLst>
              <a:ext uri="{FF2B5EF4-FFF2-40B4-BE49-F238E27FC236}">
                <a16:creationId xmlns:a16="http://schemas.microsoft.com/office/drawing/2014/main" id="{048859AF-A8E2-14C7-9F99-68323FCE06D7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11069526" y="3205406"/>
            <a:ext cx="0" cy="146304"/>
          </a:xfrm>
          <a:prstGeom prst="line">
            <a:avLst/>
          </a:prstGeom>
          <a:ln w="7620" cap="flat" cmpd="sng" algn="ctr">
            <a:solidFill>
              <a:srgbClr val="DDDDDD">
                <a:alpha val="2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TLSHAPE_T_ccb0f90f9433467da65019c70cf3d7ec_Shape">
            <a:extLst>
              <a:ext uri="{FF2B5EF4-FFF2-40B4-BE49-F238E27FC236}">
                <a16:creationId xmlns:a16="http://schemas.microsoft.com/office/drawing/2014/main" id="{9025C388-18B5-70C3-6F90-04F45202BB86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2451253" y="1640935"/>
            <a:ext cx="1955800" cy="127000"/>
          </a:xfrm>
          <a:prstGeom prst="roundRect">
            <a:avLst>
              <a:gd name="adj" fmla="val 100000"/>
            </a:avLst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OTLSHAPE_T_61efdd2012e0488aa320e5cf55452c64_Shape">
            <a:extLst>
              <a:ext uri="{FF2B5EF4-FFF2-40B4-BE49-F238E27FC236}">
                <a16:creationId xmlns:a16="http://schemas.microsoft.com/office/drawing/2014/main" id="{89714DBC-4BD1-299F-43D0-0851E2F13CC5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4397315" y="1849554"/>
            <a:ext cx="1955800" cy="127000"/>
          </a:xfrm>
          <a:prstGeom prst="roundRect">
            <a:avLst>
              <a:gd name="adj" fmla="val 100000"/>
            </a:avLst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OTLSHAPE_T_8cceb45f87fc4fdba46927b43c0479c1_Shape">
            <a:extLst>
              <a:ext uri="{FF2B5EF4-FFF2-40B4-BE49-F238E27FC236}">
                <a16:creationId xmlns:a16="http://schemas.microsoft.com/office/drawing/2014/main" id="{4EB11D1E-41C1-F264-DDD0-FA36279E8AA1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6343378" y="2058173"/>
            <a:ext cx="1955800" cy="127000"/>
          </a:xfrm>
          <a:prstGeom prst="roundRect">
            <a:avLst>
              <a:gd name="adj" fmla="val 100000"/>
            </a:avLst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7" name="OTLSHAPE_T_fd15cd9d14bc47cf89e0f59fbf75db58_Shape">
            <a:extLst>
              <a:ext uri="{FF2B5EF4-FFF2-40B4-BE49-F238E27FC236}">
                <a16:creationId xmlns:a16="http://schemas.microsoft.com/office/drawing/2014/main" id="{D8A231F4-45F4-84E6-0499-037C2D5D6952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8289440" y="2266791"/>
            <a:ext cx="3060700" cy="127000"/>
          </a:xfrm>
          <a:prstGeom prst="roundRect">
            <a:avLst>
              <a:gd name="adj" fmla="val 100000"/>
            </a:avLst>
          </a:prstGeom>
          <a:solidFill>
            <a:srgbClr val="418AB3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OTLSHAPE_T_ccb0f90f9433467da65019c70cf3d7ec_ShapePercentage" hidden="1">
            <a:extLst>
              <a:ext uri="{FF2B5EF4-FFF2-40B4-BE49-F238E27FC236}">
                <a16:creationId xmlns:a16="http://schemas.microsoft.com/office/drawing/2014/main" id="{B0BA1259-5552-77B1-D62F-F25AD799D051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2451253" y="1640935"/>
            <a:ext cx="0" cy="1270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OTLSHAPE_T_61efdd2012e0488aa320e5cf55452c64_ShapePercentage" hidden="1">
            <a:extLst>
              <a:ext uri="{FF2B5EF4-FFF2-40B4-BE49-F238E27FC236}">
                <a16:creationId xmlns:a16="http://schemas.microsoft.com/office/drawing/2014/main" id="{C562D8F0-FDFD-227C-656C-3D4455412A15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4397315" y="1849554"/>
            <a:ext cx="0" cy="1270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OTLSHAPE_T_8cceb45f87fc4fdba46927b43c0479c1_ShapePercentage" hidden="1">
            <a:extLst>
              <a:ext uri="{FF2B5EF4-FFF2-40B4-BE49-F238E27FC236}">
                <a16:creationId xmlns:a16="http://schemas.microsoft.com/office/drawing/2014/main" id="{88038854-4C96-A72C-F262-9BD4D048FDE4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6343378" y="2058173"/>
            <a:ext cx="0" cy="1270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8" name="OTLSHAPE_T_fd15cd9d14bc47cf89e0f59fbf75db58_ShapePercentage" hidden="1">
            <a:extLst>
              <a:ext uri="{FF2B5EF4-FFF2-40B4-BE49-F238E27FC236}">
                <a16:creationId xmlns:a16="http://schemas.microsoft.com/office/drawing/2014/main" id="{7A483B45-0AD4-7523-3D19-58877508FEE8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8289440" y="2266791"/>
            <a:ext cx="0" cy="12700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OTLSHAPE_T_ccb0f90f9433467da65019c70cf3d7ec_BaselineShape" hidden="1">
            <a:extLst>
              <a:ext uri="{FF2B5EF4-FFF2-40B4-BE49-F238E27FC236}">
                <a16:creationId xmlns:a16="http://schemas.microsoft.com/office/drawing/2014/main" id="{4751CFEE-87E2-0FDF-3314-7AC1C0578FFF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2451253" y="172983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OTLSHAPE_T_61efdd2012e0488aa320e5cf55452c64_BaselineShape" hidden="1">
            <a:extLst>
              <a:ext uri="{FF2B5EF4-FFF2-40B4-BE49-F238E27FC236}">
                <a16:creationId xmlns:a16="http://schemas.microsoft.com/office/drawing/2014/main" id="{CC33ECFF-4822-62AF-A953-8952E97AF3F2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2451253" y="1938454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OTLSHAPE_T_8cceb45f87fc4fdba46927b43c0479c1_BaselineShape" hidden="1">
            <a:extLst>
              <a:ext uri="{FF2B5EF4-FFF2-40B4-BE49-F238E27FC236}">
                <a16:creationId xmlns:a16="http://schemas.microsoft.com/office/drawing/2014/main" id="{E4760480-68E7-66A6-EE46-D6634EAAB6F3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2451253" y="2147073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9" name="OTLSHAPE_T_fd15cd9d14bc47cf89e0f59fbf75db58_BaselineShape" hidden="1">
            <a:extLst>
              <a:ext uri="{FF2B5EF4-FFF2-40B4-BE49-F238E27FC236}">
                <a16:creationId xmlns:a16="http://schemas.microsoft.com/office/drawing/2014/main" id="{C4CC6FC6-F951-75C8-42E8-09B01733D158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2451253" y="2355691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OTLSHAPE_T_ccb0f90f9433467da65019c70cf3d7ec_Duration" hidden="1">
            <a:extLst>
              <a:ext uri="{FF2B5EF4-FFF2-40B4-BE49-F238E27FC236}">
                <a16:creationId xmlns:a16="http://schemas.microsoft.com/office/drawing/2014/main" id="{1894C2AC-107A-5243-BADD-C1472BD15401}"/>
              </a:ext>
            </a:extLst>
          </p:cNvPr>
          <p:cNvSpPr txBox="1"/>
          <p:nvPr>
            <p:custDataLst>
              <p:tags r:id="rId18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rgbClr val="5E5E5E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4" name="OTLSHAPE_T_ccb0f90f9433467da65019c70cf3d7ec_StartDate" hidden="1">
            <a:extLst>
              <a:ext uri="{FF2B5EF4-FFF2-40B4-BE49-F238E27FC236}">
                <a16:creationId xmlns:a16="http://schemas.microsoft.com/office/drawing/2014/main" id="{60E05B40-4F08-5A30-2FA7-12840347DBE4}"/>
              </a:ext>
            </a:extLst>
          </p:cNvPr>
          <p:cNvSpPr txBox="1"/>
          <p:nvPr>
            <p:custDataLst>
              <p:tags r:id="rId1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T_ccb0f90f9433467da65019c70cf3d7ec_EndDate" hidden="1">
            <a:extLst>
              <a:ext uri="{FF2B5EF4-FFF2-40B4-BE49-F238E27FC236}">
                <a16:creationId xmlns:a16="http://schemas.microsoft.com/office/drawing/2014/main" id="{BFE19DDC-0233-890D-3FDD-CD570DBEDD3A}"/>
              </a:ext>
            </a:extLst>
          </p:cNvPr>
          <p:cNvSpPr txBox="1"/>
          <p:nvPr>
            <p:custDataLst>
              <p:tags r:id="rId18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OTLSHAPE_T_ccb0f90f9433467da65019c70cf3d7ec_Title">
            <a:extLst>
              <a:ext uri="{FF2B5EF4-FFF2-40B4-BE49-F238E27FC236}">
                <a16:creationId xmlns:a16="http://schemas.microsoft.com/office/drawing/2014/main" id="{46C8FA57-E37E-77D5-43F7-8FA7344E7FD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797459" y="1619176"/>
            <a:ext cx="1612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100" spc="-2" dirty="0">
                <a:solidFill>
                  <a:schemeClr val="dk1"/>
                </a:solidFill>
                <a:latin typeface="Calibri" panose="020F0502020204030204" pitchFamily="34" charset="0"/>
              </a:rPr>
              <a:t>Fase de Inicio y Planificación</a:t>
            </a:r>
            <a:endParaRPr lang="es-PE" sz="1100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OTLSHAPE_T_ccb0f90f9433467da65019c70cf3d7ec_JoinedDate">
            <a:extLst>
              <a:ext uri="{FF2B5EF4-FFF2-40B4-BE49-F238E27FC236}">
                <a16:creationId xmlns:a16="http://schemas.microsoft.com/office/drawing/2014/main" id="{D75BB27B-A07D-0E6B-A4EE-BB5BC595C787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4498722" y="1626923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rgbClr val="5E5E5E"/>
                </a:solidFill>
                <a:latin typeface="Calibri" panose="020F0502020204030204" pitchFamily="34" charset="0"/>
              </a:rPr>
              <a:t>Oct 7 - Oct 13</a:t>
            </a:r>
          </a:p>
        </p:txBody>
      </p:sp>
      <p:sp>
        <p:nvSpPr>
          <p:cNvPr id="28" name="OTLSHAPE_T_ccb0f90f9433467da65019c70cf3d7ec_TextPercentage" hidden="1">
            <a:extLst>
              <a:ext uri="{FF2B5EF4-FFF2-40B4-BE49-F238E27FC236}">
                <a16:creationId xmlns:a16="http://schemas.microsoft.com/office/drawing/2014/main" id="{7120A738-ED95-C538-E391-AFBD473B7383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_61efdd2012e0488aa320e5cf55452c64_Duration" hidden="1">
            <a:extLst>
              <a:ext uri="{FF2B5EF4-FFF2-40B4-BE49-F238E27FC236}">
                <a16:creationId xmlns:a16="http://schemas.microsoft.com/office/drawing/2014/main" id="{FED1F80D-C57F-6184-8DB1-DF6C70D90F7C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rgbClr val="5E5E5E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33" name="OTLSHAPE_T_61efdd2012e0488aa320e5cf55452c64_StartDate" hidden="1">
            <a:extLst>
              <a:ext uri="{FF2B5EF4-FFF2-40B4-BE49-F238E27FC236}">
                <a16:creationId xmlns:a16="http://schemas.microsoft.com/office/drawing/2014/main" id="{C7513DBA-8786-76CE-BCDE-1CCA6CFDD617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_61efdd2012e0488aa320e5cf55452c64_EndDate" hidden="1">
            <a:extLst>
              <a:ext uri="{FF2B5EF4-FFF2-40B4-BE49-F238E27FC236}">
                <a16:creationId xmlns:a16="http://schemas.microsoft.com/office/drawing/2014/main" id="{44600C58-E77E-703A-BE35-996C361E911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_61efdd2012e0488aa320e5cf55452c64_Title">
            <a:extLst>
              <a:ext uri="{FF2B5EF4-FFF2-40B4-BE49-F238E27FC236}">
                <a16:creationId xmlns:a16="http://schemas.microsoft.com/office/drawing/2014/main" id="{17FAB312-895E-6AAD-A697-7EEA9754ECF1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2086754" y="1827795"/>
            <a:ext cx="217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Fase de Investigación y Diseño Técnico</a:t>
            </a:r>
            <a:endParaRPr lang="es-PE" sz="1100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61efdd2012e0488aa320e5cf55452c64_JoinedDate">
            <a:extLst>
              <a:ext uri="{FF2B5EF4-FFF2-40B4-BE49-F238E27FC236}">
                <a16:creationId xmlns:a16="http://schemas.microsoft.com/office/drawing/2014/main" id="{782CE400-77BE-39E0-AD4D-2A7E422391E5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6444785" y="1835542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rgbClr val="5E5E5E"/>
                </a:solidFill>
                <a:latin typeface="Calibri" panose="020F0502020204030204" pitchFamily="34" charset="0"/>
              </a:rPr>
              <a:t>Oct 14 - Oct 20</a:t>
            </a:r>
          </a:p>
        </p:txBody>
      </p:sp>
      <p:sp>
        <p:nvSpPr>
          <p:cNvPr id="37" name="OTLSHAPE_T_61efdd2012e0488aa320e5cf55452c64_TextPercentage" hidden="1">
            <a:extLst>
              <a:ext uri="{FF2B5EF4-FFF2-40B4-BE49-F238E27FC236}">
                <a16:creationId xmlns:a16="http://schemas.microsoft.com/office/drawing/2014/main" id="{9C345BDC-CD9D-5F9B-7468-02A5AD65B5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8cceb45f87fc4fdba46927b43c0479c1_Duration" hidden="1">
            <a:extLst>
              <a:ext uri="{FF2B5EF4-FFF2-40B4-BE49-F238E27FC236}">
                <a16:creationId xmlns:a16="http://schemas.microsoft.com/office/drawing/2014/main" id="{0EBBCF5F-80DE-3C4A-2C08-7C574453B4C4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rgbClr val="5E5E5E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42" name="OTLSHAPE_T_8cceb45f87fc4fdba46927b43c0479c1_StartDate" hidden="1">
            <a:extLst>
              <a:ext uri="{FF2B5EF4-FFF2-40B4-BE49-F238E27FC236}">
                <a16:creationId xmlns:a16="http://schemas.microsoft.com/office/drawing/2014/main" id="{9BAB4C88-26D6-57E0-5DC5-BE9DAD137A2A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T_8cceb45f87fc4fdba46927b43c0479c1_EndDate" hidden="1">
            <a:extLst>
              <a:ext uri="{FF2B5EF4-FFF2-40B4-BE49-F238E27FC236}">
                <a16:creationId xmlns:a16="http://schemas.microsoft.com/office/drawing/2014/main" id="{9A0BF9B7-3941-2E25-7790-2245094034DD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_8cceb45f87fc4fdba46927b43c0479c1_Title">
            <a:extLst>
              <a:ext uri="{FF2B5EF4-FFF2-40B4-BE49-F238E27FC236}">
                <a16:creationId xmlns:a16="http://schemas.microsoft.com/office/drawing/2014/main" id="{438BF080-230A-ADF3-C27B-C00AEC3850F0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4645421" y="2036413"/>
            <a:ext cx="1562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100" spc="-4">
                <a:solidFill>
                  <a:schemeClr val="dk1"/>
                </a:solidFill>
                <a:latin typeface="Calibri" panose="020F0502020204030204" pitchFamily="34" charset="0"/>
              </a:rPr>
              <a:t>Fase de Desarrollo del MVP</a:t>
            </a:r>
            <a:endParaRPr lang="es-PE" sz="11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OTLSHAPE_T_8cceb45f87fc4fdba46927b43c0479c1_JoinedDate">
            <a:extLst>
              <a:ext uri="{FF2B5EF4-FFF2-40B4-BE49-F238E27FC236}">
                <a16:creationId xmlns:a16="http://schemas.microsoft.com/office/drawing/2014/main" id="{2D66A755-8F8E-D502-78B9-1D13AAF60B2E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8390847" y="2044160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rgbClr val="5E5E5E"/>
                </a:solidFill>
                <a:latin typeface="Calibri" panose="020F0502020204030204" pitchFamily="34" charset="0"/>
              </a:rPr>
              <a:t>Oct 21 - Oct 27</a:t>
            </a:r>
          </a:p>
        </p:txBody>
      </p:sp>
      <p:sp>
        <p:nvSpPr>
          <p:cNvPr id="46" name="OTLSHAPE_T_8cceb45f87fc4fdba46927b43c0479c1_TextPercentage" hidden="1">
            <a:extLst>
              <a:ext uri="{FF2B5EF4-FFF2-40B4-BE49-F238E27FC236}">
                <a16:creationId xmlns:a16="http://schemas.microsoft.com/office/drawing/2014/main" id="{850A383F-09AD-AD57-3395-0F31B4E5709C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fd15cd9d14bc47cf89e0f59fbf75db58_Duration" hidden="1">
            <a:extLst>
              <a:ext uri="{FF2B5EF4-FFF2-40B4-BE49-F238E27FC236}">
                <a16:creationId xmlns:a16="http://schemas.microsoft.com/office/drawing/2014/main" id="{57DEA8C8-27E7-A941-4A02-EBD83DCD3762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>
                <a:solidFill>
                  <a:srgbClr val="5E5E5E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51" name="OTLSHAPE_T_fd15cd9d14bc47cf89e0f59fbf75db58_StartDate" hidden="1">
            <a:extLst>
              <a:ext uri="{FF2B5EF4-FFF2-40B4-BE49-F238E27FC236}">
                <a16:creationId xmlns:a16="http://schemas.microsoft.com/office/drawing/2014/main" id="{819BCED1-0731-7D74-9ECF-37E8BDDF2FDE}"/>
              </a:ext>
            </a:extLst>
          </p:cNvPr>
          <p:cNvSpPr txBox="1"/>
          <p:nvPr>
            <p:custDataLst>
              <p:tags r:id="rId2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T_fd15cd9d14bc47cf89e0f59fbf75db58_EndDate" hidden="1">
            <a:extLst>
              <a:ext uri="{FF2B5EF4-FFF2-40B4-BE49-F238E27FC236}">
                <a16:creationId xmlns:a16="http://schemas.microsoft.com/office/drawing/2014/main" id="{03AE860E-D783-8E6E-20F3-2E30118037DD}"/>
              </a:ext>
            </a:extLst>
          </p:cNvPr>
          <p:cNvSpPr txBox="1"/>
          <p:nvPr>
            <p:custDataLst>
              <p:tags r:id="rId2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E" sz="1000">
              <a:solidFill>
                <a:srgbClr val="5E5E5E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fd15cd9d14bc47cf89e0f59fbf75db58_Title">
            <a:extLst>
              <a:ext uri="{FF2B5EF4-FFF2-40B4-BE49-F238E27FC236}">
                <a16:creationId xmlns:a16="http://schemas.microsoft.com/office/drawing/2014/main" id="{3C5165C1-4BE3-639F-784E-7BCB16046701}"/>
              </a:ext>
            </a:extLst>
          </p:cNvPr>
          <p:cNvSpPr txBox="1"/>
          <p:nvPr>
            <p:custDataLst>
              <p:tags r:id="rId206"/>
            </p:custDataLst>
          </p:nvPr>
        </p:nvSpPr>
        <p:spPr>
          <a:xfrm>
            <a:off x="5888497" y="2245032"/>
            <a:ext cx="226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s-ES" sz="1100" spc="-4">
                <a:solidFill>
                  <a:schemeClr val="dk1"/>
                </a:solidFill>
                <a:latin typeface="Calibri" panose="020F0502020204030204" pitchFamily="34" charset="0"/>
              </a:rPr>
              <a:t>Fase de Pruebas, Ajustes y Entrega Final</a:t>
            </a:r>
            <a:endParaRPr lang="es-PE" sz="1100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fd15cd9d14bc47cf89e0f59fbf75db58_JoinedDate">
            <a:extLst>
              <a:ext uri="{FF2B5EF4-FFF2-40B4-BE49-F238E27FC236}">
                <a16:creationId xmlns:a16="http://schemas.microsoft.com/office/drawing/2014/main" id="{BEF9476F-6032-9EE6-01AF-44693380D03B}"/>
              </a:ext>
            </a:extLst>
          </p:cNvPr>
          <p:cNvSpPr txBox="1"/>
          <p:nvPr>
            <p:custDataLst>
              <p:tags r:id="rId207"/>
            </p:custDataLst>
          </p:nvPr>
        </p:nvSpPr>
        <p:spPr>
          <a:xfrm>
            <a:off x="11398145" y="2252779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4">
                <a:solidFill>
                  <a:srgbClr val="5E5E5E"/>
                </a:solidFill>
                <a:latin typeface="Calibri" panose="020F0502020204030204" pitchFamily="34" charset="0"/>
              </a:rPr>
              <a:t>Oct 28 - Nov 7</a:t>
            </a:r>
          </a:p>
        </p:txBody>
      </p:sp>
      <p:sp>
        <p:nvSpPr>
          <p:cNvPr id="55" name="OTLSHAPE_T_fd15cd9d14bc47cf89e0f59fbf75db58_TextPercentage" hidden="1">
            <a:extLst>
              <a:ext uri="{FF2B5EF4-FFF2-40B4-BE49-F238E27FC236}">
                <a16:creationId xmlns:a16="http://schemas.microsoft.com/office/drawing/2014/main" id="{F572C210-B459-E065-508D-64AB5DA4F6EB}"/>
              </a:ext>
            </a:extLst>
          </p:cNvPr>
          <p:cNvSpPr txBox="1"/>
          <p:nvPr>
            <p:custDataLst>
              <p:tags r:id="rId2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E" sz="1000">
              <a:solidFill>
                <a:schemeClr val="lt2"/>
              </a:solidFill>
              <a:latin typeface="Calibri" panose="020F0502020204030204" pitchFamily="34" charset="0"/>
            </a:endParaRPr>
          </a:p>
        </p:txBody>
      </p:sp>
      <p:sp>
        <p:nvSpPr>
          <p:cNvPr id="231" name="OTLSHAPE_M_f06f67eb56294d6a92a1dda766f022d0_Shape">
            <a:extLst>
              <a:ext uri="{FF2B5EF4-FFF2-40B4-BE49-F238E27FC236}">
                <a16:creationId xmlns:a16="http://schemas.microsoft.com/office/drawing/2014/main" id="{DB586BA2-C573-16E1-284A-6AD22CE0A437}"/>
              </a:ext>
            </a:extLst>
          </p:cNvPr>
          <p:cNvSpPr/>
          <p:nvPr>
            <p:custDataLst>
              <p:tags r:id="rId209"/>
            </p:custDataLst>
          </p:nvPr>
        </p:nvSpPr>
        <p:spPr>
          <a:xfrm>
            <a:off x="11233045" y="2804594"/>
            <a:ext cx="228600" cy="254000"/>
          </a:xfrm>
          <a:prstGeom prst="star8">
            <a:avLst/>
          </a:prstGeom>
          <a:solidFill>
            <a:srgbClr val="A6B727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9" name="OTLSHAPE_M_f06f67eb56294d6a92a1dda766f022d0_Title">
            <a:extLst>
              <a:ext uri="{FF2B5EF4-FFF2-40B4-BE49-F238E27FC236}">
                <a16:creationId xmlns:a16="http://schemas.microsoft.com/office/drawing/2014/main" id="{1B7B1F5B-1929-95BB-EA8D-838D06B41C0D}"/>
              </a:ext>
            </a:extLst>
          </p:cNvPr>
          <p:cNvSpPr txBox="1"/>
          <p:nvPr>
            <p:custDataLst>
              <p:tags r:id="rId210"/>
            </p:custDataLst>
          </p:nvPr>
        </p:nvSpPr>
        <p:spPr>
          <a:xfrm>
            <a:off x="11250634" y="2453651"/>
            <a:ext cx="20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FIN</a:t>
            </a:r>
          </a:p>
        </p:txBody>
      </p:sp>
      <p:sp>
        <p:nvSpPr>
          <p:cNvPr id="230" name="OTLSHAPE_M_f06f67eb56294d6a92a1dda766f022d0_Date">
            <a:extLst>
              <a:ext uri="{FF2B5EF4-FFF2-40B4-BE49-F238E27FC236}">
                <a16:creationId xmlns:a16="http://schemas.microsoft.com/office/drawing/2014/main" id="{58E254E6-51C6-C227-1874-3B4923A83F0E}"/>
              </a:ext>
            </a:extLst>
          </p:cNvPr>
          <p:cNvSpPr txBox="1"/>
          <p:nvPr>
            <p:custDataLst>
              <p:tags r:id="rId211"/>
            </p:custDataLst>
          </p:nvPr>
        </p:nvSpPr>
        <p:spPr>
          <a:xfrm>
            <a:off x="11038925" y="2624169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E" sz="1000" spc="-6">
                <a:solidFill>
                  <a:srgbClr val="5E5E5E"/>
                </a:solidFill>
                <a:latin typeface="Calibri" panose="020F0502020204030204" pitchFamily="34" charset="0"/>
              </a:rPr>
              <a:t>Nov 7, 2025</a:t>
            </a:r>
          </a:p>
        </p:txBody>
      </p:sp>
      <p:sp>
        <p:nvSpPr>
          <p:cNvPr id="232" name="OTLSHAPE_D_a4dbbd1dadd14701bce232fada6b3282_Line">
            <a:extLst>
              <a:ext uri="{FF2B5EF4-FFF2-40B4-BE49-F238E27FC236}">
                <a16:creationId xmlns:a16="http://schemas.microsoft.com/office/drawing/2014/main" id="{89BBB9CB-2331-66E3-6DF4-A8225A4642B9}"/>
              </a:ext>
            </a:extLst>
          </p:cNvPr>
          <p:cNvSpPr/>
          <p:nvPr>
            <p:custDataLst>
              <p:tags r:id="rId212"/>
            </p:custDataLst>
          </p:nvPr>
        </p:nvSpPr>
        <p:spPr>
          <a:xfrm>
            <a:off x="8186096" y="2121673"/>
            <a:ext cx="160302" cy="208619"/>
          </a:xfrm>
          <a:custGeom>
            <a:avLst/>
            <a:gdLst/>
            <a:ahLst/>
            <a:cxnLst/>
            <a:rect l="0" t="0" r="0" b="0"/>
            <a:pathLst>
              <a:path w="160302" h="208619">
                <a:moveTo>
                  <a:pt x="103151" y="0"/>
                </a:moveTo>
                <a:lnTo>
                  <a:pt x="122201" y="0"/>
                </a:lnTo>
                <a:cubicBezTo>
                  <a:pt x="160301" y="0"/>
                  <a:pt x="160301" y="38100"/>
                  <a:pt x="160301" y="38100"/>
                </a:cubicBezTo>
                <a:lnTo>
                  <a:pt x="160301" y="66209"/>
                </a:lnTo>
                <a:cubicBezTo>
                  <a:pt x="160301" y="104309"/>
                  <a:pt x="122201" y="104309"/>
                  <a:pt x="122201" y="104309"/>
                </a:cubicBezTo>
                <a:lnTo>
                  <a:pt x="38100" y="104309"/>
                </a:lnTo>
                <a:cubicBezTo>
                  <a:pt x="0" y="104309"/>
                  <a:pt x="0" y="142409"/>
                  <a:pt x="0" y="142409"/>
                </a:cubicBezTo>
                <a:lnTo>
                  <a:pt x="0" y="170518"/>
                </a:lnTo>
                <a:cubicBezTo>
                  <a:pt x="0" y="208618"/>
                  <a:pt x="38100" y="208618"/>
                  <a:pt x="38100" y="208618"/>
                </a:cubicBezTo>
                <a:lnTo>
                  <a:pt x="103344" y="208618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3" name="OTLSHAPE_D_7a1cfd9fe4404b7cb6196883e54c7fb7_Line">
            <a:extLst>
              <a:ext uri="{FF2B5EF4-FFF2-40B4-BE49-F238E27FC236}">
                <a16:creationId xmlns:a16="http://schemas.microsoft.com/office/drawing/2014/main" id="{895FB9A8-2F33-FE09-8594-8151ABB4CF2F}"/>
              </a:ext>
            </a:extLst>
          </p:cNvPr>
          <p:cNvSpPr/>
          <p:nvPr>
            <p:custDataLst>
              <p:tags r:id="rId213"/>
            </p:custDataLst>
          </p:nvPr>
        </p:nvSpPr>
        <p:spPr>
          <a:xfrm>
            <a:off x="6240033" y="1913054"/>
            <a:ext cx="160303" cy="208620"/>
          </a:xfrm>
          <a:custGeom>
            <a:avLst/>
            <a:gdLst/>
            <a:ahLst/>
            <a:cxnLst/>
            <a:rect l="0" t="0" r="0" b="0"/>
            <a:pathLst>
              <a:path w="160303" h="208620">
                <a:moveTo>
                  <a:pt x="103152" y="0"/>
                </a:moveTo>
                <a:lnTo>
                  <a:pt x="122202" y="0"/>
                </a:lnTo>
                <a:cubicBezTo>
                  <a:pt x="160302" y="0"/>
                  <a:pt x="160302" y="38100"/>
                  <a:pt x="160302" y="38100"/>
                </a:cubicBezTo>
                <a:lnTo>
                  <a:pt x="160302" y="66209"/>
                </a:lnTo>
                <a:cubicBezTo>
                  <a:pt x="160302" y="104309"/>
                  <a:pt x="122202" y="104309"/>
                  <a:pt x="122202" y="104309"/>
                </a:cubicBezTo>
                <a:lnTo>
                  <a:pt x="38100" y="104309"/>
                </a:lnTo>
                <a:cubicBezTo>
                  <a:pt x="0" y="104309"/>
                  <a:pt x="0" y="142409"/>
                  <a:pt x="0" y="142409"/>
                </a:cubicBezTo>
                <a:lnTo>
                  <a:pt x="0" y="170519"/>
                </a:lnTo>
                <a:cubicBezTo>
                  <a:pt x="0" y="208619"/>
                  <a:pt x="38100" y="208619"/>
                  <a:pt x="38100" y="208619"/>
                </a:cubicBezTo>
                <a:lnTo>
                  <a:pt x="103345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4" name="OTLSHAPE_D_b92381fb52994e809b770f0559dbbfa5_Line">
            <a:extLst>
              <a:ext uri="{FF2B5EF4-FFF2-40B4-BE49-F238E27FC236}">
                <a16:creationId xmlns:a16="http://schemas.microsoft.com/office/drawing/2014/main" id="{EE39FF2E-D2E3-17D7-5104-C5A620A6BFD1}"/>
              </a:ext>
            </a:extLst>
          </p:cNvPr>
          <p:cNvSpPr/>
          <p:nvPr>
            <p:custDataLst>
              <p:tags r:id="rId214"/>
            </p:custDataLst>
          </p:nvPr>
        </p:nvSpPr>
        <p:spPr>
          <a:xfrm>
            <a:off x="4293971" y="1704435"/>
            <a:ext cx="160302" cy="208620"/>
          </a:xfrm>
          <a:custGeom>
            <a:avLst/>
            <a:gdLst/>
            <a:ahLst/>
            <a:cxnLst/>
            <a:rect l="0" t="0" r="0" b="0"/>
            <a:pathLst>
              <a:path w="160302" h="208620">
                <a:moveTo>
                  <a:pt x="103151" y="0"/>
                </a:moveTo>
                <a:lnTo>
                  <a:pt x="122201" y="0"/>
                </a:lnTo>
                <a:cubicBezTo>
                  <a:pt x="160301" y="0"/>
                  <a:pt x="160301" y="38100"/>
                  <a:pt x="160301" y="38100"/>
                </a:cubicBezTo>
                <a:lnTo>
                  <a:pt x="160301" y="66210"/>
                </a:lnTo>
                <a:cubicBezTo>
                  <a:pt x="160301" y="104310"/>
                  <a:pt x="122201" y="104310"/>
                  <a:pt x="122201" y="104310"/>
                </a:cubicBezTo>
                <a:lnTo>
                  <a:pt x="38100" y="104310"/>
                </a:lnTo>
                <a:cubicBezTo>
                  <a:pt x="0" y="104310"/>
                  <a:pt x="0" y="142410"/>
                  <a:pt x="0" y="142410"/>
                </a:cubicBezTo>
                <a:lnTo>
                  <a:pt x="0" y="170519"/>
                </a:lnTo>
                <a:cubicBezTo>
                  <a:pt x="0" y="208619"/>
                  <a:pt x="38100" y="208619"/>
                  <a:pt x="38100" y="208619"/>
                </a:cubicBezTo>
                <a:lnTo>
                  <a:pt x="103344" y="208619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9428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1LTEwLTA3VDAwOjAwOjAwWiIsIkVuZERhdGUiOiIyMDI1LTEwLTEzVDIzOjU5OjAwWiIsIlBlcmNlbnRhZ2VDb21wbGV0ZSI6bnVsbCwiU3R5bGUiOnsiJGlkIjoiNyIsIlNoYXBlIjoyLCJTaGFwZVRoaWNrbmVzcyI6MCwiRHVyYXRpb25Gb3JtYXQiOjE0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ksIkZvbnROYW1lIjoiQ2FsaWJyaSIsIklzQm9sZCI6ZmFsc2UsIklzSXRhbGljIjpmYWxzZSwiSXNVbmRlcmxpbmVkIjpmYWxzZSwiUGFyZW50U3R5bGUiOm51bGx9LCJBdXRvU2l6ZSI6MiwiRm9yZWdyb3VuZCI6eyIkaWQiOiIxOSIsIkNvbG9yIjp7IiRpZCI6IjIwIiwiQSI6MjU1LCJSIjoyNTUsIkciOjI1NSwiQiI6MjU1fX0sIk1heFdpZHRoIjoyMDAuMCwiTWF4SGVpZ2h0IjoiSW5maW5pdHkiLCJTbWFydEZvcmVncm91bmRJc0FjdGl2ZSI6ZmFsc2UsIkhvcml6b250YWxBbGlnbm1lbnQiOjEsIlZlcnRpY2FsQWxpZ25tZW50Ijox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GlkIjoiMjQiLCJBIjowLCJSIjoyNTUsIkciOjI1NSwiQiI6MjU1fX0sIklzVmlzaWJsZSI6dHJ1ZSwiV2lkdGgiOjAuMCwiSGVpZ2h0IjowLjAsIkJvcmRlclN0eWxlIjp7IiRpZCI6IjI1IiwiTGluZUNvbG9yIjpudWxsLCJMaW5lV2VpZ2h0IjowLjAsIkxpbmVUeXBlIjowLCJQYXJlbnRTdHlsZSI6bnVsbH0sIlBhcmVudFN0eWxlIjpudWxsfSwiSG9yaXpvbnRhbENvbm5lY3RvclN0eWxlIjp7IiRpZCI6IjI2IiwiTGluZUNvbG9yIjp7IiRpZCI6IjI3IiwiJHR5cGUiOiJOTFJFLkNvbW1vbi5Eb20uU29saWRDb2xvckJydXNoLCBOTFJFLkNvbW1vbiIsIkNvbG9yIjp7IiRpZCI6IjI4IiwiQSI6MjU1LCJSIjowLCJHIjowLCJCIjowfX0sIkxpbmVXZWlnaHQiOjAuMCwiTGluZVR5cGUiOjAsIlBhcmVudFN0eWxlIjpudWxsfSwiVmVydGljYWxDb25uZWN0b3JTdHlsZSI6eyIkaWQiOiIyOSIsIkxpbmVDb2xvciI6eyIkaWQiOiIzMCIsIiR0eXBlIjoiTkxSRS5Db21tb24uRG9tLlNvbGlkQ29sb3JCcnVzaCwgTkxSRS5Db21tb24iLCJDb2xvciI6eyIkaWQiOiIzMSIsIkEiOjI1NSwiUiI6MCwiRyI6MCwiQiI6MH19LCJMaW5lV2VpZ2h0IjowLjAsIkxpbmVUeXBlIjowLCJQYXJlbnRTdHlsZSI6bnVsbH0sIk1hcmdpbiI6bnVsbCwiU3RhcnREYXRlUG9zaXRpb24iOjQsIkVuZERhdGVQb3NpdGlvbiI6NCwiRGF0ZUlzVmlzaWJsZSI6dHJ1ZSwiVGl0bGVQb3NpdGlvbiI6MSwiRHVyYXRpb25Qb3NpdGlvbiI6MiwiUGVyY2VudGFnZUNvbXBsZXRlZFBvc2l0aW9uIjo2LCJTcGFjaW5nIjozLCJJc0JlbG93VGltZWJhbmQiOnRydWUsIlBlcmNlbnRhZ2VDb21wbGV0ZVNoYXBlT3BhY2l0eSI6MzUsIkJhc2VsaW5lU3R5bGUiOnsiJGlkIjoiMzIiLCJTaGFwZVN0eWxlIjp7IiRpZCI6IjMzIiwiTWFyZ2luIjp7IiRpZCI6IjM0IiwiVG9wIjowLjAsIkxlZnQiOjAuMCwiUmlnaHQiOjAuMCwiQm90dG9tIjowLjB9LCJQYWRkaW5nIjp7IiRpZCI6IjM1IiwiVG9wIjowLjAsIkxlZnQiOjAuMCwiUmlnaHQiOjAuMCwiQm90dG9tIjowLjB9LCJCYWNrZ3JvdW5kIjp7IiRpZCI6IjM2IiwiQ29sb3IiOnsiJGlkIjoiMzciLCJBIjoxNTMsIlIiOjAsIkciOjAsIkIiOjB9fSwiSXNWaXNpYmxlIjp0cnVlLCJXaWR0aCI6MC4wLCJIZWlnaHQiOjAuMCwiQm9yZGVyU3R5bGUiOm51bGwsIlBhcmVudFN0eWxlIjpudWxsfSwiTWFyZ2luIjp7IiRpZCI6IjM4IiwiVG9wIjowLjAsIkxlZnQiOjAuMCwiUmlnaHQiOjAuMCwiQm90dG9tIjowLjB9LCJQYWRkaW5nIjp7IiRpZCI6IjM5IiwiVG9wIjowLjAsIkxlZnQiOjAuMCwiUmlnaHQiOjAuMCwiQm90dG9tIjowLjB9LCJCYWNrZ3JvdW5kIjpudWxsLCJJc1Zpc2libGUiOnRydWUsIldpZHRoIjowLjAsIkhlaWdodCI6MC4wLCJCb3JkZXJTdHlsZSI6bnVsbCwiUGFyZW50U3R5bGUiOm51bGx9LCJTaGFwZVN0eWxlIjp7IiRpZCI6IjQwIiwiTWFyZ2luIjp7IiRpZCI6IjQxIiwiVG9wIjowLjAsIkxlZnQiOjQuMCwiUmlnaHQiOjQuMCwiQm90dG9tIjowLjB9LCJQYWRkaW5nIjp7IiRpZCI6IjQyIiwiVG9wIjowLjAsIkxlZnQiOjAuMCwiUmlnaHQiOjAuMCwiQm90dG9tIjowLjB9LCJCYWNrZ3JvdW5kIjp7IiRpZCI6IjQzIiwiQ29sb3IiOnsiJGlkIjoiNDQiLCJBIjoyNTUsIlIiOjY1LCJHIjoxMzgsIkIiOjE3OX19LCJJc1Zpc2libGUiOnRydWUsIldpZHRoIjoxNTQuMCwiSGVpZ2h0IjoxMC45ODY2OTMzODIyNjMxODQsIkJvcmRlclN0eWxlIjp7IiRpZCI6IjQ1IiwiTGluZUNvbG9yIjp7IiRpZCI6IjQ2IiwiJHR5cGUiOiJOTFJFLkNvbW1vbi5Eb20uU29saWRDb2xvckJydXNoLCBOTFJFLkNvbW1vbiIsIkNvbG9yIjp7IiRpZCI6IjQ3IiwiQSI6MjU1LCJSIjoyMzQsIkciOjIyLCJCIjozMH19LCJMaW5lV2VpZ2h0IjowLjAsIkxpbmVUeXBlIjowLCJQYXJlbnRTdHlsZSI6bnVsbH0sIlBhcmVudFN0eWxlIjpudWxsfSwiVGl0bGVTdHlsZSI6eyIkaWQiOiI0OCIsIkZvbnRTZXR0aW5ncyI6eyIkaWQiOiI0OSIsIkZvbnRTaXplIjoxMSwiRm9udE5hbWUiOiJDYWxpYnJpIiwiSXNCb2xkIjpmYWxzZSwiSXNJdGFsaWMiOmZhbHNlLCJJc1VuZGVybGluZWQiOmZhbHNlLCJQYXJlbnRTdHlsZSI6bnVsbH0sIkF1dG9TaXplIjoyLCJGb3JlZ3JvdW5kIjp7IiRpZCI6IjUwIiwiQ29sb3IiOnsiJGlkIjoiNTEiLCJBIjoyNTUsIlIiOjAsIkciOjAsIkIiOjB9fSwiTWF4V2lkdGgiOjEyNy4wLCJNYXhIZWlnaHQiOiJJbmZpbml0eSIsIlNtYXJ0Rm9yZWdyb3VuZElzQWN0aXZlIjpmYWxzZSwiSG9yaXpvbnRhbEFsaWdubWVudCI6MCwiVmVydGljYWxBbGlnbm1lbnQiOjEsIlNtYXJ0Rm9yZWdyb3VuZCI6bnVsbCwiQmFja2dyb3VuZEZpbGxUeXBlIjowLCJNYXJnaW4iOnsiJGlkIjoiNTIiLCJUb3AiOjAuMCwiTGVmdCI6MC4wLCJSaWdodCI6MC4wLCJCb3R0b20iOjAuMH0sIlBhZGRpbmciOnsiJGlkIjoiNTMiLCJUb3AiOjAuMCwiTGVmdCI6MC4wLCJSaWdodCI6MC4wLCJCb3R0b20iOjAuMH0sIkJhY2tncm91bmQiOnsiJGlkIjoiNTQiLCJDb2xvciI6eyIkaWQiOiI1NSIsIkEiOjAsIlIiOjI1NSwiRyI6MjU1LCJCIjoyNTV9fSwiSXNWaXNpYmxlIjp0cnVlLCJXaWR0aCI6MC4wLCJIZWlnaHQiOjAuMCwiQm9yZGVyU3R5bGUiOnsiJGlkIjoiNTYiLCJMaW5lQ29sb3IiOm51bGwsIkxpbmVXZWlnaHQiOjAuMCwiTGluZVR5cGUiOjAsIlBhcmVudFN0eWxlIjpudWxsfSwiUGFyZW50U3R5bGUiOm51bGx9LCJEYXRlU3R5bGUiOnsiJGlkIjoiNTciLCJGb250U2V0dGluZ3MiOnsiJGlkIjoiNTgiLCJGb250U2l6ZSI6MTAsIkZvbnROYW1lIjoiQ2FsaWJyaSIsIklzQm9sZCI6ZmFsc2UsIklzSXRhbGljIjpmYWxzZSwiSXNVbmRlcmxpbmVkIjpmYWxzZSwiUGFyZW50U3R5bGUiOm51bGx9LCJBdXRvU2l6ZSI6MiwiRm9yZWdyb3VuZCI6eyIkaWQiOiI1OSIsIkNvbG9yIjp7IiRpZCI6IjYwIiwiQSI6MjU1LCJSIjo5NCwiRyI6OTQsIkIiOjk0fX0sIk1heFdpZHRoIjo1Ni4wLCJNYXhIZWlnaHQiOiJJbmZpbml0eSIsIlNtYXJ0Rm9yZWdyb3VuZElzQWN0aXZlIjpmYWxzZSwiSG9yaXpvbnRhbEFsaWdubWVudCI6MCwiVmVydGljYWxBbGlnbm1lbnQiOjEsIlNtYXJ0Rm9yZWdyb3VuZCI6bnVsbCwiQmFja2dyb3VuZEZpbGxUeXBlIjowLCJNYXJnaW4iOnsiJGlkIjoiNjEiLCJUb3AiOjAuMCwiTGVmdCI6MC4wLCJSaWdodCI6MC4wLCJCb3R0b20iOjAuMH0sIlBhZGRpbmciOnsiJGlkIjoiNjIiLCJUb3AiOjAuMCwiTGVmdCI6MC4wLCJSaWdodCI6MC4wLCJCb3R0b20iOjAuMH0sIkJhY2tncm91bmQiOnsiJGlkIjoiNjMiLCJDb2xvciI6eyIkaWQiOiI2NCIsIkEiOjAsIlIiOjI1NSwiRyI6MjU1LCJCIjoyNTV9fSwiSXNWaXNpYmxlIjp0cnVlLCJXaWR0aCI6MC4wLCJIZWlnaHQiOjAuMCwiQm9yZGVyU3R5bGUiOnsiJGlkIjoiNjUiLCJMaW5lQ29sb3IiOm51bGwsIkxpbmVXZWlnaHQiOjAuMCwiTGluZVR5cGUiOjAsIlBhcmVudFN0eWxlIjpudWxsfSwiUGFyZW50U3R5bGUiOm51bGx9LCJEYXRlRm9ybWF0Ijp7IiRpZCI6IjY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3IiwiRm9ybWF0IjowLCJJc1Zpc2libGUiOmZhbHNlLCJMYXN0S25vd25WaXNpYmlsaXR5U3RhdGUiOmZhbHNlfSwiSXNWaXNpYmxlIjp0cnVlLCJQYXJlbnRTdHlsZSI6bnVsbH0sIkluZGV4IjowLCJTbWFydER1cmF0aW9uQWN0aXZhdGVkIjpmYWxzZSwiRGF0ZUZvcm1hdCI6eyIkcmVmIjoiNjYifSwiV2Vla051bWJlcmluZyI6eyIkaWQiOiI2OCIsIkZvcm1hdCI6MCwiSXNWaXNpYmxlIjpmYWxzZSwiTGFzdEtub3duVmlzaWJpbGl0eVN0YXRlIjpmYWxzZX0sIkJhc2VsaW5lRGF0YSI6eyIkaWQiOiI2OSIsIlN0YXJ0RGF0ZSI6IjIwMjUtMTAtMDdUMDA6MDA6MDAiLCJFbmREYXRlIjoiMjAyNS0xMC0xM1QyMzo1OTowMCJ9LCJJZCI6IjU5ZDIxODE3LWY0NWUtNDhiMS04NTJmLTIxODNhNzhlM2ZiOCIsIkltcG9ydElkIjpudWxsLCJUaXRsZSI6IkZhc2UgZGUgSW5pY2lvIHkgUGxhbmlmaWNhY2nDs24iLCJOb3RlIjpudWxsLCJIeXBlcmxpbmsiOnsiJGlkIjoiNzAiLCJBZGRyZXNzIjpudWxsLCJTdWJBZGRyZXNzIjpudWxsfSwiSXNDaGFuZ2VkIjpmYWxzZSwiSXNOZXciOmZhbHNlfX1dLCJfbWlsZXN0b25lcyI6W10sIklkIjoiMDAwMDAwMDAtMDAwMC0wMDAwLTAwMDAtMDAwMDAwMDAwMDAwIiwiSXNTaW5nbGVJdGVtUm93Ijp0cnVlfV0sIkluZGV4IjowLCJJZCI6IjljZDNiYmYyLTQ3MjktNDliYi1iOWNiLWJmYmFlMjFlNjJmYiIsIkhlYWRlclRleHQiOm51bGwsIklzRGVmYXVsdCI6dHJ1ZSwiU3R5bGUiOnsiJGlkIjoiNzEiLCJIZWFkZXJTdHlsZSI6eyIkaWQiOiI3MiIsIlRleHRTdHlsZSI6eyIkaWQiOiI3MyIsIkZvbnRTZXR0aW5ncyI6eyIkaWQiOiI3NCIsIkZvbnRTaXplIjoxMSwiRm9udE5hbWUiOiJDYWxpYnJpIiwiSXNCb2xkIjpmYWxzZSwiSXNJdGFsaWMiOmZhbHNlLCJJc1VuZGVybGluZWQiOmZhbHNlLCJQYXJlbnRTdHlsZSI6bnVsbH0sIkF1dG9TaXplIjoyLCJGb3JlZ3JvdW5kIjp7IiRpZCI6Ijc1IiwiQ29sb3IiOnsiJGlkIjoiNzYiLCJBIjoyNTUsIlIiOjY0LCJHIjo2NCwiQiI6NjR9fSwiTWF4V2lkdGgiOjAuMCwiTWF4SGVpZ2h0IjoiSW5maW5pdHkiLCJTbWFydEZvcmVncm91bmRJc0FjdGl2ZSI6ZmFsc2UsIkhvcml6b250YWxBbGlnbm1lbnQiOjAsIlZlcnRpY2FsQWxpZ25tZW50IjowLCJTbWFydEZvcmVncm91bmQiOm51bGwsIkJhY2tncm91bmRGaWxsVHlwZSI6MCwiTWFyZ2luIjp7IiRpZCI6Ijc3IiwiVG9wIjowLjAsIkxlZnQiOjAuMCwiUmlnaHQiOjAuMCwiQm90dG9tIjowLjB9LCJQYWRkaW5nIjp7IiRpZCI6Ijc4IiwiVG9wIjowLjAsIkxlZnQiOjAuMCwiUmlnaHQiOjAuMCwiQm90dG9tIjowLjB9LCJCYWNrZ3JvdW5kIjp7IiRpZCI6Ijc5IiwiQ29sb3IiOnsiJGlkIjoiODAiLCJBIjoyNTUsIlIiOjY0LCJHIjo2NCwiQiI6NjR9fSwiSXNWaXNpYmxlIjp0cnVlLCJXaWR0aCI6MC4wLCJIZWlnaHQiOjAuMCwiQm9yZGVyU3R5bGUiOm51bGwsIlBhcmVudFN0eWxlIjpudWxsfSwiUmVjdGFuZ2xlU3R5bGUiOnsiJGlkIjoiODEiLCJNYXJnaW4iOnsiJGlkIjoiODIiLCJUb3AiOjAuMCwiTGVmdCI6MC4wLCJSaWdodCI6MC4wLCJCb3R0b20iOjAuMH0sIlBhZGRpbmciOnsiJGlkIjoiODMiLCJUb3AiOjAuMCwiTGVmdCI6MC4wLCJSaWdodCI6MC4wLCJCb3R0b20iOjAuMH0sIkJhY2tncm91bmQiOnsiJGlkIjoiODQiLCJDb2xvciI6eyIkaWQiOiI4NSIsIkEiOjEyNywiUiI6NjUsIkciOjEzOCwiQiI6MTc5fX0sIklzVmlzaWJsZSI6dHJ1ZSwiV2lkdGgiOjAuMCwiSGVpZ2h0IjowLjAsIkJvcmRlclN0eWxlIjp7IiRpZCI6Ijg2IiwiTGluZUNvbG9yIjp7IiRpZCI6Ijg3IiwiJHR5cGUiOiJOTFJFLkNvbW1vbi5Eb20uU29saWRDb2xvckJydXNoLCBOTFJFLkNvbW1vbiIsIkNvbG9yIjp7IiRpZCI6Ijg4IiwiQSI6MjU1LCJSIjoyNTUsIkciOjAsIkIiOjB9fSwiTGluZVdlaWdodCI6MC4wLCJMaW5lVHlwZSI6MCwiUGFyZW50U3R5bGUiOm51bGx9LCJQYXJlbnRTdHlsZSI6bnVsbH0sIk1hcmdpbiI6eyIkaWQiOiI4OSIsIlRvcCI6MC4wLCJMZWZ0IjowLjAsIlJpZ2h0IjowLjAsIkJvdHRvbSI6MC4wfSwiUGFkZGluZyI6eyIkaWQiOiI5MCIsIlRvcCI6MC4wLCJMZWZ0IjowLjAsIlJpZ2h0IjowLjAsIkJvdHRvbSI6MC4wfSwiQmFja2dyb3VuZCI6bnVsbCwiSXNWaXNpYmxlIjp0cnVlLCJXaWR0aCI6MC4wLCJIZWlnaHQiOjAuMCwiQm9yZGVyU3R5bGUiOm51bGwsIlBhcmVudFN0eWxlIjpudWxsfSwiQmFja2dyb3VuZFN0eWxlIjp7IiRpZCI6IjkxIiwiTWFyZ2luIjp7IiRpZCI6IjkyIiwiVG9wIjowLjAsIkxlZnQiOjAuMCwiUmlnaHQiOjAuMCwiQm90dG9tIjowLjB9LCJQYWRkaW5nIjp7IiRpZCI6IjkzIiwiVG9wIjowLjAsIkxlZnQiOjAuMCwiUmlnaHQiOjAuMCwiQm90dG9tIjowLjB9LCJCYWNrZ3JvdW5kIjp7IiRpZCI6Ijk0IiwiQ29sb3IiOnsiJGlkIjoiOTUiLCJBIjo1MSwiUiI6MjAwLCJHIjoyMDAsIkIiOjIwMH19LCJJc1Zpc2libGUiOnRydWUsIldpZHRoIjowLjAsIkhlaWdodCI6MC4wLCJCb3JkZXJTdHlsZSI6eyIkaWQiOiI5NiIsIkxpbmVDb2xvciI6eyIkaWQiOiI5NyIsIiR0eXBlIjoiTkxSRS5Db21tb24uRG9tLlNvbGlkQ29sb3JCcnVzaCwgTkxSRS5Db21tb24iLCJDb2xvciI6eyIkaWQiOiI5OCIsIkEiOjI1NSwiUiI6MjM0LCJHIjoyMiwiQiI6MzB9fSwiTGluZVdlaWdodCI6MC4wLCJMaW5lVHlwZSI6MCwiUGFyZW50U3R5bGUiOm51bGx9LCJQYXJlbnRTdHlsZSI6bnVsbH0sIk1hcmdpbiI6eyIkaWQiOiI5OSIsIlRvcCI6MC4wLCJMZWZ0IjowLjAsIlJpZ2h0IjowLjAsIkJvdHRvbSI6MC4wfSwiUGFkZGluZyI6eyIkaWQiOiIxMDAiLCJUb3AiOjAuMCwiTGVmdCI6MC4wLCJSaWdodCI6MC4wLCJCb3R0b20iOjAuMH0sIklzVmlzaWJsZSI6dHJ1ZSwiV2lkdGgiOjAuMCwiSGVpZ2h0IjowLjAsIkJvcmRlclN0eWxlIjp7IiRpZCI6IjEwMSIsIkxpbmVDb2xvciI6bnVsbCwiTGluZVdlaWdodCI6MC4wLCJMaW5lVHlwZSI6MCwiUGFyZW50U3R5bGUiOm51bGx9LCJQYXJlbnRTdHlsZSI6bnVsbH19XSwiSWQiOiJhOTkwZWU0NC1jMTE5LTRkMTctOWFkMS0zNjBmOTQ5ZjE2ZmEiLCJJbmRleCI6MCwiSGVhZGVyVGV4dCI6IkZhc2UgZGUgSW5pY2lvIHkgUGxhbmlmaWNhY2nDs24iLCJTdHlsZSI6eyIkaWQiOiIxMDIiLCJTdHlsZUlkIjoiMzMyY2ZiMTMtYjQwMS00ZWMzLWI2NTUtNzM5NjhkMDRkNzQ5IiwiSGVhZGVyU3R5bGUiOnsiJGlkIjoiMTAzIiwiVGV4dElzVmVydGljYWwiOmZhbHNlLCJUZXh0U3R5bGUiOnsiJGlkIjoiMTA0IiwiRm9udFNldHRpbmdzIjp7IiRpZCI6IjEwNSIsIkZvbnRTaXplIjoxMSwiRm9udE5hbWUiOiJDYWxpYnJpIiwiSXNCb2xkIjpmYWxzZSwiSXNJdGFsaWMiOmZhbHNlLCJJc1VuZGVybGluZWQiOmZhbHNlLCJQYXJlbnRTdHlsZSI6bnVsbH0sIkF1dG9TaXplIjoyLCJGb3JlZ3JvdW5kIjp7IiRpZCI6IjEwNiIsIkNvbG9yIjp7IiRpZCI6IjEwNyIsIkEiOjI1NSwiUiI6MjU1LCJHIjoyNTUsIkIiOjI1NX19LCJNYXhXaWR0aCI6MTc4LjAxMjAxNjAyMTM4NjA3LCJNYXhIZWlnaHQiOiJJbmZpbml0eSIsIlNtYXJ0Rm9yZWdyb3VuZElzQWN0aXZlIjpmYWxzZSwiSG9yaXpvbnRhbEFsaWdubWVudCI6MCwiVmVydGljYWxBbGlnbm1lbnQiOjAsIlNtYXJ0Rm9yZWdyb3VuZCI6bnVsbCwiQmFja2dyb3VuZEZpbGxUeXBlIjowLCJNYXJnaW4iOnsiJGlkIjoiMTA4IiwiVG9wIjowLjAsIkxlZnQiOjAuMCwiUmlnaHQiOjAuMCwiQm90dG9tIjowLjB9LCJQYWRkaW5nIjp7IiRpZCI6IjEwOSIsIlRvcCI6MC4wLCJMZWZ0IjowLjAsIlJpZ2h0IjowLjAsIkJvdHRvbSI6MC4wfSwiQmFja2dyb3VuZCI6eyIkaWQiOiIxMTAiLCJDb2xvciI6eyIkaWQiOiIxMTEiLCJBIjowLCJSIjoyNTUsIkciOjI1NSwiQiI6MjU1fX0sIklzVmlzaWJsZSI6dHJ1ZSwiV2lkdGgiOjAuMCwiSGVpZ2h0IjowLjAsIkJvcmRlclN0eWxlIjpudWxsLCJQYXJlbnRTdHlsZSI6bnVsbH0sIlJlY3RhbmdsZVN0eWxlIjp7IiRpZCI6IjExMiIsIk1hcmdpbiI6eyIkaWQiOiIxMTMiLCJUb3AiOjAuMCwiTGVmdCI6MC4wLCJSaWdodCI6MC4wLCJCb3R0b20iOjAuMH0sIlBhZGRpbmciOnsiJGlkIjoiMTE0IiwiVG9wIjowLjAsIkxlZnQiOjAuMCwiUmlnaHQiOjAuMCwiQm90dG9tIjowLjB9LCJCYWNrZ3JvdW5kIjp7IiRpZCI6IjExNSIsIkNvbG9yIjp7IiRpZCI6IjExNiIsIkEiOjI1NSwiUiI6NjUsIkciOjEzOCwiQiI6MTc5fX0sIklzVmlzaWJsZSI6dHJ1ZSwiV2lkdGgiOjAuMCwiSGVpZ2h0IjowLjAsIkJvcmRlclN0eWxlIjp7IiRpZCI6IjExNyIsIkxpbmVDb2xvciI6eyIkaWQiOiIxMTgiLCIkdHlwZSI6Ik5MUkUuQ29tbW9uLkRvbS5Tb2xpZENvbG9yQnJ1c2gsIE5MUkUuQ29tbW9uIiwiQ29sb3IiOnsiJGlkIjoiMTE5IiwiQSI6MjU1LCJSIjoyNTUsIkciOjI1NSwiQiI6MjU1fX0sIkxpbmVXZWlnaHQiOjAuMCwiTGluZVR5cGUiOjAsIlBhcmVudFN0eWxlIjpudWxsfSwiUGFyZW50U3R5bGUiOm51bGx9LCJNYXJnaW4iOnsiJGlkIjoiMTIwIiwiVG9wIjowLjAsIkxlZnQiOjAuMCwiUmlnaHQiOjAuMCwiQm90dG9tIjowLjB9LCJQYWRkaW5nIjp7IiRpZCI6IjEyMSIsIlRvcCI6MC4wLCJMZWZ0IjowLjAsIlJpZ2h0IjowLjAsIkJvdHRvbSI6MC4wfSwiQmFja2dyb3VuZCI6bnVsbCwiSXNWaXNpYmxlIjp0cnVlLCJXaWR0aCI6MC4wLCJIZWlnaHQiOjAuMCwiQm9yZGVyU3R5bGUiOm51bGwsIlBhcmVudFN0eWxlIjpudWxsfSwiQmFja2dyb3VuZFN0eWxlIjp7IiRpZCI6IjEyMiIsIk1hcmdpbiI6eyIkaWQiOiIxMjMiLCJUb3AiOjAuMCwiTGVmdCI6MC4wLCJSaWdodCI6MC4wLCJCb3R0b20iOjAuMH0sIlBhZGRpbmciOnsiJGlkIjoiMTI0IiwiVG9wIjowLjAsIkxlZnQiOjAuMCwiUmlnaHQiOjAuMCwiQm90dG9tIjowLjB9LCJCYWNrZ3JvdW5kIjp7IiRpZCI6IjEyNSIsIkNvbG9yIjp7IiRpZCI6IjEyNiIsIkEiOjUxLCJSIjoyMDAsIkciOjIwMCwiQiI6MjAwfX0sIklzVmlzaWJsZSI6dHJ1ZSwiV2lkdGgiOjAuMCwiSGVpZ2h0IjowLjAsIkJvcmRlclN0eWxlIjp7IiRpZCI6IjEyNyIsIkxpbmVDb2xvciI6eyIkaWQiOiIxMjgiLCIkdHlwZSI6Ik5MUkUuQ29tbW9uLkRvbS5Tb2xpZENvbG9yQnJ1c2gsIE5MUkUuQ29tbW9uIiwiQ29sb3IiOnsiJGlkIjoiMTI5IiwiQSI6MjU1LCJSIjoyMzQsIkciOjIyLCJCIjozMH19LCJMaW5lV2VpZ2h0IjowLjAsIkxpbmVUeXBlIjowLCJQYXJlbnRTdHlsZSI6bnVsbH0sIlBhcmVudFN0eWxlIjpudWxsfSwiSXNBYm92ZVRpbWViYW5kIjpmYWxzZSwiU3BhY2luZyI6MiwiRGVmYXVsdFN3aW1sYW5lVGFza1N0eWxlIjp7IiRpZCI6IjEzMCIsIiR0eXBlIjoiTkxSRS5Db21tb24uRG9tLlN0eWxlcy5FeHBsaWNpdFNldGFibGVUYXNrU3R5bGUsIE5MUkUuQ29tbW9uIiwiU2hhcGUiOjIsIlNoYXBlVGhpY2tuZXNzIjowLCJEdXJhdGlvbkZvcm1hdCI6MTQsIkluY2x1ZGVOb25Xb3JraW5nRGF5c0luRHVyYXRpb24iOmZhbHNlLCJQZXJjZW50YWdlQ29tcGxldGVTdHlsZSI6eyIkaWQiOiIxMzEiLCJGb250U2V0dGluZ3MiOnsiJGlkIjoiMTMyIiwiRm9udFNpemUiOjEwLCJGb250TmFtZSI6IkNhbGlicmkiLCJJc0JvbGQiOmZhbHNlLCJJc0l0YWxpYyI6ZmFsc2UsIklzVW5kZXJsaW5lZCI6ZmFsc2UsIlBhcmVudFN0eWxlIjpudWxsfSwiQXV0b1NpemUiOjAsIkZvcmVncm91bmQiOnsiJGlkIjoiMTMzIiwiQ29sb3IiOnsiJGlkIjoiMTM0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EzNSIsIlRvcCI6MC4wLCJMZWZ0IjowLjAsIlJpZ2h0IjowLjAsIkJvdHRvbSI6MC4wfSwiUGFkZGluZyI6eyIkaWQiOiIxMzYiLCJUb3AiOjAuMCwiTGVmdCI6MC4wLCJSaWdodCI6MC4wLCJCb3R0b20iOjAuMH0sIkJhY2tncm91bmQiOnsiJGlkIjoiMTM3IiwiQ29sb3IiOnsiJGlkIjoiMTM4IiwiQSI6ODksIlIiOjAsIkciOjAsIkIiOjB9fSwiSXNWaXNpYmxlIjp0cnVlLCJXaWR0aCI6MC4wLCJIZWlnaHQiOjAuMCwiQm9yZGVyU3R5bGUiOnsiJGlkIjoiMTM5IiwiTGluZUNvbG9yIjpudWxsLCJMaW5lV2VpZ2h0IjowLjAsIkxpbmVUeXBlIjowLCJQYXJlbnRTdHlsZSI6bnVsbH0sIlBhcmVudFN0eWxlIjpudWxsfSwiRHVyYXRpb25TdHlsZSI6eyIkaWQiOiIxNDAiLCJGb250U2V0dGluZ3MiOnsiJGlkIjoiMTQxIiwiRm9udFNpemUiOjksIkZvbnROYW1lIjoiQ2FsaWJyaSIsIklzQm9sZCI6ZmFsc2UsIklzSXRhbGljIjpmYWxzZSwiSXNVbmRlcmxpbmVkIjpmYWxzZSwiUGFyZW50U3R5bGUiOm51bGx9LCJBdXRvU2l6ZSI6MCwiRm9yZWdyb3VuZCI6eyIkaWQiOiIxNDIiLCJDb2xvciI6eyIkaWQiOiIxNDMiLCJBIjoyNTUsIlIiOjI1NSwiRyI6MjU1LCJCIjoyNTV9fSwiTWF4V2lkdGgiOjIwMC4wLCJNYXhIZWlnaHQiOiJJbmZpbml0eSIsIlNtYXJ0Rm9yZWdyb3VuZElzQWN0aXZlIjpmYWxzZSwiSG9yaXpvbnRhbEFsaWdubWVudCI6MSwiVmVydGljYWxBbGlnbm1lbnQiOjEsIlNtYXJ0Rm9yZWdyb3VuZCI6bnVsbCwiQmFja2dyb3VuZEZpbGxUeXBlIjowLCJNYXJnaW4iOnsiJGlkIjoiMTQ0IiwiVG9wIjowLjAsIkxlZnQiOjAuMCwiUmlnaHQiOjAuMCwiQm90dG9tIjowLjB9LCJQYWRkaW5nIjp7IiRpZCI6IjE0NSIsIlRvcCI6MC4wLCJMZWZ0IjowLjAsIlJpZ2h0IjowLjAsIkJvdHRvbSI6MC4wfSwiQmFja2dyb3VuZCI6eyIkaWQiOiIxNDYiLCJDb2xvciI6eyIkaWQiOiIxNDciLCJBIjoyNTUsIlIiOjI1NSwiRyI6MjU1LCJCIjoyNTV9fSwiSXNWaXNpYmxlIjp0cnVlLCJXaWR0aCI6MC4wLCJIZWlnaHQiOjAuMCwiQm9yZGVyU3R5bGUiOnsiJGlkIjoiMTQ4IiwiTGluZUNvbG9yIjpudWxsLCJMaW5lV2VpZ2h0IjowLjAsIkxpbmVUeXBlIjowLCJQYXJlbnRTdHlsZSI6bnVsbH0sIlBhcmVudFN0eWxlIjpudWxsfSwiSG9yaXpvbnRhbENvbm5lY3RvclN0eWxlIjp7IiRpZCI6IjE0OSIsIkxpbmVDb2xvciI6eyIkaWQiOiIxNTAiLCIkdHlwZSI6Ik5MUkUuQ29tbW9uLkRvbS5Tb2xpZENvbG9yQnJ1c2gsIE5MUkUuQ29tbW9uIiwiQ29sb3IiOnsiJGlkIjoiMTUxIiwiQSI6MjU1LCJSIjowLCJHIjowLCJCIjowfX0sIkxpbmVXZWlnaHQiOjAuMCwiTGluZVR5cGUiOjAsIlBhcmVudFN0eWxlIjpudWxsfSwiVmVydGljYWxDb25uZWN0b3JTdHlsZSI6eyIkaWQiOiIxNTIiLCJMaW5lQ29sb3IiOnsiJGlkIjoiMTUzIiwiJHR5cGUiOiJOTFJFLkNvbW1vbi5Eb20uU29saWRDb2xvckJydXNoLCBOTFJFLkNvbW1vbiIsIkNvbG9yIjp7IiRpZCI6IjE1N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E1NSIsIlNoYXBlU3R5bGUiOnsiJGlkIjoiMTU2IiwiTWFyZ2luIjp7IiRpZCI6IjE1NyIsIlRvcCI6MC4wLCJMZWZ0IjowLjAsIlJpZ2h0IjowLjAsIkJvdHRvbSI6MC4wfSwiUGFkZGluZyI6eyIkaWQiOiIxNTgiLCJUb3AiOjAuMCwiTGVmdCI6MC4wLCJSaWdodCI6MC4wLCJCb3R0b20iOjAuMH0sIkJhY2tncm91bmQiOnsiJGlkIjoiMTU5IiwiQ29sb3IiOnsiJGlkIjoiMTYwIiwiQSI6MTUzLCJSIjowLCJHIjowLCJCIjow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CYWNrZ3JvdW5kIjpudWxsLCJJc1Zpc2libGUiOnRydWUsIldpZHRoIjowLjAsIkhlaWdodCI6MC4wLCJCb3JkZXJTdHlsZSI6bnVsbCwiUGFyZW50U3R5bGUiOm51bGx9LCJTaGFwZVN0eWxlIjp7IiRpZCI6IjE2NiIsIk1hcmdpbiI6eyIkaWQiOiIxNjciLCJUb3AiOjAuMCwiTGVmdCI6NC4wLCJSaWdodCI6NC4wLCJCb3R0b20iOjAuMH0sIlBhZGRpbmciOnsiJGlkIjoiMTY4IiwiVG9wIjowLjAsIkxlZnQiOjAuMCwiUmlnaHQiOjAuMCwiQm90dG9tIjowLjB9LCJCYWNrZ3JvdW5kIjp7IiRpZCI6IjE2OSIsIkNvbG9yIjp7IiRpZCI6IjE3MCIsIkEiOjI1NSwiUiI6NjUsIkciOjEzOCwiQiI6MTc5fX0sIklzVmlzaWJsZSI6dHJ1ZSwiV2lkdGgiOjAuMCwiSGVpZ2h0IjoxMC4wLCJCb3JkZXJTdHlsZSI6eyIkaWQiOiIxNzEiLCJMaW5lQ29sb3IiOnsiJGlkIjoiMTcyIiwiJHR5cGUiOiJOTFJFLkNvbW1vbi5Eb20uU29saWRDb2xvckJydXNoLCBOTFJFLkNvbW1vbiIsIkNvbG9yIjp7IiRpZCI6IjE3MyIsIkEiOjI1NSwiUiI6MjM0LCJHIjoyMiwiQiI6MzB9fSwiTGluZVdlaWdodCI6MC4wLCJMaW5lVHlwZSI6MCwiUGFyZW50U3R5bGUiOm51bGx9LCJQYXJlbnRTdHlsZSI6bnVsbH0sIlRpdGxlU3R5bGUiOnsiJGlkIjoiMTc0IiwiRm9udFNldHRpbmdzIjp7IiRpZCI6IjE3NSIsIkZvbnRTaXplIjoxMSwiRm9udE5hbWUiOiJDYWxpYnJpIiwiSXNCb2xkIjpmYWxzZSwiSXNJdGFsaWMiOmZhbHNlLCJJc1VuZGVybGluZWQiOmZhbHNlLCJQYXJlbnRTdHlsZSI6bnVsbH0sIkF1dG9TaXplIjowLCJGb3JlZ3JvdW5kIjp7IiRpZCI6IjE3NiIsIkNvbG9yIjp7IiRpZCI6IjE3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zgiLCJUb3AiOjAuMCwiTGVmdCI6MC4wLCJSaWdodCI6MC4wLCJCb3R0b20iOjAuMH0sIlBhZGRpbmciOnsiJGlkIjoiMTc5IiwiVG9wIjowLjAsIkxlZnQiOjAuMCwiUmlnaHQiOjAuMCwiQm90dG9tIjowLjB9LCJCYWNrZ3JvdW5kIjp7IiRpZCI6IjE4MCIsIkNvbG9yIjp7IiRpZCI6IjE4MSIsIkEiOjI1NSwiUiI6MCwiRyI6MCwiQiI6MH19LCJJc1Zpc2libGUiOnRydWUsIldpZHRoIjowLjAsIkhlaWdodCI6MC4wLCJCb3JkZXJTdHlsZSI6eyIkaWQiOiIxODIiLCJMaW5lQ29sb3IiOm51bGwsIkxpbmVXZWlnaHQiOjAuMCwiTGluZVR5cGUiOjAsIlBhcmVudFN0eWxlIjpudWxsfSwiUGFyZW50U3R5bGUiOm51bGx9LCJEYXRlU3R5bGUiOnsiJGlkIjoiMTgzIiwiRm9udFNldHRpbmdzIjp7IiRpZCI6IjE4NCIsIkZvbnRTaXplIjoxMCwiRm9udE5hbWUiOiJDYWxpYnJpIiwiSXNCb2xkIjpmYWxzZSwiSXNJdGFsaWMiOmZhbHNlLCJJc1VuZGVybGluZWQiOmZhbHNlLCJQYXJlbnRTdHlsZSI6bnVsbH0sIkF1dG9TaXplIjowLCJGb3JlZ3JvdW5kIjp7IiRpZCI6IjE4NSIsIkNvbG9yIjp7IiRpZCI6IjE4NiIsIkEiOjI1NSwiUiI6OTQsIkciOjk0LCJCIjo5NH19LCJNYXhXaWR0aCI6MjAwLjAsIk1heEhlaWdodCI6IkluZmluaXR5IiwiU21hcnRGb3JlZ3JvdW5kSXNBY3RpdmUiOmZhbHNlLCJIb3Jpem9udGFsQWxpZ25tZW50IjoyLCJWZXJ0aWNhbEFsaWdubWVudCI6MSwiU21hcnRGb3JlZ3JvdW5kIjpudWxsLCJCYWNrZ3JvdW5kRmlsbFR5cGUiOjAsIk1hcmdpbiI6eyIkaWQiOiIxODciLCJUb3AiOjAuMCwiTGVmdCI6MC4wLCJSaWdodCI6MC4wLCJCb3R0b20iOjAuMH0sIlBhZGRpbmciOnsiJGlkIjoiMTg4IiwiVG9wIjowLjAsIkxlZnQiOjAuMCwiUmlnaHQiOjAuMCwiQm90dG9tIjowLjB9LCJCYWNrZ3JvdW5kIjp7IiRpZCI6IjE4OSIsIkNvbG9yIjp7IiRpZCI6IjE5MCIsIkEiOjI1NSwiUiI6OTQsIkciOjk0LCJCIjo5NH19LCJJc1Zpc2libGUiOnRydWUsIldpZHRoIjowLjAsIkhlaWdodCI6MC4wLCJCb3JkZXJTdHlsZSI6eyIkaWQiOiIxOTEiLCJMaW5lQ29sb3IiOm51bGwsIkxpbmVXZWlnaHQiOjAuMCwiTGluZVR5cGUiOjAsIlBhcmVudFN0eWxlIjpudWxsfSwiUGFyZW50U3R5bGUiOm51bGx9LCJEYXRlRm9ybWF0Ijp7IiRpZCI6IjE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iLCJGb3JtYXQiOjAsIklzVmlzaWJsZSI6ZmFsc2UsIkxhc3RLbm93blZpc2liaWxpdHlTdGF0ZSI6ZmFsc2V9LCJJc1Zpc2libGUiOnRydWUsIlBhcmVudFN0eWxlIjpudWxsLCJfZXhwbGljaXRseVNldCI6eyIkaWQiOiIxOTQiLCJTaGFwZVN0eWxlIjpmYWxzZSwiVGl0bGVTdHlsZSI6ZmFsc2UsIkRhdGVTdHlsZSI6ZmFsc2UsIkhvcml6b250YWxDb25uZWN0b3JTdHlsZSI6ZmFsc2UsIlZlcnRpY2FsQ29ubmVjdG9yU3R5bGUiOmZhbHNlLCJQZXJjZW50YWdlQ29tcGxldGVTaGFwZU9wYWNpdHkiOmZhbHNlLCJEYXRlRm9ybWF0IjpmYWxzZSwiSXNWaXNpYmxl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XZWVrTnVtYmVyaW5nIjpmYWxzZX19LCJEZWZhdWx0U3dpbWxhbmVNb3RTdHlsZSI6eyIkaWQiOiIxOTUiLCJTaGFwZSI6MTcsIkNvbm5lY3Rvck1hcmdpbiI6eyIkaWQiOiIxOTYiLCJUb3AiOjAuMCwiTGVmdCI6Mi4wLCJSaWdodCI6Mi4wLCJCb3R0b20iOjAuMH0sIkNvbm5lY3RvclN0eWxlIjp7IiRpZCI6IjE5NyIsIkxpbmVDb2xvciI6eyIkaWQiOiIxOTgiLCIkdHlwZSI6Ik5MUkUuQ29tbW9uLkRvbS5Tb2xpZENvbG9yQnJ1c2gsIE5MUkUuQ29tbW9uIiwiQ29sb3IiOnsiJGlkIjoiMTk5IiwiQSI6MTI3LCJSIjo0OCwiRyI6MTAzLCJCIjoxMzR9fSwiTGluZVdlaWdodCI6MS4wLCJMaW5lVHlwZSI6MCwiUGFyZW50U3R5bGUiOm51bGx9LCJJc0JlbG93VGltZWJhbmQiOmZhbHNlLCJQb3NpdGlvbk9uVGFzayI6MSwiSGlkZURhdGUiOmZhbHNlLCJTaGFwZVNpemUiOjAsIlNwYWNpbmciOjAuMCwiUGFkZGluZyI6eyIkaWQiOiIyMDAiLCJUb3AiOjUuMCwiTGVmdCI6My4wLCJSaWdodCI6MC4wLCJCb3R0b20iOjIuMH0sIlNoYXBlU3R5bGUiOnsiJGlkIjoiMjAxIiwiTWFyZ2luIjp7IiRpZCI6IjIwMiIsIlRvcCI6MC4wLCJMZWZ0IjowLjAsIlJpZ2h0IjowLjAsIkJvdHRvbSI6MC4wfSwiUGFkZGluZyI6eyIkaWQiOiIyMDMiLCJUb3AiOjAuMCwiTGVmdCI6MC4wLCJSaWdodCI6MC4wLCJCb3R0b20iOjAuMH0sIkJhY2tncm91bmQiOnsiJGlkIjoiMjA0IiwiQ29sb3IiOnsiJGlkIjoiMjA1IiwiQSI6MjU1LCJSIjo0OCwiRyI6MTAzLCJCIjoxMzR9fSwiSXNWaXNpYmxlIjp0cnVlLCJXaWR0aCI6MTIuMCwiSGVpZ2h0IjoxNC4wLCJCb3JkZXJTdHlsZSI6eyIkaWQiOiIyMDYiLCJMaW5lQ29sb3IiOnsiJGlkIjoiMjA3IiwiJHR5cGUiOiJOTFJFLkNvbW1vbi5Eb20uU29saWRDb2xvckJydXNoLCBOTFJFLkNvbW1vbiIsIkNvbG9yIjp7IiRpZCI6IjIwOCIsIkEiOjI1NSwiUiI6MjU1LCJHIjowLCJCIjowfX0sIkxpbmVXZWlnaHQiOjAuMCwiTGluZVR5cGUiOjAsIlBhcmVudFN0eWxlIjpudWxsfSwiUGFyZW50U3R5bGUiOm51bGx9LCJUaXRsZVN0eWxlIjp7IiRpZCI6IjIwOSIsIkZvbnRTZXR0aW5ncyI6eyIkaWQiOiIyMTAiLCJGb250U2l6ZSI6MTEsIkZvbnROYW1lIjoiQ2FsaWJyaSIsIklzQm9sZCI6ZmFsc2UsIklzSXRhbGljIjpmYWxzZSwiSXNVbmRlcmxpbmVkIjpmYWxzZSwiUGFyZW50U3R5bGUiOm51bGx9LCJBdXRvU2l6ZSI6MCwiRm9yZWdyb3VuZCI6eyIkaWQiOiIyMTEiLCJDb2xvciI6eyIkaWQiOiIyMT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jEzIiwiVG9wIjowLjAsIkxlZnQiOjAuMCwiUmlnaHQiOjAuMCwiQm90dG9tIjowLjB9LCJQYWRkaW5nIjp7IiRpZCI6IjIxNCIsIlRvcCI6MC4wLCJMZWZ0IjowLjAsIlJpZ2h0IjowLjAsIkJvdHRvbSI6MC4wfSwiQmFja2dyb3VuZCI6eyIkaWQiOiIyMTUiLCJDb2xvciI6eyIkaWQiOiIyMTYiLCJBIjoyNTUsIlIiOjAsIkciOjAsIkIiOjB9fSwiSXNWaXNpYmxlIjp0cnVlLCJXaWR0aCI6MC4wLCJIZWlnaHQiOjAuMCwiQm9yZGVyU3R5bGUiOnsiJGlkIjoiMjE3IiwiTGluZUNvbG9yIjpudWxsLCJMaW5lV2VpZ2h0IjowLjAsIkxpbmVUeXBlIjowLCJQYXJlbnRTdHlsZSI6bnVsbH0sIlBhcmVudFN0eWxlIjpudWxsfSwiRGF0ZVN0eWxlIjp7IiRpZCI6IjIxOCIsIkZvbnRTZXR0aW5ncyI6eyIkaWQiOiIyMTkiLCJGb250U2l6ZSI6MTAsIkZvbnROYW1lIjoiQ2FsaWJyaSIsIklzQm9sZCI6ZmFsc2UsIklzSXRhbGljIjpmYWxzZSwiSXNVbmRlcmxpbmVkIjpmYWxzZSwiUGFyZW50U3R5bGUiOm51bGx9LCJBdXRvU2l6ZSI6MCwiRm9yZWdyb3VuZCI6eyIkaWQiOiIyMjAiLCJDb2xvciI6eyIkaWQiOiIyMjE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MjIyIiwiVG9wIjowLjAsIkxlZnQiOjAuMCwiUmlnaHQiOjAuMCwiQm90dG9tIjowLjB9LCJQYWRkaW5nIjp7IiRpZCI6IjIyMyIsIlRvcCI6MC4wLCJMZWZ0IjowLjAsIlJpZ2h0IjowLjAsIkJvdHRvbSI6MC4wfSwiQmFja2dyb3VuZCI6eyIkaWQiOiIyMjQiLCJDb2xvciI6eyIkaWQiOiIyMjUiLCJBIjoyNTUsIlIiOjk0LCJHIjo5NCwiQiI6OTR9fSwiSXNWaXNpYmxlIjp0cnVlLCJXaWR0aCI6MC4wLCJIZWlnaHQiOjAuMCwiQm9yZGVyU3R5bGUiOnsiJGlkIjoiMjI2IiwiTGluZUNvbG9yIjpudWxsLCJMaW5lV2VpZ2h0IjowLjAsIkxpbmVUeXBlIjowLCJQYXJlbnRTdHlsZSI6bnVsbH0sIlBhcmVudFN0eWxlIjpudWxsfSwiRGF0ZUZvcm1hdCI6eyIkaWQiOiIy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4IiwiRm9ybWF0IjowLCJJc1Zpc2libGUiOmZhbHNlLCJMYXN0S25vd25WaXNpYmlsaXR5U3RhdGUiOmZhbHNlfSwiSXNWaXNpYmxlIjp0cnVlLCJQYXJlbnRTdHlsZSI6bnVsbH0sIkRlZmF1bHRTd2ltbGFuZU1pbGVzdG9uZVN0eWxlIjp7IiRpZCI6IjIyOSIsIlRpdGxlUG9zaXRpb24iOiJMZWZ0IiwiRGF0ZVBvc2l0aW9uIjoiUmlnaHQiLCJTaGFwZVR5cGUiOjE3LCJTaGFwZVNpemUiOjAsIlNwYWNpbmciOjUsIlNoYXBlU3R5bGUiOnsiJGlkIjoiMjMwIiwiTWFyZ2luIjp7IiRpZCI6IjIzMSIsIlRvcCI6MC4wLCJMZWZ0IjowLjAsIlJpZ2h0IjowLjAsIkJvdHRvbSI6MC4wfSwiUGFkZGluZyI6eyIkaWQiOiIyMzIiLCJUb3AiOjAuMCwiTGVmdCI6MC4wLCJSaWdodCI6MC4wLCJCb3R0b20iOjAuMH0sIkJhY2tncm91bmQiOnsiJGlkIjoiMjMzIiwiQ29sb3IiOnsiJGlkIjoiMjM0IiwiQSI6MjU1LCJSIjo2NSwiRyI6MTM4LCJCIjoxNzl9fSwiSXNWaXNpYmxlIjp0cnVlLCJXaWR0aCI6MTIuMCwiSGVpZ2h0IjoxNC4wLCJCb3JkZXJTdHlsZSI6eyIkaWQiOiIyMzUiLCJMaW5lQ29sb3IiOnsiJGlkIjoiMjM2IiwiJHR5cGUiOiJOTFJFLkNvbW1vbi5Eb20uU29saWRDb2xvckJydXNoLCBOTFJFLkNvbW1vbiIsIkNvbG9yIjp7IiRpZCI6IjIzNyIsIkEiOjI1NSwiUiI6MjM0LCJHIjoyMiwiQiI6MzB9fSwiTGluZVdlaWdodCI6MC4wLCJMaW5lVHlwZSI6MCwiUGFyZW50U3R5bGUiOm51bGx9LCJQYXJlbnRTdHlsZSI6bnVsbH0sIlRpdGxlU3R5bGUiOnsiJGlkIjoiMjM4IiwiRm9udFNldHRpbmdzIjp7IiRpZCI6IjIzOSIsIkZvbnRTaXplIjoxMSwiRm9udE5hbWUiOiJDYWxpYnJpIiwiSXNCb2xkIjpmYWxzZSwiSXNJdGFsaWMiOmZhbHNlLCJJc1VuZGVybGluZWQiOmZhbHNlLCJQYXJlbnRTdHlsZSI6bnVsbH0sIkF1dG9TaXplIjowLCJGb3JlZ3JvdW5kIjp7IiRpZCI6IjI0MCIsIkNvbG9yIjp7IiRpZCI6IjI0MS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NDIiLCJUb3AiOjAuMCwiTGVmdCI6MC4wLCJSaWdodCI6MC4wLCJCb3R0b20iOjAuMH0sIlBhZGRpbmciOnsiJGlkIjoiMjQzIiwiVG9wIjowLjAsIkxlZnQiOjAuMCwiUmlnaHQiOjAuMCwiQm90dG9tIjowLjB9LCJCYWNrZ3JvdW5kIjp7IiRpZCI6IjI0NCIsIkNvbG9yIjp7IiRpZCI6IjI0NSIsIkEiOjI1NSwiUiI6MCwiRyI6MCwiQiI6MH19LCJJc1Zpc2libGUiOnRydWUsIldpZHRoIjowLjAsIkhlaWdodCI6MC4wLCJCb3JkZXJTdHlsZSI6eyIkaWQiOiIyNDYiLCJMaW5lQ29sb3IiOm51bGwsIkxpbmVXZWlnaHQiOjAuMCwiTGluZVR5cGUiOjAsIlBhcmVudFN0eWxlIjpudWxsfSwiUGFyZW50U3R5bGUiOm51bGx9LCJEYXRlU3R5bGUiOnsiJGlkIjoiMjQ3IiwiRm9udFNldHRpbmdzIjp7IiRpZCI6IjI0OCIsIkZvbnRTaXplIjoxMCwiRm9udE5hbWUiOiJDYWxpYnJpIiwiSXNCb2xkIjpmYWxzZSwiSXNJdGFsaWMiOmZhbHNlLCJJc1VuZGVybGluZWQiOmZhbHNlLCJQYXJlbnRTdHlsZSI6bnVsbH0sIkF1dG9TaXplIjowLCJGb3JlZ3JvdW5kIjp7IiRpZCI6IjI0OSIsIkNvbG9yIjp7IiRpZCI6IjI1MC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yNTEiLCJUb3AiOjAuMCwiTGVmdCI6MC4wLCJSaWdodCI6MC4wLCJCb3R0b20iOjAuMH0sIlBhZGRpbmciOnsiJGlkIjoiMjUyIiwiVG9wIjowLjAsIkxlZnQiOjAuMCwiUmlnaHQiOjAuMCwiQm90dG9tIjowLjB9LCJCYWNrZ3JvdW5kIjp7IiRpZCI6IjI1MyIsIkNvbG9yIjp7IiRpZCI6IjI1NCIsIkEiOjI1NSwiUiI6OTQsIkciOjk0LCJCIjo5NH19LCJJc1Zpc2libGUiOnRydWUsIldpZHRoIjowLjAsIkhlaWdodCI6MC4wLCJCb3JkZXJTdHlsZSI6eyIkaWQiOiIyNTUiLCJMaW5lQ29sb3IiOm51bGwsIkxpbmVXZWlnaHQiOjAuMCwiTGluZVR5cGUiOjAsIlBhcmVudFN0eWxlIjpudWxsfSwiUGFyZW50U3R5bGUiOm51bGx9LCJEYXRlRm9ybWF0Ijp7IiRpZCI6IjI1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NTciLCJGb3JtYXQiOjAsIklzVmlzaWJsZSI6ZmFsc2UsIkxhc3RLbm93blZpc2liaWxpdHlTdGF0ZSI6ZmFsc2V9LCJJc1Zpc2libGUiOnRydWUsIlBhcmVudFN0eWxlIjpudWxsfSwiRGVmYXVsdFN3aW1sYW5lQWN0aXZpdHlTdHlsZSI6eyIkaWQiOiIyNTgiLCJIZWFkZXJTdHlsZSI6eyIkaWQiOiIyNTkiLCJUZXh0U3R5bGUiOnsiJGlkIjoiMjYwIiwiRm9udFNldHRpbmdzIjp7IiRpZCI6IjI2MSIsIkZvbnRTaXplIjoxMSwiRm9udE5hbWUiOiJDYWxpYnJpIiwiSXNCb2xkIjpmYWxzZSwiSXNJdGFsaWMiOmZhbHNlLCJJc1VuZGVybGluZWQiOmZhbHNlLCJQYXJlbnRTdHlsZSI6bnVsbH0sIkF1dG9TaXplIjoyLCJGb3JlZ3JvdW5kIjp7IiRpZCI6IjI2MiIsIkNvbG9yIjp7IiRpZCI6IjI2MyIsIkEiOjI1NSwiUiI6NjQsIkciOjY0LCJCIjo2NH19LCJNYXhXaWR0aCI6IkluZmluaXR5IiwiTWF4SGVpZ2h0IjoiSW5maW5pdHkiLCJTbWFydEZvcmVncm91bmRJc0FjdGl2ZSI6ZmFsc2UsIkhvcml6b250YWxBbGlnbm1lbnQiOjAsIlZlcnRpY2FsQWxpZ25tZW50IjowLCJTbWFydEZvcmVncm91bmQiOm51bGwsIkJhY2tncm91bmRGaWxsVHlwZSI6MCwiTWFyZ2luIjp7IiRpZCI6IjI2NCIsIlRvcCI6MC4wLCJMZWZ0IjowLjAsIlJpZ2h0IjowLjAsIkJvdHRvbSI6MC4wfSwiUGFkZGluZyI6eyIkaWQiOiIyNjUiLCJUb3AiOjAuMCwiTGVmdCI6MC4wLCJSaWdodCI6MC4wLCJCb3R0b20iOjAuMH0sIkJhY2tncm91bmQiOnsiJGlkIjoiMjY2IiwiQ29sb3IiOnsiJGlkIjoiMjY3IiwiQSI6MjU1LCJSIjo2NCwiRyI6NjQsIkIiOjY0fX0sIklzVmlzaWJsZSI6dHJ1ZSwiV2lkdGgiOjAuMCwiSGVpZ2h0IjowLjAsIkJvcmRlclN0eWxlIjpudWxsLCJQYXJlbnRTdHlsZSI6bnVsbH0sIlJlY3RhbmdsZVN0eWxlIjp7IiRpZCI6IjI2OCIsIk1hcmdpbiI6eyIkaWQiOiIyNjkiLCJUb3AiOjAuMCwiTGVmdCI6MC4wLCJSaWdodCI6MC4wLCJCb3R0b20iOjAuMH0sIlBhZGRpbmciOnsiJGlkIjoiMjcwIiwiVG9wIjowLjAsIkxlZnQiOjAuMCwiUmlnaHQiOjAuMCwiQm90dG9tIjowLjB9LCJCYWNrZ3JvdW5kIjp7IiRpZCI6IjI3MSIsIkNvbG9yIjp7IiRpZCI6IjI3MiIsIkEiOjEyNywiUiI6NjUsIkciOjEzOCwiQiI6MTc5fX0sIklzVmlzaWJsZSI6dHJ1ZSwiV2lkdGgiOjAuMCwiSGVpZ2h0IjowLjAsIkJvcmRlclN0eWxlIjp7IiRpZCI6IjI3MyIsIkxpbmVDb2xvciI6eyIkaWQiOiIyNzQiLCIkdHlwZSI6Ik5MUkUuQ29tbW9uLkRvbS5Tb2xpZENvbG9yQnJ1c2gsIE5MUkUuQ29tbW9uIiwiQ29sb3IiOnsiJGlkIjoiMjc1IiwiQSI6MjU1LCJSIjoyNTUsIkciOjAsIkIiOjB9fSwiTGluZVdlaWdodCI6MC4wLCJMaW5lVHlwZSI6MCwiUGFyZW50U3R5bGUiOm51bGx9LCJQYXJlbnRTdHlsZSI6bnVsbH0sIk1hcmdpbiI6eyIkaWQiOiIyNzYiLCJUb3AiOjAuMCwiTGVmdCI6MC4wLCJSaWdodCI6MC4wLCJCb3R0b20iOjAuMH0sIlBhZGRpbmciOnsiJGlkIjoiMjc3IiwiVG9wIjowLjAsIkxlZnQiOjAuMCwiUmlnaHQiOjAuMCwiQm90dG9tIjowLjB9LCJCYWNrZ3JvdW5kIjpudWxsLCJJc1Zpc2libGUiOnRydWUsIldpZHRoIjowLjAsIkhlaWdodCI6MC4wLCJCb3JkZXJTdHlsZSI6bnVsbCwiUGFyZW50U3R5bGUiOm51bGx9LCJCYWNrZ3JvdW5kU3R5bGUiOnsiJGlkIjoiMjc4IiwiTWFyZ2luIjp7IiRpZCI6IjI3OSIsIlRvcCI6MC4wLCJMZWZ0IjowLjAsIlJpZ2h0IjowLjAsIkJvdHRvbSI6MC4wfSwiUGFkZGluZyI6eyIkaWQiOiIyODAiLCJUb3AiOjAuMCwiTGVmdCI6MC4wLCJSaWdodCI6MC4wLCJCb3R0b20iOjAuMH0sIkJhY2tncm91bmQiOnsiJGlkIjoiMjgxIiwiQ29sb3IiOnsiJGlkIjoiMjgyIiwiQSI6NTEsIlIiOjIwMCwiRyI6MjAwLCJCIjoyMDB9fSwiSXNWaXNpYmxlIjp0cnVlLCJXaWR0aCI6MC4wLCJIZWlnaHQiOjAuMCwiQm9yZGVyU3R5bGUiOnsiJGlkIjoiMjgzIiwiTGluZUNvbG9yIjp7IiRpZCI6IjI4NCIsIiR0eXBlIjoiTkxSRS5Db21tb24uRG9tLlNvbGlkQ29sb3JCcnVzaCwgTkxSRS5Db21tb24iLCJDb2xvciI6eyIkaWQiOiIyODUiLCJBIjoyNTUsIlIiOjIzNCwiRyI6MjIsIkIiOjMwfX0sIkxpbmVXZWlnaHQiOjAuMCwiTGluZVR5cGUiOjAsIlBhcmVudFN0eWxlIjpudWxsfSwiUGFyZW50U3R5bGUiOm51bGx9LCJNYXJnaW4iOnsiJGlkIjoiMjg2IiwiVG9wIjowLjAsIkxlZnQiOjAuMCwiUmlnaHQiOjAuMCwiQm90dG9tIjowLjB9LCJQYWRkaW5nIjp7IiRpZCI6IjI4NyIsIlRvcCI6MC4wLCJMZWZ0IjowLjAsIlJpZ2h0IjowLjAsIkJvdHRvbSI6MC4wfSwiSXNWaXNpYmxlIjp0cnVlLCJXaWR0aCI6MC4wLCJIZWlnaHQiOjAuMCwiQm9yZGVyU3R5bGUiOnsiJGlkIjoiMjg4IiwiTGluZUNvbG9yIjpudWxsLCJMaW5lV2VpZ2h0IjowLjAsIkxpbmVUeXBlIjowLCJQYXJlbnRTdHlsZSI6bnVsbH0sIlBhcmVudFN0eWxlIjpudWxsfSwiTWFyZ2luIjp7IiRpZCI6IjI4OSIsIlRvcCI6MC4wLCJMZWZ0IjowLjAsIlJpZ2h0IjowLjAsIkJvdHRvbSI6MC4wfSwiUGFkZGluZyI6eyIkaWQiOiIyOTAiLCJUb3AiOjAuMCwiTGVmdCI6MC4wLCJSaWdodCI6MC4wLCJCb3R0b20iOjAuMH0sIklzVmlzaWJsZSI6dHJ1ZSwiV2lkdGgiOjAuMCwiSGVpZ2h0IjowLjAsIkJvcmRlclN0eWxlIjp7IiRpZCI6IjI5MSIsIkxpbmVDb2xvciI6bnVsbCwiTGluZVdlaWdodCI6MC4wLCJMaW5lVHlwZSI6MCwiUGFyZW50U3R5bGUiOm51bGx9LCJQYXJlbnRTdHlsZSI6bnVsbH19LHsiJGlkIjoiMjkyIiwiX2FjdGl2aXRpZXMiOlt7IiRpZCI6IjI5MyIsIl9yb3dzIjpbeyIkaWQiOiIyOTQiLCJfdGFza3MiOlt7IiRpZCI6IjI5NSIsIl9hdHRhY2hlZE1pbGVzdG9uZXMiOltdLCJUYXNrRGVmaW5pdGlvbiI6eyIkaWQiOiIyOTYiLCJHcm91cE5hbWUiOm51bGwsIlN0YXJ0RGF0ZSI6IjIwMjUtMTAtMTRUMDA6MDA6MDBaIiwiRW5kRGF0ZSI6IjIwMjUtMTAtMjBUMjM6NTk6MDBaIiwiUGVyY2VudGFnZUNvbXBsZXRlIjpudWxsLCJTdHlsZSI6eyIkaWQiOiIyOTciLCJTaGFwZSI6MiwiU2hhcGVUaGlja25lc3MiOjAsIkR1cmF0aW9uRm9ybWF0IjoxNCwiSW5jbHVkZU5vbldvcmtpbmdEYXlzSW5EdXJhdGlvbiI6ZmFsc2UsIlBlcmNlbnRhZ2VDb21wbGV0ZVN0eWxlIjp7IiRpZCI6IjI5OCIsIkZvbnRTZXR0aW5ncyI6eyIkaWQiOiIyOTkiLCJGb250U2l6ZSI6MTAsIkZvbnROYW1lIjoiQ2FsaWJyaSIsIklzQm9sZCI6ZmFsc2UsIklzSXRhbGljIjpmYWxzZSwiSXNVbmRlcmxpbmVkIjpmYWxzZSwiUGFyZW50U3R5bGUiOm51bGx9LCJBdXRvU2l6ZSI6MCwiRm9yZWdyb3VuZCI6eyIkaWQiOiIzMDAiLCJDb2xvciI6eyIkaWQiOiIzMDE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MzAyIiwiVG9wIjowLjAsIkxlZnQiOjAuMCwiUmlnaHQiOjAuMCwiQm90dG9tIjowLjB9LCJQYWRkaW5nIjp7IiRpZCI6IjMwMyIsIlRvcCI6MC4wLCJMZWZ0IjowLjAsIlJpZ2h0IjowLjAsIkJvdHRvbSI6MC4wfSwiQmFja2dyb3VuZCI6eyIkaWQiOiIzMDQiLCJDb2xvciI6eyIkaWQiOiIzMDUiLCJBIjo4OSwiUiI6MCwiRyI6MCwiQiI6MH19LCJJc1Zpc2libGUiOnRydWUsIldpZHRoIjowLjAsIkhlaWdodCI6MC4wLCJCb3JkZXJTdHlsZSI6eyIkaWQiOiIzMDYiLCJMaW5lQ29sb3IiOm51bGwsIkxpbmVXZWlnaHQiOjAuMCwiTGluZVR5cGUiOjAsIlBhcmVudFN0eWxlIjpudWxsfSwiUGFyZW50U3R5bGUiOm51bGx9LCJEdXJhdGlvblN0eWxlIjp7IiRpZCI6IjMwNyIsIkZvbnRTZXR0aW5ncyI6eyIkaWQiOiIzMDgiLCJGb250U2l6ZSI6OSwiRm9udE5hbWUiOiJDYWxpYnJpIiwiSXNCb2xkIjpmYWxzZSwiSXNJdGFsaWMiOmZhbHNlLCJJc1VuZGVybGluZWQiOmZhbHNlLCJQYXJlbnRTdHlsZSI6bnVsbH0sIkF1dG9TaXplIjoyLCJGb3JlZ3JvdW5kIjp7IiRpZCI6IjMwOSIsIkNvbG9yIjp7IiRpZCI6IjMxMCIsIkEiOjI1NSwiUiI6MjU1LCJHIjoyNTUsIkIiOjI1NX19LCJNYXhXaWR0aCI6MjAwLjAsIk1heEhlaWdodCI6IkluZmluaXR5IiwiU21hcnRGb3JlZ3JvdW5kSXNBY3RpdmUiOmZhbHNlLCJIb3Jpem9udGFsQWxpZ25tZW50IjoxLCJWZXJ0aWNhbEFsaWdubWVudCI6MSwiU21hcnRGb3JlZ3JvdW5kIjpudWxsLCJCYWNrZ3JvdW5kRmlsbFR5cGUiOjAsIk1hcmdpbiI6eyIkaWQiOiIzMTEiLCJUb3AiOjAuMCwiTGVmdCI6MC4wLCJSaWdodCI6MC4wLCJCb3R0b20iOjAuMH0sIlBhZGRpbmciOnsiJGlkIjoiMzEyIiwiVG9wIjowLjAsIkxlZnQiOjAuMCwiUmlnaHQiOjAuMCwiQm90dG9tIjowLjB9LCJCYWNrZ3JvdW5kIjp7IiRpZCI6IjMxMyIsIkNvbG9yIjp7IiRpZCI6IjMxNCIsIkEiOjAsIlIiOjI1NSwiRyI6MjU1LCJCIjoyNTV9fSwiSXNWaXNpYmxlIjp0cnVlLCJXaWR0aCI6MC4wLCJIZWlnaHQiOjAuMCwiQm9yZGVyU3R5bGUiOnsiJGlkIjoiMzE1IiwiTGluZUNvbG9yIjpudWxsLCJMaW5lV2VpZ2h0IjowLjAsIkxpbmVUeXBlIjowLCJQYXJlbnRTdHlsZSI6bnVsbH0sIlBhcmVudFN0eWxlIjpudWxsfSwiSG9yaXpvbnRhbENvbm5lY3RvclN0eWxlIjp7IiRpZCI6IjMxNiIsIkxpbmVDb2xvciI6eyIkaWQiOiIzMTciLCIkdHlwZSI6Ik5MUkUuQ29tbW9uLkRvbS5Tb2xpZENvbG9yQnJ1c2gsIE5MUkUuQ29tbW9uIiwiQ29sb3IiOnsiJGlkIjoiMzE4IiwiQSI6MjU1LCJSIjowLCJHIjowLCJCIjowfX0sIkxpbmVXZWlnaHQiOjAuMCwiTGluZVR5cGUiOjAsIlBhcmVudFN0eWxlIjpudWxsfSwiVmVydGljYWxDb25uZWN0b3JTdHlsZSI6eyIkaWQiOiIzMTkiLCJMaW5lQ29sb3IiOnsiJGlkIjoiMzIwIiwiJHR5cGUiOiJOTFJFLkNvbW1vbi5Eb20uU29saWRDb2xvckJydXNoLCBOTFJFLkNvbW1vbiIsIkNvbG9yIjp7IiRpZCI6IjMyMSIsIkEiOjI1NSwiUiI6MCwiRyI6MCwiQiI6MH19LCJMaW5lV2VpZ2h0IjowLjAsIkxpbmVUeXBlIjowLCJQYXJlbnRTdHlsZSI6bnVsbH0sIk1hcmdpbiI6bnVsbCwiU3RhcnREYXRlUG9zaXRpb24iOjQsIkVuZERhdGVQb3NpdGlvbiI6NCwiRGF0ZUlzVmlzaWJsZSI6dHJ1ZSwiVGl0bGVQb3NpdGlvbiI6MSwiRHVyYXRpb25Qb3NpdGlvbiI6MiwiUGVyY2VudGFnZUNvbXBsZXRlZFBvc2l0aW9uIjo2LCJTcGFjaW5nIjozLCJJc0JlbG93VGltZWJhbmQiOnRydWUsIlBlcmNlbnRhZ2VDb21wbGV0ZVNoYXBlT3BhY2l0eSI6MzUsIkJhc2VsaW5lU3R5bGUiOnsiJGlkIjoiMzIyIiwiU2hhcGVTdHlsZSI6eyIkaWQiOiIzMjMiLCJNYXJnaW4iOnsiJGlkIjoiMzI0IiwiVG9wIjowLjAsIkxlZnQiOjAuMCwiUmlnaHQiOjAuMCwiQm90dG9tIjowLjB9LCJQYWRkaW5nIjp7IiRpZCI6IjMyNSIsIlRvcCI6MC4wLCJMZWZ0IjowLjAsIlJpZ2h0IjowLjAsIkJvdHRvbSI6MC4wfSwiQmFja2dyb3VuZCI6eyIkaWQiOiIzMjYiLCJDb2xvciI6eyIkaWQiOiIzMjciLCJBIjoxNTMsIlIiOjAsIkciOjAsIkIiOjB9fSwiSXNWaXNpYmxlIjp0cnVlLCJXaWR0aCI6MC4wLCJIZWlnaHQiOjAuMCwiQm9yZGVyU3R5bGUiOm51bGwsIlBhcmVudFN0eWxlIjpudWxsfSwiTWFyZ2luIjp7IiRpZCI6IjMyOCIsIlRvcCI6MC4wLCJMZWZ0IjowLjAsIlJpZ2h0IjowLjAsIkJvdHRvbSI6MC4wfSwiUGFkZGluZyI6eyIkaWQiOiIzMjkiLCJUb3AiOjAuMCwiTGVmdCI6MC4wLCJSaWdodCI6MC4wLCJCb3R0b20iOjAuMH0sIkJhY2tncm91bmQiOm51bGwsIklzVmlzaWJsZSI6dHJ1ZSwiV2lkdGgiOjAuMCwiSGVpZ2h0IjowLjAsIkJvcmRlclN0eWxlIjpudWxsLCJQYXJlbnRTdHlsZSI6bnVsbH0sIlNoYXBlU3R5bGUiOnsiJGlkIjoiMzMwIiwiTWFyZ2luIjp7IiRpZCI6IjMzMSIsIlRvcCI6MC4wLCJMZWZ0Ijo0LjAsIlJpZ2h0Ijo0LjAsIkJvdHRvbSI6MC4wfSwiUGFkZGluZyI6eyIkaWQiOiIzMzIiLCJUb3AiOjAuMCwiTGVmdCI6MC4wLCJSaWdodCI6MC4wLCJCb3R0b20iOjAuMH0sIkJhY2tncm91bmQiOnsiJGlkIjoiMzMzIiwiQ29sb3IiOnsiJGlkIjoiMzM0IiwiQSI6MjU1LCJSIjoxNjYsIkciOjE4MywiQiI6Mzl9fSwiSXNWaXNpYmxlIjp0cnVlLCJXaWR0aCI6MTU0LjAsIkhlaWdodCI6MTAuOTg2NjkzMzgyMjYzMTg0LCJCb3JkZXJTdHlsZSI6eyIkaWQiOiIzMzUiLCJMaW5lQ29sb3IiOnsiJGlkIjoiMzM2IiwiJHR5cGUiOiJOTFJFLkNvbW1vbi5Eb20uU29saWRDb2xvckJydXNoLCBOTFJFLkNvbW1vbiIsIkNvbG9yIjp7IiRpZCI6IjMzNyIsIkEiOjI1NSwiUiI6MjM0LCJHIjoyMiwiQiI6MzB9fSwiTGluZVdlaWdodCI6MC4wLCJMaW5lVHlwZSI6MCwiUGFyZW50U3R5bGUiOm51bGx9LCJQYXJlbnRTdHlsZSI6bnVsbH0sIlRpdGxlU3R5bGUiOnsiJGlkIjoiMzM4IiwiRm9udFNldHRpbmdzIjp7IiRpZCI6IjMzOSIsIkZvbnRTaXplIjoxMSwiRm9udE5hbWUiOiJDYWxpYnJpIiwiSXNCb2xkIjpmYWxzZSwiSXNJdGFsaWMiOmZhbHNlLCJJc1VuZGVybGluZWQiOmZhbHNlLCJQYXJlbnRTdHlsZSI6bnVsbH0sIkF1dG9TaXplIjoyLCJGb3JlZ3JvdW5kIjp7IiRpZCI6IjM0MCIsIkNvbG9yIjp7IiRpZCI6IjM0MSIsIkEiOjI1NSwiUiI6MCwiRyI6MCwiQiI6MH19LCJNYXhXaWR0aCI6MTcxLjAsIk1heEhlaWdodCI6IkluZmluaXR5IiwiU21hcnRGb3JlZ3JvdW5kSXNBY3RpdmUiOmZhbHNlLCJIb3Jpem9udGFsQWxpZ25tZW50IjowLCJWZXJ0aWNhbEFsaWdubWVudCI6MSwiU21hcnRGb3JlZ3JvdW5kIjpudWxsLCJCYWNrZ3JvdW5kRmlsbFR5cGUiOjAsIk1hcmdpbiI6eyIkaWQiOiIzNDIiLCJUb3AiOjAuMCwiTGVmdCI6MC4wLCJSaWdodCI6MC4wLCJCb3R0b20iOjAuMH0sIlBhZGRpbmciOnsiJGlkIjoiMzQzIiwiVG9wIjowLjAsIkxlZnQiOjAuMCwiUmlnaHQiOjAuMCwiQm90dG9tIjowLjB9LCJCYWNrZ3JvdW5kIjp7IiRpZCI6IjM0NCIsIkNvbG9yIjp7IiRpZCI6IjM0NSIsIkEiOjAsIlIiOjI1NSwiRyI6MjU1LCJCIjoyNTV9fSwiSXNWaXNpYmxlIjp0cnVlLCJXaWR0aCI6MC4wLCJIZWlnaHQiOjAuMCwiQm9yZGVyU3R5bGUiOnsiJGlkIjoiMzQ2IiwiTGluZUNvbG9yIjpudWxsLCJMaW5lV2VpZ2h0IjowLjAsIkxpbmVUeXBlIjowLCJQYXJlbnRTdHlsZSI6bnVsbH0sIlBhcmVudFN0eWxlIjpudWxsfSwiRGF0ZVN0eWxlIjp7IiRpZCI6IjM0NyIsIkZvbnRTZXR0aW5ncyI6eyIkaWQiOiIzNDgiLCJGb250U2l6ZSI6MTAsIkZvbnROYW1lIjoiQ2FsaWJyaSIsIklzQm9sZCI6ZmFsc2UsIklzSXRhbGljIjpmYWxzZSwiSXNVbmRlcmxpbmVkIjpmYWxzZSwiUGFyZW50U3R5bGUiOm51bGx9LCJBdXRvU2l6ZSI6MiwiRm9yZWdyb3VuZCI6eyIkaWQiOiIzNDkiLCJDb2xvciI6eyIkaWQiOiIzNTAiLCJBIjoyNTUsIlIiOjk0LCJHIjo5NCwiQiI6OTR9fSwiTWF4V2lkdGgiOjYxLjAsIk1heEhlaWdodCI6IkluZmluaXR5IiwiU21hcnRGb3JlZ3JvdW5kSXNBY3RpdmUiOmZhbHNlLCJIb3Jpem9udGFsQWxpZ25tZW50IjowLCJWZXJ0aWNhbEFsaWdubWVudCI6MS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pZCI6IjM1NCIsIkEiOjAsIlIiOjI1NSwiRyI6MjU1LCJCIjoyNTV9fSwiSXNWaXNpYmxlIjp0cnVlLCJXaWR0aCI6MC4wLCJIZWlnaHQiOjAuMCwiQm9yZGVyU3R5bGUiOnsiJGlkIjoiMzU1IiwiTGluZUNvbG9yIjpudWxsLCJMaW5lV2VpZ2h0IjowLjAsIkxpbmVUeXBlIjowLCJQYXJlbnRTdHlsZSI6bnVsbH0sIlBhcmVudFN0eWxlIjpudWxsfSwiRGF0ZUZvcm1hdCI6eyIkaWQiOiIz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U3IiwiRm9ybWF0IjowLCJJc1Zpc2libGUiOmZhbHNlLCJMYXN0S25vd25WaXNpYmlsaXR5U3RhdGUiOmZhbHNlfSwiSXNWaXNpYmxlIjp0cnVlLCJQYXJlbnRTdHlsZSI6bnVsbH0sIkluZGV4IjowLCJTbWFydER1cmF0aW9uQWN0aXZhdGVkIjpmYWxzZSwiRGF0ZUZvcm1hdCI6eyIkcmVmIjoiMzU2In0sIldlZWtOdW1iZXJpbmciOnsiJGlkIjoiMzU4IiwiRm9ybWF0IjowLCJJc1Zpc2libGUiOmZhbHNlLCJMYXN0S25vd25WaXNpYmlsaXR5U3RhdGUiOmZhbHNlfSwiQmFzZWxpbmVEYXRhIjp7IiRpZCI6IjM1OSIsIlN0YXJ0RGF0ZSI6IjIwMjUtMTAtMTRUMDA6MDA6MDAiLCJFbmREYXRlIjoiMjAyNS0xMC0yMFQyMzo1OTowMCJ9LCJJZCI6IjYzNmU4OGZjLWNlZjktNDJkZS1iNDY1LWJkNTU4OTU2NzI4ZCIsIkltcG9ydElkIjpudWxsLCJUaXRsZSI6IkZhc2UgZGUgSW52ZXN0aWdhY2nDs24geSBEaXNlw7FvIFTDqWNuaWNvIiwiTm90ZSI6bnVsbCwiSHlwZXJsaW5rIjp7IiRpZCI6IjM2MCIsIkFkZHJlc3MiOm51bGwsIlN1YkFkZHJlc3MiOm51bGx9LCJJc0NoYW5nZWQiOmZhbHNlLCJJc05ldyI6ZmFsc2V9fV0sIl9taWxlc3RvbmVzIjpbXSwiSWQiOiIwMDAwMDAwMC0wMDAwLTAwMDAtMDAwMC0wMDAwMDAwMDAwMDAiLCJJc1NpbmdsZUl0ZW1Sb3ciOnRydWV9XSwiSW5kZXgiOjAsIklkIjoiY2RlNGQ5MjYtYWNhNi00YjY0LWI4YWEtNjYzNzlkNjhhYjc1IiwiSGVhZGVyVGV4dCI6bnVsbCwiSXNEZWZhdWx0Ijp0cnVlLCJTdHlsZSI6eyIkaWQiOiIzNjEiLCJIZWFkZXJTdHlsZSI6eyIkaWQiOiIzNjIiLCJUZXh0U3R5bGUiOnsiJGlkIjoiMzYzIiwiRm9udFNldHRpbmdzIjp7IiRpZCI6IjM2NCIsIkZvbnRTaXplIjoxMSwiRm9udE5hbWUiOiJDYWxpYnJpIiwiSXNCb2xkIjpmYWxzZSwiSXNJdGFsaWMiOmZhbHNlLCJJc1VuZGVybGluZWQiOmZhbHNlLCJQYXJlbnRTdHlsZSI6bnVsbH0sIkF1dG9TaXplIjoyLCJGb3JlZ3JvdW5kIjp7IiRpZCI6IjM2NSIsIkNvbG9yIjp7IiRpZCI6IjM2NiIsIkEiOjI1NSwiUiI6NjQsIkciOjY0LCJCIjo2NH19LCJNYXhXaWR0aCI6MC4wLCJNYXhIZWlnaHQiOiJJbmZpbml0eSIsIlNtYXJ0Rm9yZWdyb3VuZElzQWN0aXZlIjpmYWxzZSwiSG9yaXpvbnRhbEFsaWdubWVudCI6MCwiVmVydGljYWxBbGlnbm1lbnQiOjAsIlNtYXJ0Rm9yZWdyb3VuZCI6bnVsbCwiQmFja2dyb3VuZEZpbGxUeXBlIjowLCJNYXJnaW4iOnsiJGlkIjoiMzY3IiwiVG9wIjowLjAsIkxlZnQiOjAuMCwiUmlnaHQiOjAuMCwiQm90dG9tIjowLjB9LCJQYWRkaW5nIjp7IiRpZCI6IjM2OCIsIlRvcCI6MC4wLCJMZWZ0IjowLjAsIlJpZ2h0IjowLjAsIkJvdHRvbSI6MC4wfSwiQmFja2dyb3VuZCI6eyIkaWQiOiIzNjkiLCJDb2xvciI6eyIkaWQiOiIzNzAiLCJBIjoyNTUsIlIiOjY0LCJHIjo2NCwiQiI6NjR9fSwiSXNWaXNpYmxlIjp0cnVlLCJXaWR0aCI6MC4wLCJIZWlnaHQiOjAuMCwiQm9yZGVyU3R5bGUiOm51bGwsIlBhcmVudFN0eWxlIjpudWxsfSwiUmVjdGFuZ2xlU3R5bGUiOnsiJGlkIjoiMzcxIiwiTWFyZ2luIjp7IiRpZCI6IjM3MiIsIlRvcCI6MC4wLCJMZWZ0IjowLjAsIlJpZ2h0IjowLjAsIkJvdHRvbSI6MC4wfSwiUGFkZGluZyI6eyIkaWQiOiIzNzMiLCJUb3AiOjAuMCwiTGVmdCI6MC4wLCJSaWdodCI6MC4wLCJCb3R0b20iOjAuMH0sIkJhY2tncm91bmQiOnsiJGlkIjoiMzc0IiwiQ29sb3IiOnsiJGlkIjoiMzc1IiwiQSI6MTI3LCJSIjoxNjYsIkciOjE4MywiQiI6Mzl9fSwiSXNWaXNpYmxlIjp0cnVlLCJXaWR0aCI6MC4wLCJIZWlnaHQiOjAuMCwiQm9yZGVyU3R5bGUiOnsiJGlkIjoiMzc2IiwiTGluZUNvbG9yIjp7IiRpZCI6IjM3NyIsIiR0eXBlIjoiTkxSRS5Db21tb24uRG9tLlNvbGlkQ29sb3JCcnVzaCwgTkxSRS5Db21tb24iLCJDb2xvciI6eyIkaWQiOiIzNzgiLCJBIjoyNTUsIlIiOjI1NSwiRyI6MjU1LCJCIjoyNTV9fSwiTGluZVdlaWdodCI6MC4wLCJMaW5lVHlwZSI6MCwiUGFyZW50U3R5bGUiOm51bGx9LCJQYXJlbnRTdHlsZSI6bnVsbH0sIk1hcmdpbiI6eyIkaWQiOiIzNzkiLCJUb3AiOjAuMCwiTGVmdCI6MC4wLCJSaWdodCI6MC4wLCJCb3R0b20iOjAuMH0sIlBhZGRpbmciOnsiJGlkIjoiMzgwIiwiVG9wIjowLjAsIkxlZnQiOjAuMCwiUmlnaHQiOjAuMCwiQm90dG9tIjowLjB9LCJCYWNrZ3JvdW5kIjpudWxsLCJJc1Zpc2libGUiOnRydWUsIldpZHRoIjowLjAsIkhlaWdodCI6MC4wLCJCb3JkZXJTdHlsZSI6bnVsbCwiUGFyZW50U3R5bGUiOm51bGx9LCJCYWNrZ3JvdW5kU3R5bGUiOnsiJGlkIjoiMzgxIiwiTWFyZ2luIjp7IiRpZCI6IjM4MiIsIlRvcCI6MC4wLCJMZWZ0IjowLjAsIlJpZ2h0IjowLjAsIkJvdHRvbSI6MC4wfSwiUGFkZGluZyI6eyIkaWQiOiIzODMiLCJUb3AiOjAuMCwiTGVmdCI6MC4wLCJSaWdodCI6MC4wLCJCb3R0b20iOjAuMH0sIkJhY2tncm91bmQiOnsiJGlkIjoiMzg0IiwiQ29sb3IiOnsiJGlkIjoiMzg1IiwiQSI6NTEsIlIiOjIwMCwiRyI6MjAwLCJCIjoyMDB9fSwiSXNWaXNpYmxlIjp0cnVlLCJXaWR0aCI6MC4wLCJIZWlnaHQiOjAuMCwiQm9yZGVyU3R5bGUiOnsiJGlkIjoiMzg2IiwiTGluZUNvbG9yIjp7IiRpZCI6IjM4NyIsIiR0eXBlIjoiTkxSRS5Db21tb24uRG9tLlNvbGlkQ29sb3JCcnVzaCwgTkxSRS5Db21tb24iLCJDb2xvciI6eyIkaWQiOiIzODgiLCJBIjoyNTUsIlIiOjIzNCwiRyI6MjIsIkIiOjMwfX0sIkxpbmVXZWlnaHQiOjAuMCwiTGluZVR5cGUiOjAsIlBhcmVudFN0eWxlIjpudWxsfSwiUGFyZW50U3R5bGUiOm51bGx9LCJNYXJnaW4iOnsiJGlkIjoiMzg5IiwiVG9wIjowLjAsIkxlZnQiOjAuMCwiUmlnaHQiOjAuMCwiQm90dG9tIjowLjB9LCJQYWRkaW5nIjp7IiRpZCI6IjM5MCIsIlRvcCI6MC4wLCJMZWZ0IjowLjAsIlJpZ2h0IjowLjAsIkJvdHRvbSI6MC4wfSwiSXNWaXNpYmxlIjp0cnVlLCJXaWR0aCI6MC4wLCJIZWlnaHQiOjAuMCwiQm9yZGVyU3R5bGUiOnsiJGlkIjoiMzkxIiwiTGluZUNvbG9yIjpudWxsLCJMaW5lV2VpZ2h0IjowLjAsIkxpbmVUeXBlIjowLCJQYXJlbnRTdHlsZSI6bnVsbH0sIlBhcmVudFN0eWxlIjpudWxsfX1dLCJJZCI6ImE5NjU1MjlmLWRmNTgtNGU3Ny05OTkwLTYxM2U2OWQ1ZDI4NiIsIkluZGV4IjoxLCJIZWFkZXJUZXh0IjoiRmFzZSBkZSBJbnZlc3RpZ2FjacOzbiB5IERpc2XDsW8gVMOpY25pY28iLCJTdHlsZSI6eyIkaWQiOiIzOTIiLCJTdHlsZUlkIjoiOTg1MTNlMTAtNTUxYy00ZjMwLWFjMTEtYTA2OTBlOTAzMTM0IiwiSGVhZGVyU3R5bGUiOnsiJGlkIjoiMzkzIiwiVGV4dElzVmVydGljYWwiOmZhbHNlLCJUZXh0U3R5bGUiOnsiJGlkIjoiMzk0IiwiRm9udFNldHRpbmdzIjp7IiRpZCI6IjM5NSIsIkZvbnRTaXplIjoxMSwiRm9udE5hbWUiOiJDYWxpYnJpIiwiSXNCb2xkIjpmYWxzZSwiSXNJdGFsaWMiOmZhbHNlLCJJc1VuZGVybGluZWQiOmZhbHNlLCJQYXJlbnRTdHlsZSI6bnVsbH0sIkF1dG9TaXplIjoyLCJGb3JlZ3JvdW5kIjp7IiRpZCI6IjM5NiIsIkNvbG9yIjp7IiRpZCI6IjM5NyIsIkEiOjI1NSwiUiI6MjU1LCJHIjoyNTUsIkIiOjI1NX19LCJNYXhXaWR0aCI6MTc4LjAxMjAxNjAyMTM4NjA3LCJNYXhIZWlnaHQiOiJJbmZpbml0eSIsIlNtYXJ0Rm9yZWdyb3VuZElzQWN0aXZlIjpmYWxzZSwiSG9yaXpvbnRhbEFsaWdubWVudCI6MCwiVmVydGljYWxBbGlnbm1lbnQiOjAsIlNtYXJ0Rm9yZWdyb3VuZCI6bnVsbCwiQmFja2dyb3VuZEZpbGxUeXBlIjowLCJNYXJnaW4iOnsiJGlkIjoiMzk4IiwiVG9wIjowLjAsIkxlZnQiOjAuMCwiUmlnaHQiOjAuMCwiQm90dG9tIjowLjB9LCJQYWRkaW5nIjp7IiRpZCI6IjM5OSIsIlRvcCI6MC4wLCJMZWZ0IjowLjAsIlJpZ2h0IjowLjAsIkJvdHRvbSI6MC4wfSwiQmFja2dyb3VuZCI6eyIkaWQiOiI0MDAiLCJDb2xvciI6eyIkaWQiOiI0MDEiLCJBIjowLCJSIjoyNTUsIkciOjI1NSwiQiI6MjU1fX0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I1NSwiUiI6MTY2LCJHIjoxODMsIkIiOjM5fX0sIklzVmlzaWJsZSI6dHJ1ZSwiV2lkdGgiOjAuMCwiSGVpZ2h0IjowLjAsIkJvcmRlclN0eWxlIjp7IiRpZCI6IjQwNyIsIkxpbmVDb2xvciI6eyIkaWQiOiI0MDgiLCIkdHlwZSI6Ik5MUkUuQ29tbW9uLkRvbS5Tb2xpZENvbG9yQnJ1c2gsIE5MUkUuQ29tbW9uIiwiQ29sb3IiOnsiJGlkIjoiNDA5IiwiQSI6MjU1LCJSIjoyNTUsIkciOjI1NSwiQiI6MjU1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MDAsIkciOjIwMCwiQiI6MjAwfX0sIklzVmlzaWJsZSI6dHJ1ZSwiV2lkdGgiOjAuMCwiSGVpZ2h0IjowLjAsIkJvcmRlclN0eWxlIjp7IiRpZCI6IjQxNyIsIkxpbmVDb2xvciI6eyIkaWQiOiI0MTgiLCIkdHlwZSI6Ik5MUkUuQ29tbW9uLkRvbS5Tb2xpZENvbG9yQnJ1c2gsIE5MUkUuQ29tbW9uIiwiQ29sb3IiOnsiJGlkIjoiNDE5IiwiQSI6MjU1LCJSIjoyMzQsIkciOjIyLCJCIjozMH19LCJMaW5lV2VpZ2h0IjowLjAsIkxpbmVUeXBlIjowLCJQYXJlbnRTdHlsZSI6bnVsbH0sIlBhcmVudFN0eWxlIjpudWxsfSwiSXNBYm92ZVRpbWViYW5kIjpmYWxzZSwiU3BhY2luZyI6MiwiRGVmYXVsdFN3aW1sYW5lVGFza1N0eWxlIjp7IiRpZCI6IjQyMCIsIiR0eXBlIjoiTkxSRS5Db21tb24uRG9tLlN0eWxlcy5FeHBsaWNpdFNldGFibGVUYXNrU3R5bGUsIE5MUkUuQ29tbW9uIiwiU2hhcGUiOjIsIlNoYXBlVGhpY2tuZXNzIjowLCJEdXJhdGlvbkZvcm1hdCI6MTQsIkluY2x1ZGVOb25Xb3JraW5nRGF5c0luRHVyYXRpb24iOmZhbHNlLCJQZXJjZW50YWdlQ29tcGxldGVTdHlsZSI6eyIkaWQiOiI0MjEiLCJGb250U2V0dGluZ3MiOnsiJGlkIjoiNDIyIiwiRm9udFNpemUiOjEwLCJGb250TmFtZSI6IkNhbGlicmkiLCJJc0JvbGQiOmZhbHNlLCJJc0l0YWxpYyI6ZmFsc2UsIklzVW5kZXJsaW5lZCI6ZmFsc2UsIlBhcmVudFN0eWxlIjpudWxsfSwiQXV0b1NpemUiOjAsIkZvcmVncm91bmQiOnsiJGlkIjoiNDIzIiwiQ29sb3IiOnsiJGlkIjoiNDI0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QyNSIsIlRvcCI6MC4wLCJMZWZ0IjowLjAsIlJpZ2h0IjowLjAsIkJvdHRvbSI6MC4wfSwiUGFkZGluZyI6eyIkaWQiOiI0MjYiLCJUb3AiOjAuMCwiTGVmdCI6MC4wLCJSaWdodCI6MC4wLCJCb3R0b20iOjAuMH0sIkJhY2tncm91bmQiOnsiJGlkIjoiNDI3IiwiQ29sb3IiOnsiJGlkIjoiNDI4IiwiQSI6ODksIlIiOjAsIkciOjAsIkIiOjB9fSwiSXNWaXNpYmxlIjp0cnVlLCJXaWR0aCI6MC4wLCJIZWlnaHQiOjAuMCwiQm9yZGVyU3R5bGUiOnsiJGlkIjoiNDI5IiwiTGluZUNvbG9yIjpudWxsLCJMaW5lV2VpZ2h0IjowLjAsIkxpbmVUeXBlIjowLCJQYXJlbnRTdHlsZSI6bnVsbH0sIlBhcmVudFN0eWxlIjpudWxsfSwiRHVyYXRpb25TdHlsZSI6eyIkaWQiOiI0MzAiLCJGb250U2V0dGluZ3MiOnsiJGlkIjoiNDMxIiwiRm9udFNpemUiOjksIkZvbnROYW1lIjoiQ2FsaWJyaSIsIklzQm9sZCI6ZmFsc2UsIklzSXRhbGljIjpmYWxzZSwiSXNVbmRlcmxpbmVkIjpmYWxzZSwiUGFyZW50U3R5bGUiOm51bGx9LCJBdXRvU2l6ZSI6MCwiRm9yZWdyb3VuZCI6eyIkaWQiOiI0MzIiLCJDb2xvciI6eyIkaWQiOiI0MzMiLCJBIjoyNTUsIlIiOjI1NSwiRyI6MjU1LCJCIjoyNTV9fSwiTWF4V2lkdGgiOjIwMC4wLCJNYXhIZWlnaHQiOiJJbmZpbml0eSIsIlNtYXJ0Rm9yZWdyb3VuZElzQWN0aXZlIjpmYWxzZSwiSG9yaXpvbnRhbEFsaWdubWVudCI6MSwiVmVydGljYWxBbGlnbm1lbnQiOjEsIlNtYXJ0Rm9yZWdyb3VuZCI6bnVsbCwiQmFja2dyb3VuZEZpbGxUeXBlIjowLCJNYXJnaW4iOnsiJGlkIjoiNDM0IiwiVG9wIjowLjAsIkxlZnQiOjAuMCwiUmlnaHQiOjAuMCwiQm90dG9tIjowLjB9LCJQYWRkaW5nIjp7IiRpZCI6IjQzNSIsIlRvcCI6MC4wLCJMZWZ0IjowLjAsIlJpZ2h0IjowLjAsIkJvdHRvbSI6MC4wfSwiQmFja2dyb3VuZCI6eyIkaWQiOiI0MzYiLCJDb2xvciI6eyIkaWQiOiI0MzciLCJBIjoyNTUsIlIiOjI1NSwiRyI6MjU1LCJCIjoyNTV9fSwiSXNWaXNpYmxlIjp0cnVlLCJXaWR0aCI6MC4wLCJIZWlnaHQiOjAuMCwiQm9yZGVyU3R5bGUiOnsiJGlkIjoiNDM4IiwiTGluZUNvbG9yIjpudWxsLCJMaW5lV2VpZ2h0IjowLjAsIkxpbmVUeXBlIjowLCJQYXJlbnRTdHlsZSI6bnVsbH0sIlBhcmVudFN0eWxlIjpudWxsfSwiSG9yaXpvbnRhbENvbm5lY3RvclN0eWxlIjp7IiRpZCI6IjQzOSIsIkxpbmVDb2xvciI6eyIkaWQiOiI0NDAiLCIkdHlwZSI6Ik5MUkUuQ29tbW9uLkRvbS5Tb2xpZENvbG9yQnJ1c2gsIE5MUkUuQ29tbW9uIiwiQ29sb3IiOnsiJGlkIjoiNDQxIiwiQSI6MjU1LCJSIjowLCJHIjowLCJCIjowfX0sIkxpbmVXZWlnaHQiOjAuMCwiTGluZVR5cGUiOjAsIlBhcmVudFN0eWxlIjpudWxsfSwiVmVydGljYWxDb25uZWN0b3JTdHlsZSI6eyIkaWQiOiI0NDIiLCJMaW5lQ29sb3IiOnsiJGlkIjoiNDQzIiwiJHR5cGUiOiJOTFJFLkNvbW1vbi5Eb20uU29saWRDb2xvckJydXNoLCBOTFJFLkNvbW1vbiIsIkNvbG9yIjp7IiRpZCI6IjQ0N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Q0NSIsIlNoYXBlU3R5bGUiOnsiJGlkIjoiNDQ2IiwiTWFyZ2luIjp7IiRpZCI6IjQ0NyIsIlRvcCI6MC4wLCJMZWZ0IjowLjAsIlJpZ2h0IjowLjAsIkJvdHRvbSI6MC4wfSwiUGFkZGluZyI6eyIkaWQiOiI0NDgiLCJUb3AiOjAuMCwiTGVmdCI6MC4wLCJSaWdodCI6MC4wLCJCb3R0b20iOjAuMH0sIkJhY2tncm91bmQiOnsiJGlkIjoiNDQ5IiwiQ29sb3IiOnsiJGlkIjoiNDUwIiwiQSI6MTUzLCJSIjowLCJHIjowLCJCIjowfX0sIklzVmlzaWJsZSI6dHJ1ZSwiV2lkdGgiOjAuMCwiSGVpZ2h0IjowLjAsIkJvcmRlclN0eWxlIjp7IiRpZCI6IjQ1MSIsIkxpbmVDb2xvciI6eyIkaWQiOiI0NTIiLCIkdHlwZSI6Ik5MUkUuQ29tbW9uLkRvbS5Tb2xpZENvbG9yQnJ1c2gsIE5MUkUuQ29tbW9uIiwiQ29sb3IiOnsiJGlkIjoiNDUzIiwiQSI6MjU1LCJSIjoyNTUsIkciOjAsIkIiOjB9fSwiTGluZVdlaWdodCI6MC4wLCJMaW5lVHlwZSI6MCwiUGFyZW50U3R5bGUiOm51bGx9LCJQYXJlbnRTdHlsZSI6bnVsbH0sIk1hcmdpbiI6eyIkaWQiOiI0NTQiLCJUb3AiOjAuMCwiTGVmdCI6MC4wLCJSaWdodCI6MC4wLCJCb3R0b20iOjAuMH0sIlBhZGRpbmciOnsiJGlkIjoiNDU1IiwiVG9wIjowLjAsIkxlZnQiOjAuMCwiUmlnaHQiOjAuMCwiQm90dG9tIjowLjB9LCJCYWNrZ3JvdW5kIjpudWxsLCJJc1Zpc2libGUiOnRydWUsIldpZHRoIjowLjAsIkhlaWdodCI6MC4wLCJCb3JkZXJTdHlsZSI6bnVsbCwiUGFyZW50U3R5bGUiOm51bGx9LCJTaGFwZVN0eWxlIjp7IiRpZCI6IjQ1NiIsIk1hcmdpbiI6eyIkaWQiOiI0NTciLCJUb3AiOjAuMCwiTGVmdCI6NC4wLCJSaWdodCI6NC4wLCJCb3R0b20iOjAuMH0sIlBhZGRpbmciOnsiJGlkIjoiNDU4IiwiVG9wIjowLjAsIkxlZnQiOjAuMCwiUmlnaHQiOjAuMCwiQm90dG9tIjowLjB9LCJCYWNrZ3JvdW5kIjp7IiRpZCI6IjQ1OSIsIkNvbG9yIjp7IiRpZCI6IjQ2MCIsIkEiOjI1NSwiUiI6MTY2LCJHIjoxODMsIkIiOjM5fX0sIklzVmlzaWJsZSI6dHJ1ZSwiV2lkdGgiOjAuMCwiSGVpZ2h0IjoxMC4wLCJCb3JkZXJTdHlsZSI6eyIkaWQiOiI0NjEiLCJMaW5lQ29sb3IiOnsiJGlkIjoiNDYyIiwiJHR5cGUiOiJOTFJFLkNvbW1vbi5Eb20uU29saWRDb2xvckJydXNoLCBOTFJFLkNvbW1vbiIsIkNvbG9yIjp7IiRpZCI6IjQ2MyIsIkEiOjI1NSwiUiI6MjM0LCJHIjoyMiwiQiI6MzB9fSwiTGluZVdlaWdodCI6MC4wLCJMaW5lVHlwZSI6MCwiUGFyZW50U3R5bGUiOm51bGx9LCJQYXJlbnRTdHlsZSI6bnVsbH0sIlRpdGxlU3R5bGUiOnsiJGlkIjoiNDY0IiwiRm9udFNldHRpbmdzIjp7IiRpZCI6IjQ2NSIsIkZvbnRTaXplIjoxMSwiRm9udE5hbWUiOiJDYWxpYnJpIiwiSXNCb2xkIjpmYWxzZSwiSXNJdGFsaWMiOmZhbHNlLCJJc1VuZGVybGluZWQiOmZhbHNlLCJQYXJlbnRTdHlsZSI6bnVsbH0sIkF1dG9TaXplIjowLCJGb3JlZ3JvdW5kIjp7IiRpZCI6IjQ2NiIsIkNvbG9yIjp7IiRpZCI6IjQ2N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0NjgiLCJUb3AiOjAuMCwiTGVmdCI6MC4wLCJSaWdodCI6MC4wLCJCb3R0b20iOjAuMH0sIlBhZGRpbmciOnsiJGlkIjoiNDY5IiwiVG9wIjowLjAsIkxlZnQiOjAuMCwiUmlnaHQiOjAuMCwiQm90dG9tIjowLjB9LCJCYWNrZ3JvdW5kIjp7IiRpZCI6IjQ3MCIsIkNvbG9yIjp7IiRpZCI6IjQ3MSIsIkEiOjI1NSwiUiI6MCwiRyI6MCwiQiI6MH19LCJJc1Zpc2libGUiOnRydWUsIldpZHRoIjowLjAsIkhlaWdodCI6MC4wLCJCb3JkZXJTdHlsZSI6eyIkaWQiOiI0NzIiLCJMaW5lQ29sb3IiOm51bGwsIkxpbmVXZWlnaHQiOjAuMCwiTGluZVR5cGUiOjAsIlBhcmVudFN0eWxlIjpudWxsfSwiUGFyZW50U3R5bGUiOm51bGx9LCJEYXRlU3R5bGUiOnsiJGlkIjoiNDczIiwiRm9udFNldHRpbmdzIjp7IiRpZCI6IjQ3NCIsIkZvbnRTaXplIjoxMCwiRm9udE5hbWUiOiJDYWxpYnJpIiwiSXNCb2xkIjpmYWxzZSwiSXNJdGFsaWMiOmZhbHNlLCJJc1VuZGVybGluZWQiOmZhbHNlLCJQYXJlbnRTdHlsZSI6bnVsbH0sIkF1dG9TaXplIjowLCJGb3JlZ3JvdW5kIjp7IiRpZCI6IjQ3NSIsIkNvbG9yIjp7IiRpZCI6IjQ3NiIsIkEiOjI1NSwiUiI6OTQsIkciOjk0LCJCIjo5NH19LCJNYXhXaWR0aCI6MjAwLjAsIk1heEhlaWdodCI6IkluZmluaXR5IiwiU21hcnRGb3JlZ3JvdW5kSXNBY3RpdmUiOmZhbHNlLCJIb3Jpem9udGFsQWxpZ25tZW50IjoyLCJWZXJ0aWNhbEFsaWdubWVudCI6MSwiU21hcnRGb3JlZ3JvdW5kIjpudWxsLCJCYWNrZ3JvdW5kRmlsbFR5cGUiOjAsIk1hcmdpbiI6eyIkaWQiOiI0NzciLCJUb3AiOjAuMCwiTGVmdCI6MC4wLCJSaWdodCI6MC4wLCJCb3R0b20iOjAuMH0sIlBhZGRpbmciOnsiJGlkIjoiNDc4IiwiVG9wIjowLjAsIkxlZnQiOjAuMCwiUmlnaHQiOjAuMCwiQm90dG9tIjowLjB9LCJCYWNrZ3JvdW5kIjp7IiRpZCI6IjQ3OSIsIkNvbG9yIjp7IiRpZCI6IjQ4MCIsIkEiOjI1NSwiUiI6OTQsIkciOjk0LCJCIjo5NH19LCJJc1Zpc2libGUiOnRydWUsIldpZHRoIjowLjAsIkhlaWdodCI6MC4wLCJCb3JkZXJTdHlsZSI6eyIkaWQiOiI0ODEiLCJMaW5lQ29sb3IiOm51bGwsIkxpbmVXZWlnaHQiOjAuMCwiTGluZVR5cGUiOjAsIlBhcmVudFN0eWxlIjpudWxsfSwiUGFyZW50U3R5bGUiOm51bGx9LCJEYXRlRm9ybWF0Ijp7IiRpZCI6IjQ4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MiLCJGb3JtYXQiOjAsIklzVmlzaWJsZSI6ZmFsc2UsIkxhc3RLbm93blZpc2liaWxpdHlTdGF0ZSI6ZmFsc2V9LCJJc1Zpc2libGUiOnRydWUsIlBhcmVudFN0eWxlIjpudWxsLCJfZXhwbGljaXRseVNldCI6eyIkaWQiOiI0ODQiLCJTaGFwZVN0eWxlIjpmYWxzZSwiVGl0bGVTdHlsZSI6ZmFsc2UsIkRhdGVTdHlsZSI6ZmFsc2UsIkhvcml6b250YWxDb25uZWN0b3JTdHlsZSI6ZmFsc2UsIlZlcnRpY2FsQ29ubmVjdG9yU3R5bGUiOmZhbHNlLCJQZXJjZW50YWdlQ29tcGxldGVTaGFwZU9wYWNpdHkiOmZhbHNlLCJEYXRlRm9ybWF0IjpmYWxzZSwiSXNWaXNpYmxlIjpmYWxzZSwiU2hhcGUiOmZhbHNlLCJTaGFwZVRoaWNrbmVzcyI6ZmFsc2UsIk1hcmdpbiI6ZmFsc2UsIlN0YXJ0RGF0ZVBvc2l0aW9uIjpmYWxzZSwiRW5kRGF0ZVBvc2l0aW9uIjpmYWxzZSwiVGl0bGVQb3NpdGlvbiI6ZmFsc2UsIkR1cmF0aW9uUG9zaXRpb24iOmZhbHNlLCJQZXJjZW50YWdlQ29tcGxldGVkUG9zaXRpb24iOmZhbHNlLCJTcGFjaW5nIjpmYWxzZSwiSXNCZWxvd1RpbWViYW5kIjpmYWxzZSwiRHVyYXRpb25Gb3JtYXQiOmZhbHNlLCJXZWVrTnVtYmVyaW5nIjpmYWxzZX19LCJEZWZhdWx0U3dpbWxhbmVNb3RTdHlsZSI6eyIkaWQiOiI0ODUiLCJTaGFwZSI6MTcsIkNvbm5lY3Rvck1hcmdpbiI6eyIkaWQiOiI0ODYiLCJUb3AiOjAuMCwiTGVmdCI6Mi4wLCJSaWdodCI6Mi4wLCJCb3R0b20iOjAuMH0sIkNvbm5lY3RvclN0eWxlIjp7IiRpZCI6IjQ4NyIsIkxpbmVDb2xvciI6eyIkaWQiOiI0ODgiLCIkdHlwZSI6Ik5MUkUuQ29tbW9uLkRvbS5Tb2xpZENvbG9yQnJ1c2gsIE5MUkUuQ29tbW9uIiwiQ29sb3IiOnsiJGlkIjoiNDg5IiwiQSI6MTI3LCJSIjoxMjQsIkciOjEzNywiQiI6Mjl9fSwiTGluZVdlaWdodCI6MS4wLCJMaW5lVHlwZSI6MCwiUGFyZW50U3R5bGUiOm51bGx9LCJJc0JlbG93VGltZWJhbmQiOmZhbHNlLCJQb3NpdGlvbk9uVGFzayI6MSwiSGlkZURhdGUiOmZhbHNlLCJTaGFwZVNpemUiOjAsIlNwYWNpbmciOjAuMCwiUGFkZGluZyI6eyIkaWQiOiI0OTAiLCJUb3AiOjUuMCwiTGVmdCI6My4wLCJSaWdodCI6MC4wLCJCb3R0b20iOjIuMH0sIlNoYXBlU3R5bGUiOnsiJGlkIjoiNDkxIiwiTWFyZ2luIjp7IiRpZCI6IjQ5MiIsIlRvcCI6MC4wLCJMZWZ0IjowLjAsIlJpZ2h0IjowLjAsIkJvdHRvbSI6MC4wfSwiUGFkZGluZyI6eyIkaWQiOiI0OTMiLCJUb3AiOjAuMCwiTGVmdCI6MC4wLCJSaWdodCI6MC4wLCJCb3R0b20iOjAuMH0sIkJhY2tncm91bmQiOnsiJGlkIjoiNDk0IiwiQ29sb3IiOnsiJGlkIjoiNDk1IiwiQSI6MjU1LCJSIjoxMjQsIkciOjEzNywiQiI6Mjl9fSwiSXNWaXNpYmxlIjp0cnVlLCJXaWR0aCI6MTIuMCwiSGVpZ2h0IjoxNC4wLCJCb3JkZXJTdHlsZSI6eyIkaWQiOiI0OTYiLCJMaW5lQ29sb3IiOnsiJGlkIjoiNDk3IiwiJHR5cGUiOiJOTFJFLkNvbW1vbi5Eb20uU29saWRDb2xvckJydXNoLCBOTFJFLkNvbW1vbiIsIkNvbG9yIjp7IiRpZCI6IjQ5OCIsIkEiOjI1NSwiUiI6MjU1LCJHIjoyNTUsIkIiOjI1NX19LCJMaW5lV2VpZ2h0IjowLjAsIkxpbmVUeXBlIjowLCJQYXJlbnRTdHlsZSI6bnVsbH0sIlBhcmVudFN0eWxlIjpudWxsfSwiVGl0bGVTdHlsZSI6eyIkaWQiOiI0OTkiLCJGb250U2V0dGluZ3MiOnsiJGlkIjoiNTAwIiwiRm9udFNpemUiOjExLCJGb250TmFtZSI6IkNhbGlicmkiLCJJc0JvbGQiOmZhbHNlLCJJc0l0YWxpYyI6ZmFsc2UsIklzVW5kZXJsaW5lZCI6ZmFsc2UsIlBhcmVudFN0eWxlIjpudWxsfSwiQXV0b1NpemUiOjAsIkZvcmVncm91bmQiOnsiJGlkIjoiNTAxIiwiQ29sb3IiOnsiJGlkIjoiNTAy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UwMyIsIlRvcCI6MC4wLCJMZWZ0IjowLjAsIlJpZ2h0IjowLjAsIkJvdHRvbSI6MC4wfSwiUGFkZGluZyI6eyIkaWQiOiI1MDQiLCJUb3AiOjAuMCwiTGVmdCI6MC4wLCJSaWdodCI6MC4wLCJCb3R0b20iOjAuMH0sIkJhY2tncm91bmQiOnsiJGlkIjoiNTA1IiwiQ29sb3IiOnsiJGlkIjoiNTA2IiwiQSI6MjU1LCJSIjowLCJHIjowLCJCIjowfX0sIklzVmlzaWJsZSI6dHJ1ZSwiV2lkdGgiOjAuMCwiSGVpZ2h0IjowLjAsIkJvcmRlclN0eWxlIjp7IiRpZCI6IjUwNyIsIkxpbmVDb2xvciI6bnVsbCwiTGluZVdlaWdodCI6MC4wLCJMaW5lVHlwZSI6MCwiUGFyZW50U3R5bGUiOm51bGx9LCJQYXJlbnRTdHlsZSI6bnVsbH0sIkRhdGVTdHlsZSI6eyIkaWQiOiI1MDgiLCJGb250U2V0dGluZ3MiOnsiJGlkIjoiNTA5IiwiRm9udFNpemUiOjEwLCJGb250TmFtZSI6IkNhbGlicmkiLCJJc0JvbGQiOmZhbHNlLCJJc0l0YWxpYyI6ZmFsc2UsIklzVW5kZXJsaW5lZCI6ZmFsc2UsIlBhcmVudFN0eWxlIjpudWxsfSwiQXV0b1NpemUiOjAsIkZvcmVncm91bmQiOnsiJGlkIjoiNTEwIiwiQ29sb3IiOnsiJGlkIjoiNTEx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UxMiIsIlRvcCI6MC4wLCJMZWZ0IjowLjAsIlJpZ2h0IjowLjAsIkJvdHRvbSI6MC4wfSwiUGFkZGluZyI6eyIkaWQiOiI1MTMiLCJUb3AiOjAuMCwiTGVmdCI6MC4wLCJSaWdodCI6MC4wLCJCb3R0b20iOjAuMH0sIkJhY2tncm91bmQiOnsiJGlkIjoiNTE0IiwiQ29sb3IiOnsiJGlkIjoiNTE1IiwiQSI6MjU1LCJSIjo5NCwiRyI6OTQsIkIiOjk0fX0sIklzVmlzaWJsZSI6dHJ1ZSwiV2lkdGgiOjAuMCwiSGVpZ2h0IjowLjAsIkJvcmRlclN0eWxlIjp7IiRpZCI6IjUxNiIsIkxpbmVDb2xvciI6bnVsbCwiTGluZVdlaWdodCI6MC4wLCJMaW5lVHlwZSI6MCwiUGFyZW50U3R5bGUiOm51bGx9LCJQYXJlbnRTdHlsZSI6bnVsbH0sIkRhdGVGb3JtYXQiOnsiJGlkIjoiNT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xOCIsIkZvcm1hdCI6MCwiSXNWaXNpYmxlIjpmYWxzZSwiTGFzdEtub3duVmlzaWJpbGl0eVN0YXRlIjpmYWxzZX0sIklzVmlzaWJsZSI6ZmFsc2UsIlBhcmVudFN0eWxlIjpudWxsfSwiRGVmYXVsdFN3aW1sYW5lTWlsZXN0b25lU3R5bGUiOnsiJGlkIjoiNTE5IiwiVGl0bGVQb3NpdGlvbiI6IkxlZnQiLCJEYXRlUG9zaXRpb24iOiJSaWdodCIsIlNoYXBlVHlwZSI6MTcsIlNoYXBlU2l6ZSI6MCwiU3BhY2luZyI6NSwiU2hhcGVTdHlsZSI6eyIkaWQiOiI1MjAiLCJNYXJnaW4iOnsiJGlkIjoiNTIxIiwiVG9wIjowLjAsIkxlZnQiOjAuMCwiUmlnaHQiOjAuMCwiQm90dG9tIjowLjB9LCJQYWRkaW5nIjp7IiRpZCI6IjUyMiIsIlRvcCI6MC4wLCJMZWZ0IjowLjAsIlJpZ2h0IjowLjAsIkJvdHRvbSI6MC4wfSwiQmFja2dyb3VuZCI6eyIkaWQiOiI1MjMiLCJDb2xvciI6eyIkaWQiOiI1MjQiLCJBIjoyNTUsIlIiOjE2NiwiRyI6MTgzLCJCIjozOX19LCJJc1Zpc2libGUiOnRydWUsIldpZHRoIjoxMi4wLCJIZWlnaHQiOjE0LjAsIkJvcmRlclN0eWxlIjp7IiRpZCI6IjUyNSIsIkxpbmVDb2xvciI6eyIkaWQiOiI1MjYiLCIkdHlwZSI6Ik5MUkUuQ29tbW9uLkRvbS5Tb2xpZENvbG9yQnJ1c2gsIE5MUkUuQ29tbW9uIiwiQ29sb3IiOnsiJGlkIjoiNTI3IiwiQSI6MjU1LCJSIjoyMzQsIkciOjIyLCJCIjozMH19LCJMaW5lV2VpZ2h0IjowLjAsIkxpbmVUeXBlIjowLCJQYXJlbnRTdHlsZSI6bnVsbH0sIlBhcmVudFN0eWxlIjpudWxsfSwiVGl0bGVTdHlsZSI6eyIkaWQiOiI1MjgiLCJGb250U2V0dGluZ3MiOnsiJGlkIjoiNTI5IiwiRm9udFNpemUiOjExLCJGb250TmFtZSI6IkNhbGlicmkiLCJJc0JvbGQiOmZhbHNlLCJJc0l0YWxpYyI6ZmFsc2UsIklzVW5kZXJsaW5lZCI6ZmFsc2UsIlBhcmVudFN0eWxlIjpudWxsfSwiQXV0b1NpemUiOjAsIkZvcmVncm91bmQiOnsiJGlkIjoiNTMwIiwiQ29sb3IiOnsiJGlkIjoiNTMx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UzMiIsIlRvcCI6MC4wLCJMZWZ0IjowLjAsIlJpZ2h0IjowLjAsIkJvdHRvbSI6MC4wfSwiUGFkZGluZyI6eyIkaWQiOiI1MzMiLCJUb3AiOjAuMCwiTGVmdCI6MC4wLCJSaWdodCI6MC4wLCJCb3R0b20iOjAuMH0sIkJhY2tncm91bmQiOnsiJGlkIjoiNTM0IiwiQ29sb3IiOnsiJGlkIjoiNTM1IiwiQSI6MjU1LCJSIjowLCJHIjowLCJCIjowfX0sIklzVmlzaWJsZSI6dHJ1ZSwiV2lkdGgiOjAuMCwiSGVpZ2h0IjowLjAsIkJvcmRlclN0eWxlIjp7IiRpZCI6IjUzNiIsIkxpbmVDb2xvciI6bnVsbCwiTGluZVdlaWdodCI6MC4wLCJMaW5lVHlwZSI6MCwiUGFyZW50U3R5bGUiOm51bGx9LCJQYXJlbnRTdHlsZSI6bnVsbH0sIkRhdGVTdHlsZSI6eyIkaWQiOiI1MzciLCJGb250U2V0dGluZ3MiOnsiJGlkIjoiNTM4IiwiRm9udFNpemUiOjEwLCJGb250TmFtZSI6IkNhbGlicmkiLCJJc0JvbGQiOmZhbHNlLCJJc0l0YWxpYyI6ZmFsc2UsIklzVW5kZXJsaW5lZCI6ZmFsc2UsIlBhcmVudFN0eWxlIjpudWxsfSwiQXV0b1NpemUiOjAsIkZvcmVncm91bmQiOnsiJGlkIjoiNTM5IiwiQ29sb3IiOnsiJGlkIjoiNTQwIiwiQSI6MjU1LCJSIjo5NCwiRyI6OTQsIkIiOjk0fX0sIk1heFdpZHRoIjoyMDAuMCwiTWF4SGVpZ2h0IjoiSW5maW5pdHkiLCJTbWFydEZvcmVncm91bmRJc0FjdGl2ZSI6ZmFsc2UsIkhvcml6b250YWxBbGlnbm1lbnQiOjAsIlZlcnRpY2FsQWxpZ25tZW50IjoxLCJTbWFydEZvcmVncm91bmQiOm51bGwsIkJhY2tncm91bmRGaWxsVHlwZSI6MCwiTWFyZ2luIjp7IiRpZCI6IjU0MSIsIlRvcCI6MC4wLCJMZWZ0IjowLjAsIlJpZ2h0IjowLjAsIkJvdHRvbSI6MC4wfSwiUGFkZGluZyI6eyIkaWQiOiI1NDIiLCJUb3AiOjAuMCwiTGVmdCI6MC4wLCJSaWdodCI6MC4wLCJCb3R0b20iOjAuMH0sIkJhY2tncm91bmQiOnsiJGlkIjoiNTQzIiwiQ29sb3IiOnsiJGlkIjoiNTQ0IiwiQSI6MjU1LCJSIjo5NCwiRyI6OTQsIkIiOjk0fX0sIklzVmlzaWJsZSI6dHJ1ZSwiV2lkdGgiOjAuMCwiSGVpZ2h0IjowLjAsIkJvcmRlclN0eWxlIjp7IiRpZCI6IjU0NSIsIkxpbmVDb2xvciI6bnVsbCwiTGluZVdlaWdodCI6MC4wLCJMaW5lVHlwZSI6MCwiUGFyZW50U3R5bGUiOm51bGx9LCJQYXJlbnRTdHlsZSI6bnVsbH0sIkRhdGVGb3JtYXQiOnsiJGlkIjoiNTQ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0NyIsIkZvcm1hdCI6MCwiSXNWaXNpYmxlIjpmYWxzZSwiTGFzdEtub3duVmlzaWJpbGl0eVN0YXRlIjpmYWxzZX0sIklzVmlzaWJsZSI6dHJ1ZSwiUGFyZW50U3R5bGUiOm51bGx9LCJEZWZhdWx0U3dpbWxhbmVBY3Rpdml0eVN0eWxlIjp7IiRpZCI6IjU0OCIsIkhlYWRlclN0eWxlIjp7IiRpZCI6IjU0OSIsIlRleHRTdHlsZSI6eyIkaWQiOiI1NTAiLCJGb250U2V0dGluZ3MiOnsiJGlkIjoiNTUxIiwiRm9udFNpemUiOjExLCJGb250TmFtZSI6IkNhbGlicmkiLCJJc0JvbGQiOmZhbHNlLCJJc0l0YWxpYyI6ZmFsc2UsIklzVW5kZXJsaW5lZCI6ZmFsc2UsIlBhcmVudFN0eWxlIjpudWxsfSwiQXV0b1NpemUiOjIsIkZvcmVncm91bmQiOnsiJGlkIjoiNTUyIiwiQ29sb3IiOnsiJGlkIjoiNTUzIiwiQSI6MjU1LCJSIjo2NCwiRyI6NjQsIkIiOjY0fX0sIk1heFdpZHRoIjoiSW5maW5pdHkiLCJNYXhIZWlnaHQiOiJJbmZpbml0eSIsIlNtYXJ0Rm9yZWdyb3VuZElzQWN0aXZlIjpmYWxzZSwiSG9yaXpvbnRhbEFsaWdubWVudCI6MCwiVmVydGljYWxBbGlnbm1lbnQiOjAsIlNtYXJ0Rm9yZWdyb3VuZCI6bnVsbCwiQmFja2dyb3VuZEZpbGxUeXBlIjowLCJNYXJnaW4iOnsiJGlkIjoiNTU0IiwiVG9wIjowLjAsIkxlZnQiOjAuMCwiUmlnaHQiOjAuMCwiQm90dG9tIjowLjB9LCJQYWRkaW5nIjp7IiRpZCI6IjU1NSIsIlRvcCI6MC4wLCJMZWZ0IjowLjAsIlJpZ2h0IjowLjAsIkJvdHRvbSI6MC4wfSwiQmFja2dyb3VuZCI6eyIkaWQiOiI1NTYiLCJDb2xvciI6eyIkaWQiOiI1NTciLCJBIjoyNTUsIlIiOjY0LCJHIjo2NCwiQiI6NjR9fSwiSXNWaXNpYmxlIjp0cnVlLCJXaWR0aCI6MC4wLCJIZWlnaHQiOjAuMCwiQm9yZGVyU3R5bGUiOm51bGwsIlBhcmVudFN0eWxlIjpudWxsfSwiUmVjdGFuZ2xlU3R5bGUiOnsiJGlkIjoiNTU4IiwiTWFyZ2luIjp7IiRpZCI6IjU1OSIsIlRvcCI6MC4wLCJMZWZ0IjowLjAsIlJpZ2h0IjowLjAsIkJvdHRvbSI6MC4wfSwiUGFkZGluZyI6eyIkaWQiOiI1NjAiLCJUb3AiOjAuMCwiTGVmdCI6MC4wLCJSaWdodCI6MC4wLCJCb3R0b20iOjAuMH0sIkJhY2tncm91bmQiOnsiJGlkIjoiNTYxIiwiQ29sb3IiOnsiJGlkIjoiNTYyIiwiQSI6MTI3LCJSIjoxNjYsIkciOjE4MywiQiI6Mzl9fSwiSXNWaXNpYmxlIjp0cnVlLCJXaWR0aCI6MC4wLCJIZWlnaHQiOjAuMCwiQm9yZGVyU3R5bGUiOnsiJGlkIjoiNTYzIiwiTGluZUNvbG9yIjp7IiRpZCI6IjU2NCIsIiR0eXBlIjoiTkxSRS5Db21tb24uRG9tLlNvbGlkQ29sb3JCcnVzaCwgTkxSRS5Db21tb24iLCJDb2xvciI6eyIkaWQiOiI1NjUiLCJBIjoyNTUsIlIiOjI1NSwiRyI6MjU1LCJCIjoyNTV9fSwiTGluZVdlaWdodCI6MC4wLCJMaW5lVHlwZSI6MCwiUGFyZW50U3R5bGUiOm51bGx9LCJQYXJlbnRTdHlsZSI6bnVsbH0sIk1hcmdpbiI6eyIkaWQiOiI1NjYiLCJUb3AiOjAuMCwiTGVmdCI6MC4wLCJSaWdodCI6MC4wLCJCb3R0b20iOjAuMH0sIlBhZGRpbmciOnsiJGlkIjoiNTY3IiwiVG9wIjowLjAsIkxlZnQiOjAuMCwiUmlnaHQiOjAuMCwiQm90dG9tIjowLjB9LCJCYWNrZ3JvdW5kIjpudWxsLCJJc1Zpc2libGUiOnRydWUsIldpZHRoIjowLjAsIkhlaWdodCI6MC4wLCJCb3JkZXJTdHlsZSI6bnVsbCwiUGFyZW50U3R5bGUiOm51bGx9LCJCYWNrZ3JvdW5kU3R5bGUiOnsiJGlkIjoiNTY4IiwiTWFyZ2luIjp7IiRpZCI6IjU2OSIsIlRvcCI6MC4wLCJMZWZ0IjowLjAsIlJpZ2h0IjowLjAsIkJvdHRvbSI6MC4wfSwiUGFkZGluZyI6eyIkaWQiOiI1NzAiLCJUb3AiOjAuMCwiTGVmdCI6MC4wLCJSaWdodCI6MC4wLCJCb3R0b20iOjAuMH0sIkJhY2tncm91bmQiOnsiJGlkIjoiNTcxIiwiQ29sb3IiOnsiJGlkIjoiNTcyIiwiQSI6NTEsIlIiOjIwMCwiRyI6MjAwLCJCIjoyMDB9fSwiSXNWaXNpYmxlIjp0cnVlLCJXaWR0aCI6MC4wLCJIZWlnaHQiOjAuMCwiQm9yZGVyU3R5bGUiOnsiJGlkIjoiNTczIiwiTGluZUNvbG9yIjp7IiRpZCI6IjU3NCIsIiR0eXBlIjoiTkxSRS5Db21tb24uRG9tLlNvbGlkQ29sb3JCcnVzaCwgTkxSRS5Db21tb24iLCJDb2xvciI6eyIkaWQiOiI1NzUiLCJBIjoyNTUsIlIiOjIzNCwiRyI6MjIsIkIiOjMwfX0sIkxpbmVXZWlnaHQiOjAuMCwiTGluZVR5cGUiOjAsIlBhcmVudFN0eWxlIjpudWxsfSwiUGFyZW50U3R5bGUiOm51bGx9LCJNYXJnaW4iOnsiJGlkIjoiNTc2IiwiVG9wIjowLjAsIkxlZnQiOjAuMCwiUmlnaHQiOjAuMCwiQm90dG9tIjowLjB9LCJQYWRkaW5nIjp7IiRpZCI6IjU3NyIsIlRvcCI6MC4wLCJMZWZ0IjowLjAsIlJpZ2h0IjowLjAsIkJvdHRvbSI6MC4wfSwiSXNWaXNpYmxlIjp0cnVlLCJXaWR0aCI6MC4wLCJIZWlnaHQiOjAuMCwiQm9yZGVyU3R5bGUiOnsiJGlkIjoiNTc4IiwiTGluZUNvbG9yIjpudWxsLCJMaW5lV2VpZ2h0IjowLjAsIkxpbmVUeXBlIjowLCJQYXJlbnRTdHlsZSI6bnVsbH0sIlBhcmVudFN0eWxlIjpudWxsf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dLCJUYXNrRGVmaW5pdGlvbiI6eyIkaWQiOiI1ODYiLCJHcm91cE5hbWUiOm51bGwsIlN0YXJ0RGF0ZSI6IjIwMjUtMTAtMjFUMDA6MDA6MDBaIiwiRW5kRGF0ZSI6IjIwMjUtMTAtMjdUMjM6NTk6MDBaIiwiUGVyY2VudGFnZUNvbXBsZXRlIjpudWxsLCJTdHlsZSI6eyIkaWQiOiI1ODciLCJTaGFwZSI6MiwiU2hhcGVUaGlja25lc3MiOjAsIkR1cmF0aW9uRm9ybWF0IjoxNCwiSW5jbHVkZU5vbldvcmtpbmdEYXlzSW5EdXJhdGlvbiI6ZmFsc2UsIlBlcmNlbnRhZ2VDb21wbGV0ZVN0eWxlIjp7IiRpZCI6IjU4OCIsIkZvbnRTZXR0aW5ncyI6eyIkaWQiOiI1ODkiLCJGb250U2l6ZSI6MTAsIkZvbnROYW1lIjoiQ2FsaWJyaSIsIklzQm9sZCI6ZmFsc2UsIklzSXRhbGljIjpmYWxzZSwiSXNVbmRlcmxpbmVkIjpmYWxzZSwiUGFyZW50U3R5bGUiOm51bGx9LCJBdXRvU2l6ZSI6MCwiRm9yZWdyb3VuZCI6eyIkaWQiOiI1OTAiLCJDb2xvciI6eyIkaWQiOiI1OTE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NTkyIiwiVG9wIjowLjAsIkxlZnQiOjAuMCwiUmlnaHQiOjAuMCwiQm90dG9tIjowLjB9LCJQYWRkaW5nIjp7IiRpZCI6IjU5MyIsIlRvcCI6MC4wLCJMZWZ0IjowLjAsIlJpZ2h0IjowLjAsIkJvdHRvbSI6MC4wfSwiQmFja2dyb3VuZCI6eyIkaWQiOiI1OTQiLCJDb2xvciI6eyIkaWQiOiI1OTUiLCJBIjo4OSwiUiI6MCwiRyI6MCwiQiI6MH19LCJJc1Zpc2libGUiOnRydWUsIldpZHRoIjowLjAsIkhlaWdodCI6MC4wLCJCb3JkZXJTdHlsZSI6eyIkaWQiOiI1OTYiLCJMaW5lQ29sb3IiOm51bGwsIkxpbmVXZWlnaHQiOjAuMCwiTGluZVR5cGUiOjAsIlBhcmVudFN0eWxlIjpudWxsfSwiUGFyZW50U3R5bGUiOm51bGx9LCJEdXJhdGlvblN0eWxlIjp7IiRpZCI6IjU5NyIsIkZvbnRTZXR0aW5ncyI6eyIkaWQiOiI1OTgiLCJGb250U2l6ZSI6OSwiRm9udE5hbWUiOiJDYWxpYnJpIiwiSXNCb2xkIjpmYWxzZSwiSXNJdGFsaWMiOmZhbHNlLCJJc1VuZGVybGluZWQiOmZhbHNlLCJQYXJlbnRTdHlsZSI6bnVsbH0sIkF1dG9TaXplIjoyLCJGb3JlZ3JvdW5kIjp7IiRpZCI6IjU5OSIsIkNvbG9yIjp7IiRpZCI6IjYwMCIsIkEiOjI1NSwiUiI6MjU1LCJHIjoyNTUsIkIiOjI1NX19LCJNYXhXaWR0aCI6MjAwLjAsIk1heEhlaWdodCI6IkluZmluaXR5IiwiU21hcnRGb3JlZ3JvdW5kSXNBY3RpdmUiOmZhbHNlLCJIb3Jpem9udGFsQWxpZ25tZW50IjoxLCJWZXJ0aWNhbEFsaWdubWVudCI6MSwiU21hcnRGb3JlZ3JvdW5kIjpudWxsLCJCYWNrZ3JvdW5kRmlsbFR5cGUiOjAsIk1hcmdpbiI6eyIkaWQiOiI2MDEiLCJUb3AiOjAuMCwiTGVmdCI6MC4wLCJSaWdodCI6MC4wLCJCb3R0b20iOjAuMH0sIlBhZGRpbmciOnsiJGlkIjoiNjAyIiwiVG9wIjowLjAsIkxlZnQiOjAuMCwiUmlnaHQiOjAuMCwiQm90dG9tIjowLjB9LCJCYWNrZ3JvdW5kIjp7IiRpZCI6IjYwMyIsIkNvbG9yIjp7IiRpZCI6IjYwNCIsIkEiOjAsIlIiOjI1NSwiRyI6MjU1LCJCIjoyNTV9fSwiSXNWaXNpYmxlIjp0cnVlLCJXaWR0aCI6MC4wLCJIZWlnaHQiOjAuMCwiQm9yZGVyU3R5bGUiOnsiJGlkIjoiNjA1IiwiTGluZUNvbG9yIjpudWxsLCJMaW5lV2VpZ2h0IjowLjAsIkxpbmVUeXBlIjowLCJQYXJlbnRTdHlsZSI6bnVsbH0sIlBhcmVudFN0eWxlIjpudWxsfSwiSG9yaXpvbnRhbENvbm5lY3RvclN0eWxlIjp7IiRpZCI6IjYwNiIsIkxpbmVDb2xvciI6eyIkaWQiOiI2MDciLCIkdHlwZSI6Ik5MUkUuQ29tbW9uLkRvbS5Tb2xpZENvbG9yQnJ1c2gsIE5MUkUuQ29tbW9uIiwiQ29sb3IiOnsiJGlkIjoiNjA4IiwiQSI6MjU1LCJSIjowLCJHIjowLCJCIjowfX0sIkxpbmVXZWlnaHQiOjAuMCwiTGluZVR5cGUiOjAsIlBhcmVudFN0eWxlIjpudWxsfSwiVmVydGljYWxDb25uZWN0b3JTdHlsZSI6eyIkaWQiOiI2MDkiLCJMaW5lQ29sb3IiOnsiJGlkIjoiNjEwIiwiJHR5cGUiOiJOTFJFLkNvbW1vbi5Eb20uU29saWRDb2xvckJydXNoLCBOTFJFLkNvbW1vbiIsIkNvbG9yIjp7IiRpZCI6IjYxMSIsIkEiOjI1NSwiUiI6MCwiRyI6MCwiQiI6MH19LCJMaW5lV2VpZ2h0IjowLjAsIkxpbmVUeXBlIjowLCJQYXJlbnRTdHlsZSI6bnVsbH0sIk1hcmdpbiI6bnVsbCwiU3RhcnREYXRlUG9zaXRpb24iOjQsIkVuZERhdGVQb3NpdGlvbiI6NCwiRGF0ZUlzVmlzaWJsZSI6dHJ1ZSwiVGl0bGVQb3NpdGlvbiI6MSwiRHVyYXRpb25Qb3NpdGlvbiI6MiwiUGVyY2VudGFnZUNvbXBsZXRlZFBvc2l0aW9uIjo2LCJTcGFjaW5nIjozLCJJc0JlbG93VGltZWJhbmQiOnRydWUsIlBlcmNlbnRhZ2VDb21wbGV0ZVNoYXBlT3BhY2l0eSI6MzUsIkJhc2VsaW5lU3R5bGUiOnsiJGlkIjoiNjEyIiwiU2hhcGVTdHlsZSI6eyIkaWQiOiI2MTMiLCJNYXJnaW4iOnsiJGlkIjoiNjE0IiwiVG9wIjowLjAsIkxlZnQiOjAuMCwiUmlnaHQiOjAuMCwiQm90dG9tIjowLjB9LCJQYWRkaW5nIjp7IiRpZCI6IjYxNSIsIlRvcCI6MC4wLCJMZWZ0IjowLjAsIlJpZ2h0IjowLjAsIkJvdHRvbSI6MC4wfSwiQmFja2dyb3VuZCI6eyIkaWQiOiI2MTYiLCJDb2xvciI6eyIkaWQiOiI2MTciLCJBIjoxNTMsIlIiOjAsIkciOjAsIkIiOjB9fSwiSXNWaXNpYmxlIjp0cnVlLCJXaWR0aCI6MC4wLCJIZWlnaHQiOjAuMCwiQm9yZGVyU3R5bGUiOm51bGwsIlBhcmVudFN0eWxlIjpudWxsfSwiTWFyZ2luIjp7IiRpZCI6IjYxOCIsIlRvcCI6MC4wLCJMZWZ0IjowLjAsIlJpZ2h0IjowLjAsIkJvdHRvbSI6MC4wfSwiUGFkZGluZyI6eyIkaWQiOiI2MTkiLCJUb3AiOjAuMCwiTGVmdCI6MC4wLCJSaWdodCI6MC4wLCJCb3R0b20iOjAuMH0sIkJhY2tncm91bmQiOm51bGwsIklzVmlzaWJsZSI6dHJ1ZSwiV2lkdGgiOjAuMCwiSGVpZ2h0IjowLjAsIkJvcmRlclN0eWxlIjpudWxsLCJQYXJlbnRTdHlsZSI6bnVsbH0sIlNoYXBlU3R5bGUiOnsiJGlkIjoiNjIwIiwiTWFyZ2luIjp7IiRpZCI6IjYyMSIsIlRvcCI6MC4wLCJMZWZ0Ijo0LjAsIlJpZ2h0Ijo0LjAsIkJvdHRvbSI6MC4wfSwiUGFkZGluZyI6eyIkaWQiOiI2MjIiLCJUb3AiOjAuMCwiTGVmdCI6MC4wLCJSaWdodCI6MC4wLCJCb3R0b20iOjAuMH0sIkJhY2tncm91bmQiOnsiJGlkIjoiNjIzIiwiQ29sb3IiOnsiJGlkIjoiNjI0IiwiQSI6MjU1LCJSIjoyNDYsIkciOjE0NiwiQiI6MH19LCJJc1Zpc2libGUiOnRydWUsIldpZHRoIjoxNTQuMCwiSGVpZ2h0IjoxMC45ODY2OTMzODIyNjMxODQsIkJvcmRlclN0eWxlIjp7IiRpZCI6IjYyNSIsIkxpbmVDb2xvciI6eyIkaWQiOiI2MjYiLCIkdHlwZSI6Ik5MUkUuQ29tbW9uLkRvbS5Tb2xpZENvbG9yQnJ1c2gsIE5MUkUuQ29tbW9uIiwiQ29sb3IiOnsiJGlkIjoiNjI3IiwiQSI6MjU1LCJSIjoyMzQsIkciOjIyLCJCIjozMH19LCJMaW5lV2VpZ2h0IjowLjAsIkxpbmVUeXBlIjowLCJQYXJlbnRTdHlsZSI6bnVsbH0sIlBhcmVudFN0eWxlIjpudWxsfSwiVGl0bGVTdHlsZSI6eyIkaWQiOiI2MjgiLCJGb250U2V0dGluZ3MiOnsiJGlkIjoiNjI5IiwiRm9udFNpemUiOjExLCJGb250TmFtZSI6IkNhbGlicmkiLCJJc0JvbGQiOmZhbHNlLCJJc0l0YWxpYyI6ZmFsc2UsIklzVW5kZXJsaW5lZCI6ZmFsc2UsIlBhcmVudFN0eWxlIjpudWxsfSwiQXV0b1NpemUiOjIsIkZvcmVncm91bmQiOnsiJGlkIjoiNjMwIiwiQ29sb3IiOnsiJGlkIjoiNjMxIiwiQSI6MjU1LCJSIjowLCJHIjowLCJCIjowfX0sIk1heFdpZHRoIjoxMjMuMCwiTWF4SGVpZ2h0IjoiSW5maW5pdHkiLCJTbWFydEZvcmVncm91bmRJc0FjdGl2ZSI6ZmFsc2UsIkhvcml6b250YWxBbGlnbm1lbnQiOjAsIlZlcnRpY2FsQWxpZ25tZW50IjoxLCJTbWFydEZvcmVncm91bmQiOm51bGwsIkJhY2tncm91bmRGaWxsVHlwZSI6MCwiTWFyZ2luIjp7IiRpZCI6IjYzMiIsIlRvcCI6MC4wLCJMZWZ0IjowLjAsIlJpZ2h0IjowLjAsIkJvdHRvbSI6MC4wfSwiUGFkZGluZyI6eyIkaWQiOiI2MzMiLCJUb3AiOjAuMCwiTGVmdCI6MC4wLCJSaWdodCI6MC4wLCJCb3R0b20iOjAuMH0sIkJhY2tncm91bmQiOnsiJGlkIjoiNjM0IiwiQ29sb3IiOnsiJGlkIjoiNjM1IiwiQSI6MCwiUiI6MjU1LCJHIjoyNTUsIkIiOjI1NX19LCJJc1Zpc2libGUiOnRydWUsIldpZHRoIjowLjAsIkhlaWdodCI6MC4wLCJCb3JkZXJTdHlsZSI6eyIkaWQiOiI2MzYiLCJMaW5lQ29sb3IiOm51bGwsIkxpbmVXZWlnaHQiOjAuMCwiTGluZVR5cGUiOjAsIlBhcmVudFN0eWxlIjpudWxsfSwiUGFyZW50U3R5bGUiOm51bGx9LCJEYXRlU3R5bGUiOnsiJGlkIjoiNjM3IiwiRm9udFNldHRpbmdzIjp7IiRpZCI6IjYzOCIsIkZvbnRTaXplIjoxMCwiRm9udE5hbWUiOiJDYWxpYnJpIiwiSXNCb2xkIjpmYWxzZSwiSXNJdGFsaWMiOmZhbHNlLCJJc1VuZGVybGluZWQiOmZhbHNlLCJQYXJlbnRTdHlsZSI6bnVsbH0sIkF1dG9TaXplIjoyLCJGb3JlZ3JvdW5kIjp7IiRpZCI6IjYzOSIsIkNvbG9yIjp7IiRpZCI6IjY0MCIsIkEiOjI1NSwiUiI6OTQsIkciOjk0LCJCIjo5NH19LCJNYXhXaWR0aCI6NjEuMCwiTWF4SGVpZ2h0IjoiSW5maW5pdHkiLCJTbWFydEZvcmVncm91bmRJc0FjdGl2ZSI6ZmFsc2UsIkhvcml6b250YWxBbGlnbm1lbnQiOjAsIlZlcnRpY2FsQWxpZ25tZW50IjoxLCJTbWFydEZvcmVncm91bmQiOm51bGwsIkJhY2tncm91bmRGaWxsVHlwZSI6MCwiTWFyZ2luIjp7IiRpZCI6IjY0MSIsIlRvcCI6MC4wLCJMZWZ0IjowLjAsIlJpZ2h0IjowLjAsIkJvdHRvbSI6MC4wfSwiUGFkZGluZyI6eyIkaWQiOiI2NDIiLCJUb3AiOjAuMCwiTGVmdCI6MC4wLCJSaWdodCI6MC4wLCJCb3R0b20iOjAuMH0sIkJhY2tncm91bmQiOnsiJGlkIjoiNjQzIiwiQ29sb3IiOnsiJGlkIjoiNjQ0IiwiQSI6MCwiUiI6MjU1LCJHIjoyNTUsIkIiOjI1NX19LCJJc1Zpc2libGUiOnRydWUsIldpZHRoIjowLjAsIkhlaWdodCI6MC4wLCJCb3JkZXJTdHlsZSI6eyIkaWQiOiI2NDUiLCJMaW5lQ29sb3IiOm51bGwsIkxpbmVXZWlnaHQiOjAuMCwiTGluZVR5cGUiOjAsIlBhcmVudFN0eWxlIjpudWxsfSwiUGFyZW50U3R5bGUiOm51bGx9LCJEYXRlRm9ybWF0Ijp7IiRpZCI6IjY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DciLCJGb3JtYXQiOjAsIklzVmlzaWJsZSI6ZmFsc2UsIkxhc3RLbm93blZpc2liaWxpdHlTdGF0ZSI6ZmFsc2V9LCJJc1Zpc2libGUiOnRydWUsIlBhcmVudFN0eWxlIjpudWxsfSwiSW5kZXgiOjAsIlNtYXJ0RHVyYXRpb25BY3RpdmF0ZWQiOmZhbHNlLCJEYXRlRm9ybWF0Ijp7IiRyZWYiOiI2NDYifSwiV2Vla051bWJlcmluZyI6eyIkaWQiOiI2NDgiLCJGb3JtYXQiOjAsIklzVmlzaWJsZSI6ZmFsc2UsIkxhc3RLbm93blZpc2liaWxpdHlTdGF0ZSI6ZmFsc2V9LCJCYXNlbGluZURhdGEiOnsiJGlkIjoiNjQ5IiwiU3RhcnREYXRlIjoiMjAyNS0xMC0yMVQwMDowMDowMCIsIkVuZERhdGUiOiIyMDI1LTEwLTI3VDIzOjU5OjAwIn0sIklkIjoiYzE5ZmNjZDgtYTFjMi00YTJiLThkMmItYmUxYjdjNDEzZjQ5IiwiSW1wb3J0SWQiOm51bGwsIlRpdGxlIjoiRmFzZSBkZSBEZXNhcnJvbGxvIGRlbCBNVlAiLCJOb3RlIjpudWxsLCJIeXBlcmxpbmsiOnsiJGlkIjoiNjUwIiwiQWRkcmVzcyI6bnVsbCwiU3ViQWRkcmVzcyI6bnVsbH0sIklzQ2hhbmdlZCI6ZmFsc2UsIklzTmV3IjpmYWxzZX19XSwiX21pbGVzdG9uZXMiOltdLCJJZCI6IjAwMDAwMDAwLTAwMDAtMDAwMC0wMDAwLTAwMDAwMDAwMDAwMCIsIklzU2luZ2xlSXRlbVJvdyI6dHJ1ZX1dLCJJbmRleCI6MCwiSWQiOiIyNmIxZjIzOS0wNjdmLTQwZTAtOTJlZi00NWUxNmJjMDI5ZWYiLCJIZWFkZXJUZXh0IjpudWxsLCJJc0RlZmF1bHQiOnRydWUsIlN0eWxlIjp7IiRpZCI6IjY1MSIsIkhlYWRlclN0eWxlIjp7IiRpZCI6IjY1MiIsIlRleHRTdHlsZSI6eyIkaWQiOiI2NTMiLCJGb250U2V0dGluZ3MiOnsiJGlkIjoiNjU0IiwiRm9udFNpemUiOjExLCJGb250TmFtZSI6IkNhbGlicmkiLCJJc0JvbGQiOmZhbHNlLCJJc0l0YWxpYyI6ZmFsc2UsIklzVW5kZXJsaW5lZCI6ZmFsc2UsIlBhcmVudFN0eWxlIjpudWxsfSwiQXV0b1NpemUiOjIsIkZvcmVncm91bmQiOnsiJGlkIjoiNjU1IiwiQ29sb3IiOnsiJGlkIjoiNjU2IiwiQSI6MjU1LCJSIjo2NCwiRyI6NjQsIkIiOjY0fX0sIk1heFdpZHRoIjowLjAsIk1heEhlaWdodCI6IkluZmluaXR5IiwiU21hcnRGb3JlZ3JvdW5kSXNBY3RpdmUiOmZhbHNlLCJIb3Jpem9udGFsQWxpZ25tZW50IjowLCJWZXJ0aWNhbEFsaWdubWVudCI6MCwiU21hcnRGb3JlZ3JvdW5kIjpudWxsLCJCYWNrZ3JvdW5kRmlsbFR5cGUiOjAsIk1hcmdpbiI6eyIkaWQiOiI2NTciLCJUb3AiOjAuMCwiTGVmdCI6MC4wLCJSaWdodCI6MC4wLCJCb3R0b20iOjAuMH0sIlBhZGRpbmciOnsiJGlkIjoiNjU4IiwiVG9wIjowLjAsIkxlZnQiOjAuMCwiUmlnaHQiOjAuMCwiQm90dG9tIjowLjB9LCJCYWNrZ3JvdW5kIjp7IiRpZCI6IjY1OSIsIkNvbG9yIjp7IiRpZCI6IjY2MCIsIkEiOjI1NSwiUiI6NjQsIkciOjY0LCJCIjo2NH19LCJJc1Zpc2libGUiOnRydWUsIldpZHRoIjowLjAsIkhlaWdodCI6MC4wLCJCb3JkZXJTdHlsZSI6bnVsbCwiUGFyZW50U3R5bGUiOm51bGx9LCJSZWN0YW5nbGVTdHlsZSI6eyIkaWQiOiI2NjEiLCJNYXJnaW4iOnsiJGlkIjoiNjYyIiwiVG9wIjowLjAsIkxlZnQiOjAuMCwiUmlnaHQiOjAuMCwiQm90dG9tIjowLjB9LCJQYWRkaW5nIjp7IiRpZCI6IjY2MyIsIlRvcCI6MC4wLCJMZWZ0IjowLjAsIlJpZ2h0IjowLjAsIkJvdHRvbSI6MC4wfSwiQmFja2dyb3VuZCI6eyIkaWQiOiI2NjQiLCJDb2xvciI6eyIkaWQiOiI2NjUiLCJBIjoxMjcsIlIiOjI0NiwiRyI6MTQ2LCJCIjowfX0sIklzVmlzaWJsZSI6dHJ1ZSwiV2lkdGgiOjAuMCwiSGVpZ2h0IjowLjAsIkJvcmRlclN0eWxlIjp7IiRpZCI6IjY2NiIsIkxpbmVDb2xvciI6eyIkaWQiOiI2NjciLCIkdHlwZSI6Ik5MUkUuQ29tbW9uLkRvbS5Tb2xpZENvbG9yQnJ1c2gsIE5MUkUuQ29tbW9uIiwiQ29sb3IiOnsiJGlkIjoiNjY4IiwiQSI6MjU1LCJSIjoyNTUsIkciOjI1NSwiQiI6MjU1fX0sIkxpbmVXZWlnaHQiOjAuMCwiTGluZVR5cGUiOjAsIlBhcmVudFN0eWxlIjpudWxsfSwiUGFyZW50U3R5bGUiOm51bGx9LCJNYXJnaW4iOnsiJGlkIjoiNjY5IiwiVG9wIjowLjAsIkxlZnQiOjAuMCwiUmlnaHQiOjAuMCwiQm90dG9tIjowLjB9LCJQYWRkaW5nIjp7IiRpZCI6IjY3MCIsIlRvcCI6MC4wLCJMZWZ0IjowLjAsIlJpZ2h0IjowLjAsIkJvdHRvbSI6MC4wfSwiQmFja2dyb3VuZCI6bnVsbCwiSXNWaXNpYmxlIjp0cnVlLCJXaWR0aCI6MC4wLCJIZWlnaHQiOjAuMCwiQm9yZGVyU3R5bGUiOm51bGwsIlBhcmVudFN0eWxlIjpudWxsfSwiQmFja2dyb3VuZFN0eWxlIjp7IiRpZCI6IjY3MSIsIk1hcmdpbiI6eyIkaWQiOiI2NzIiLCJUb3AiOjAuMCwiTGVmdCI6MC4wLCJSaWdodCI6MC4wLCJCb3R0b20iOjAuMH0sIlBhZGRpbmciOnsiJGlkIjoiNjczIiwiVG9wIjowLjAsIkxlZnQiOjAuMCwiUmlnaHQiOjAuMCwiQm90dG9tIjowLjB9LCJCYWNrZ3JvdW5kIjp7IiRpZCI6IjY3NCIsIkNvbG9yIjp7IiRpZCI6IjY3NSIsIkEiOjUxLCJSIjoyMDAsIkciOjIwMCwiQiI6MjAwfX0sIklzVmlzaWJsZSI6dHJ1ZSwiV2lkdGgiOjAuMCwiSGVpZ2h0IjowLjAsIkJvcmRlclN0eWxlIjp7IiRpZCI6IjY3NiIsIkxpbmVDb2xvciI6eyIkaWQiOiI2NzciLCIkdHlwZSI6Ik5MUkUuQ29tbW9uLkRvbS5Tb2xpZENvbG9yQnJ1c2gsIE5MUkUuQ29tbW9uIiwiQ29sb3IiOnsiJGlkIjoiNjc4IiwiQSI6MjU1LCJSIjoyMzQsIkciOjIyLCJCIjozMH19LCJMaW5lV2VpZ2h0IjowLjAsIkxpbmVUeXBlIjowLCJQYXJlbnRTdHlsZSI6bnVsbH0sIlBhcmVudFN0eWxlIjpudWxsfSwiTWFyZ2luIjp7IiRpZCI6IjY3OSIsIlRvcCI6MC4wLCJMZWZ0IjowLjAsIlJpZ2h0IjowLjAsIkJvdHRvbSI6MC4wfSwiUGFkZGluZyI6eyIkaWQiOiI2ODAiLCJUb3AiOjAuMCwiTGVmdCI6MC4wLCJSaWdodCI6MC4wLCJCb3R0b20iOjAuMH0sIklzVmlzaWJsZSI6dHJ1ZSwiV2lkdGgiOjAuMCwiSGVpZ2h0IjowLjAsIkJvcmRlclN0eWxlIjp7IiRpZCI6IjY4MSIsIkxpbmVDb2xvciI6bnVsbCwiTGluZVdlaWdodCI6MC4wLCJMaW5lVHlwZSI6MCwiUGFyZW50U3R5bGUiOm51bGx9LCJQYXJlbnRTdHlsZSI6bnVsbH19XSwiSWQiOiI0MDU5ZTE0OC0wYTFkLTQyZGYtOWNjZC1iMzYxYWZlNmZiYWUiLCJJbmRleCI6MiwiSGVhZGVyVGV4dCI6IkZhc2UgZGUgRGVzYXJyb2xsbyBkZWwgTVZQIiwiU3R5bGUiOnsiJGlkIjoiNjgyIiwiU3R5bGVJZCI6ImIyNGY4MDQ1LWY2OWItNGE0My04MjlmLWE1NjUwM2ZkY2Q2OSIsIkhlYWRlclN0eWxlIjp7IiRpZCI6IjY4MyIsIlRleHRJc1ZlcnRpY2FsIjpmYWxzZSwiVGV4dFN0eWxlIjp7IiRpZCI6IjY4NCIsIkZvbnRTZXR0aW5ncyI6eyIkaWQiOiI2ODUiLCJGb250U2l6ZSI6MTEsIkZvbnROYW1lIjoiQ2FsaWJyaSIsIklzQm9sZCI6ZmFsc2UsIklzSXRhbGljIjpmYWxzZSwiSXNVbmRlcmxpbmVkIjpmYWxzZSwiUGFyZW50U3R5bGUiOm51bGx9LCJBdXRvU2l6ZSI6MiwiRm9yZWdyb3VuZCI6eyIkaWQiOiI2ODYiLCJDb2xvciI6eyIkaWQiOiI2ODciLCJBIjoyNTUsIlIiOjI1NSwiRyI6MjU1LCJCIjoyNTV9fSwiTWF4V2lkdGgiOjE3OC4wMTIwMTYwMjEzODYwNywiTWF4SGVpZ2h0IjoiSW5maW5pdHkiLCJTbWFydEZvcmVncm91bmRJc0FjdGl2ZSI6ZmFsc2UsIkhvcml6b250YWxBbGlnbm1lbnQiOjAsIlZlcnRpY2FsQWxpZ25tZW50IjowLCJTbWFydEZvcmVncm91bmQiOm51bGwsIkJhY2tncm91bmRGaWxsVHlwZSI6MCwiTWFyZ2luIjp7IiRpZCI6IjY4OCIsIlRvcCI6MC4wLCJMZWZ0IjowLjAsIlJpZ2h0IjowLjAsIkJvdHRvbSI6MC4wfSwiUGFkZGluZyI6eyIkaWQiOiI2ODkiLCJUb3AiOjAuMCwiTGVmdCI6MC4wLCJSaWdodCI6MC4wLCJCb3R0b20iOjAuMH0sIkJhY2tncm91bmQiOnsiJGlkIjoiNjkwIiwiQ29sb3IiOnsiJGlkIjoiNjkxIiwiQSI6MCwiUiI6MjU1LCJHIjoyNTUsIkIiOjI1NX19LCJJc1Zpc2libGUiOnRydWUsIldpZHRoIjowLjAsIkhlaWdodCI6MC4wLCJCb3JkZXJTdHlsZSI6bnVsbCwiUGFyZW50U3R5bGUiOm51bGx9LCJSZWN0YW5nbGVTdHlsZSI6eyIkaWQiOiI2OTIiLCJNYXJnaW4iOnsiJGlkIjoiNjkzIiwiVG9wIjowLjAsIkxlZnQiOjAuMCwiUmlnaHQiOjAuMCwiQm90dG9tIjowLjB9LCJQYWRkaW5nIjp7IiRpZCI6IjY5NCIsIlRvcCI6MC4wLCJMZWZ0IjowLjAsIlJpZ2h0IjowLjAsIkJvdHRvbSI6MC4wfSwiQmFja2dyb3VuZCI6eyIkaWQiOiI2OTUiLCJDb2xvciI6eyIkaWQiOiI2OTYiLCJBIjoyNTUsIlIiOjI0NiwiRyI6MTQ2LCJCIjowfX0sIklzVmlzaWJsZSI6dHJ1ZSwiV2lkdGgiOjAuMCwiSGVpZ2h0IjowLjAsIkJvcmRlclN0eWxlIjp7IiRpZCI6IjY5NyIsIkxpbmVDb2xvciI6eyIkaWQiOiI2OTgiLCIkdHlwZSI6Ik5MUkUuQ29tbW9uLkRvbS5Tb2xpZENvbG9yQnJ1c2gsIE5MUkUuQ29tbW9uIiwiQ29sb3IiOnsiJGlkIjoiNjk5IiwiQSI6MjU1LCJSIjoyNTUsIkciOjI1NSwiQiI6MjU1fX0sIkxpbmVXZWlnaHQiOjAuMCwiTGluZVR5cGUiOjAsIlBhcmVudFN0eWxlIjpudWxsfSwiUGFyZW50U3R5bGUiOm51bGx9LCJNYXJnaW4iOnsiJGlkIjoiNzAwIiwiVG9wIjowLjAsIkxlZnQiOjAuMCwiUmlnaHQiOjAuMCwiQm90dG9tIjowLjB9LCJQYWRkaW5nIjp7IiRpZCI6IjcwMSIsIlRvcCI6MC4wLCJMZWZ0IjowLjAsIlJpZ2h0IjowLjAsIkJvdHRvbSI6MC4wfSwiQmFja2dyb3VuZCI6bnVsbCwiSXNWaXNpYmxlIjp0cnVlLCJXaWR0aCI6MC4wLCJIZWlnaHQiOjAuMCwiQm9yZGVyU3R5bGUiOm51bGwsIlBhcmVudFN0eWxlIjpudWxsfSwiQmFja2dyb3VuZFN0eWxlIjp7IiRpZCI6IjcwMiIsIk1hcmdpbiI6eyIkaWQiOiI3MDMiLCJUb3AiOjAuMCwiTGVmdCI6MC4wLCJSaWdodCI6MC4wLCJCb3R0b20iOjAuMH0sIlBhZGRpbmciOnsiJGlkIjoiNzA0IiwiVG9wIjowLjAsIkxlZnQiOjAuMCwiUmlnaHQiOjAuMCwiQm90dG9tIjowLjB9LCJCYWNrZ3JvdW5kIjp7IiRpZCI6IjcwNSIsIkNvbG9yIjp7IiRpZCI6IjcwNiIsIkEiOjUxLCJSIjoyMDAsIkciOjIwMCwiQiI6MjAwfX0sIklzVmlzaWJsZSI6dHJ1ZSwiV2lkdGgiOjAuMCwiSGVpZ2h0IjowLjAsIkJvcmRlclN0eWxlIjp7IiRpZCI6IjcwNyIsIkxpbmVDb2xvciI6eyIkaWQiOiI3MDgiLCIkdHlwZSI6Ik5MUkUuQ29tbW9uLkRvbS5Tb2xpZENvbG9yQnJ1c2gsIE5MUkUuQ29tbW9uIiwiQ29sb3IiOnsiJGlkIjoiNzA5IiwiQSI6MjU1LCJSIjoyMzQsIkciOjIyLCJCIjozMH19LCJMaW5lV2VpZ2h0IjowLjAsIkxpbmVUeXBlIjowLCJQYXJlbnRTdHlsZSI6bnVsbH0sIlBhcmVudFN0eWxlIjpudWxsfSwiSXNBYm92ZVRpbWViYW5kIjpmYWxzZSwiU3BhY2luZyI6MiwiRGVmYXVsdFN3aW1sYW5lVGFza1N0eWxlIjp7IiRpZCI6IjcxMCIsIiR0eXBlIjoiTkxSRS5Db21tb24uRG9tLlN0eWxlcy5FeHBsaWNpdFNldGFibGVUYXNrU3R5bGUsIE5MUkUuQ29tbW9uIiwiU2hhcGUiOjIsIlNoYXBlVGhpY2tuZXNzIjowLCJEdXJhdGlvbkZvcm1hdCI6MTQ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GlkIjoiNzE4IiwiQSI6ODksIlIiOjAsIkciOjAsIkIiOjB9fSwiSXNWaXNpYmxlIjp0cnVlLCJXaWR0aCI6MC4wLCJIZWlnaHQiOjAuMCwiQm9yZGVyU3R5bGUiOnsiJGlkIjoiNzE5IiwiTGluZUNvbG9yIjpudWxsLCJMaW5lV2VpZ2h0IjowLjAsIkxpbmVUeXBlIjowLCJQYXJlbnRTdHlsZSI6bnVsbH0sIlBhcmVudFN0eWxlIjpudWxsfSwiRHVyYXRpb25TdHlsZSI6eyIkaWQiOiI3MjAiLCJGb250U2V0dGluZ3MiOnsiJGlkIjoiNzIxIiwiRm9udFNpemUiOjksIkZvbnROYW1lIjoiQ2FsaWJyaSIsIklzQm9sZCI6ZmFsc2UsIklzSXRhbGljIjpmYWxzZSwiSXNVbmRlcmxpbmVkIjpmYWxzZSwiUGFyZW50U3R5bGUiOm51bGx9LCJBdXRvU2l6ZSI6MCwiRm9yZWdyb3VuZCI6eyIkaWQiOiI3MjIiLCJDb2xvciI6eyIkaWQiOiI3MjMiLCJBIjoyNTUsIlIiOjI1NSwiRyI6MjU1LCJCIjoyNTV9fSwiTWF4V2lkdGgiOjIwMC4wLCJNYXhIZWlnaHQiOiJJbmZpbml0eSIsIlNtYXJ0Rm9yZWdyb3VuZElzQWN0aXZlIjpmYWxzZSwiSG9yaXpvbnRhbEFsaWdubWVudCI6MSwiVmVydGljYWxBbGlnbm1lbnQiOjEsIlNtYXJ0Rm9yZWdyb3VuZCI6bnVsbCwiQmFja2dyb3VuZEZpbGxUeXBlIjowLCJNYXJnaW4iOnsiJGlkIjoiNzI0IiwiVG9wIjowLjAsIkxlZnQiOjAuMCwiUmlnaHQiOjAuMCwiQm90dG9tIjowLjB9LCJQYWRkaW5nIjp7IiRpZCI6IjcyNSIsIlRvcCI6MC4wLCJMZWZ0IjowLjAsIlJpZ2h0IjowLjAsIkJvdHRvbSI6MC4wfSwiQmFja2dyb3VuZCI6eyIkaWQiOiI3MjYiLCJDb2xvciI6eyIkaWQiOiI3MjciLCJBIjoyNTUsIlIiOjI1NSwiRyI6MjU1LCJCIjoyNTV9fSwiSXNWaXNpYmxlIjp0cnVlLCJXaWR0aCI6MC4wLCJIZWlnaHQiOjAuMCwiQm9yZGVyU3R5bGUiOnsiJGlkIjoiNzI4IiwiTGluZUNvbG9yIjpudWxsLCJMaW5lV2VpZ2h0IjowLjAsIkxpbmVUeXBlIjowLCJQYXJlbnRTdHlsZSI6bnVsbH0sIlBhcmVudFN0eWxlIjpudWxsfSwiSG9yaXpvbnRhbENvbm5lY3RvclN0eWxlIjp7IiRpZCI6IjcyOSIsIkxpbmVDb2xvciI6eyIkaWQiOiI3MzAiLCIkdHlwZSI6Ik5MUkUuQ29tbW9uLkRvbS5Tb2xpZENvbG9yQnJ1c2gsIE5MUkUuQ29tbW9uIiwiQ29sb3IiOnsiJGlkIjoiNzMxIiwiQSI6MjU1LCJSIjowLCJHIjowLCJCIjowfX0sIkxpbmVXZWlnaHQiOjAuMCwiTGluZVR5cGUiOjAsIlBhcmVudFN0eWxlIjpudWxsfSwiVmVydGljYWxDb25uZWN0b3JTdHlsZSI6eyIkaWQiOiI3MzIiLCJMaW5lQ29sb3IiOnsiJGlkIjoiNzMzIiwiJHR5cGUiOiJOTFJFLkNvbW1vbi5Eb20uU29saWRDb2xvckJydXNoLCBOTFJFLkNvbW1vbiIsIkNvbG9yIjp7IiRpZCI6IjczN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czNSIsIlNoYXBlU3R5bGUiOnsiJGlkIjoiNzM2IiwiTWFyZ2luIjp7IiRpZCI6IjczNyIsIlRvcCI6MC4wLCJMZWZ0IjowLjAsIlJpZ2h0IjowLjAsIkJvdHRvbSI6MC4wfSwiUGFkZGluZyI6eyIkaWQiOiI3MzgiLCJUb3AiOjAuMCwiTGVmdCI6MC4wLCJSaWdodCI6MC4wLCJCb3R0b20iOjAuMH0sIkJhY2tncm91bmQiOnsiJGlkIjoiNzM5IiwiQ29sb3IiOnsiJGlkIjoiNzQwIiwiQSI6MTUzLCJSIjowLCJHIjowLCJCIjowfX0sIklzVmlzaWJsZSI6dHJ1ZSwiV2lkdGgiOjAuMCwiSGVpZ2h0IjowLjAsIkJvcmRlclN0eWxlIjp7IiRpZCI6Ijc0MSIsIkxpbmVDb2xvciI6eyIkaWQiOiI3NDIiLCIkdHlwZSI6Ik5MUkUuQ29tbW9uLkRvbS5Tb2xpZENvbG9yQnJ1c2gsIE5MUkUuQ29tbW9uIiwiQ29sb3IiOnsiJGlkIjoiNzQzIiwiQSI6MjU1LCJSIjoyNTUsIkciOjAsIkIiOjB9fSwiTGluZVdlaWdodCI6MC4wLCJMaW5lVHlwZSI6MCwiUGFyZW50U3R5bGUiOm51bGx9LCJQYXJlbnRTdHlsZSI6bnVsbH0sIk1hcmdpbiI6eyIkaWQiOiI3NDQiLCJUb3AiOjAuMCwiTGVmdCI6MC4wLCJSaWdodCI6MC4wLCJCb3R0b20iOjAuMH0sIlBhZGRpbmciOnsiJGlkIjoiNzQ1IiwiVG9wIjowLjAsIkxlZnQiOjAuMCwiUmlnaHQiOjAuMCwiQm90dG9tIjowLjB9LCJCYWNrZ3JvdW5kIjpudWxsLCJJc1Zpc2libGUiOnRydWUsIldpZHRoIjowLjAsIkhlaWdodCI6MC4wLCJCb3JkZXJTdHlsZSI6bnVsbCwiUGFyZW50U3R5bGUiOm51bGx9LCJTaGFwZVN0eWxlIjp7IiRpZCI6Ijc0NiIsIk1hcmdpbiI6eyIkaWQiOiI3NDciLCJUb3AiOjAuMCwiTGVmdCI6NC4wLCJSaWdodCI6NC4wLCJCb3R0b20iOjAuMH0sIlBhZGRpbmciOnsiJGlkIjoiNzQ4IiwiVG9wIjowLjAsIkxlZnQiOjAuMCwiUmlnaHQiOjAuMCwiQm90dG9tIjowLjB9LCJCYWNrZ3JvdW5kIjp7IiRpZCI6Ijc0OSIsIkNvbG9yIjp7IiRpZCI6Ijc1MCIsIkEiOjI1NSwiUiI6MjQ2LCJHIjoxNDYsIkIiOjB9fSwiSXNWaXNpYmxlIjp0cnVlLCJXaWR0aCI6MC4wLCJIZWlnaHQiOjEwLjAsIkJvcmRlclN0eWxlIjp7IiRpZCI6Ijc1MSIsIkxpbmVDb2xvciI6eyIkaWQiOiI3NTIiLCIkdHlwZSI6Ik5MUkUuQ29tbW9uLkRvbS5Tb2xpZENvbG9yQnJ1c2gsIE5MUkUuQ29tbW9uIiwiQ29sb3IiOnsiJGlkIjoiNzUzIiwiQSI6MjU1LCJSIjoyMzQsIkciOjIyLCJCIjozMH19LCJMaW5lV2VpZ2h0IjowLjAsIkxpbmVUeXBlIjowLCJQYXJlbnRTdHlsZSI6bnVsbH0sIlBhcmVudFN0eWxlIjpudWxsfSwiVGl0bGVTdHlsZSI6eyIkaWQiOiI3NTQiLCJGb250U2V0dGluZ3MiOnsiJGlkIjoiNzU1IiwiRm9udFNpemUiOjExLCJGb250TmFtZSI6IkNhbGlicmkiLCJJc0JvbGQiOmZhbHNlLCJJc0l0YWxpYyI6ZmFsc2UsIklzVW5kZXJsaW5lZCI6ZmFsc2UsIlBhcmVudFN0eWxlIjpudWxsfSwiQXV0b1NpemUiOjAsIkZvcmVncm91bmQiOnsiJGlkIjoiNzU2IiwiQ29sb3IiOnsiJGlkIjoiNzU3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c1OCIsIlRvcCI6MC4wLCJMZWZ0IjowLjAsIlJpZ2h0IjowLjAsIkJvdHRvbSI6MC4wfSwiUGFkZGluZyI6eyIkaWQiOiI3NTkiLCJUb3AiOjAuMCwiTGVmdCI6MC4wLCJSaWdodCI6MC4wLCJCb3R0b20iOjAuMH0sIkJhY2tncm91bmQiOnsiJGlkIjoiNzYwIiwiQ29sb3IiOnsiJGlkIjoiNzYxIiwiQSI6MjU1LCJSIjowLCJHIjowLCJCIjowfX0sIklzVmlzaWJsZSI6dHJ1ZSwiV2lkdGgiOjAuMCwiSGVpZ2h0IjowLjAsIkJvcmRlclN0eWxlIjp7IiRpZCI6Ijc2MiIsIkxpbmVDb2xvciI6bnVsbCwiTGluZVdlaWdodCI6MC4wLCJMaW5lVHlwZSI6MCwiUGFyZW50U3R5bGUiOm51bGx9LCJQYXJlbnRTdHlsZSI6bnVsbH0sIkRhdGVTdHlsZSI6eyIkaWQiOiI3NjMiLCJGb250U2V0dGluZ3MiOnsiJGlkIjoiNzY0IiwiRm9udFNpemUiOjEwLCJGb250TmFtZSI6IkNhbGlicmkiLCJJc0JvbGQiOmZhbHNlLCJJc0l0YWxpYyI6ZmFsc2UsIklzVW5kZXJsaW5lZCI6ZmFsc2UsIlBhcmVudFN0eWxlIjpudWxsfSwiQXV0b1NpemUiOjAsIkZvcmVncm91bmQiOnsiJGlkIjoiNzY1IiwiQ29sb3IiOnsiJGlkIjoiNzY2IiwiQSI6MjU1LCJSIjo5NCwiRyI6OTQsIkIiOjk0fX0sIk1heFdpZHRoIjoyMDAuMCwiTWF4SGVpZ2h0IjoiSW5maW5pdHkiLCJTbWFydEZvcmVncm91bmRJc0FjdGl2ZSI6ZmFsc2UsIkhvcml6b250YWxBbGlnbm1lbnQiOjIsIlZlcnRpY2FsQWxpZ25tZW50IjoxLCJTbWFydEZvcmVncm91bmQiOm51bGwsIkJhY2tncm91bmRGaWxsVHlwZSI6MCwiTWFyZ2luIjp7IiRpZCI6Ijc2NyIsIlRvcCI6MC4wLCJMZWZ0IjowLjAsIlJpZ2h0IjowLjAsIkJvdHRvbSI6MC4wfSwiUGFkZGluZyI6eyIkaWQiOiI3NjgiLCJUb3AiOjAuMCwiTGVmdCI6MC4wLCJSaWdodCI6MC4wLCJCb3R0b20iOjAuMH0sIkJhY2tncm91bmQiOnsiJGlkIjoiNzY5IiwiQ29sb3IiOnsiJGlkIjoiNzcwIiwiQSI6MjU1LCJSIjo5NCwiRyI6OTQsIkIiOjk0fX0sIklzVmlzaWJsZSI6dHJ1ZSwiV2lkdGgiOjAuMCwiSGVpZ2h0IjowLjAsIkJvcmRlclN0eWxlIjp7IiRpZCI6Ijc3MSIsIkxpbmVDb2xvciI6bnVsbCwiTGluZVdlaWdodCI6MC4wLCJMaW5lVHlwZSI6MCwiUGFyZW50U3R5bGUiOm51bGx9LCJQYXJlbnRTdHlsZSI6bnVsbH0sIkRhdGVGb3JtYXQiOnsiJGlkIjoiN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MyIsIkZvcm1hdCI6MCwiSXNWaXNpYmxlIjpmYWxzZSwiTGFzdEtub3duVmlzaWJpbGl0eVN0YXRlIjpmYWxzZX0sIklzVmlzaWJsZSI6dHJ1ZSwiUGFyZW50U3R5bGUiOm51bGwsIl9leHBsaWNpdGx5U2V0Ijp7IiRpZCI6Ijc3NCIsIlNoYXBlU3R5bGUiOmZhbHNlLCJUaXRsZVN0eWxlIjpmYWxzZSwiRGF0ZVN0eWxlIjpmYWxzZSwiSG9yaXpvbnRhbENvbm5lY3RvclN0eWxlIjpmYWxzZSwiVmVydGljYWxDb25uZWN0b3JTdHlsZSI6ZmFsc2UsIlBlcmNlbnRhZ2VDb21wbGV0ZVNoYXBlT3BhY2l0eSI6ZmFsc2UsIkRhdGVGb3JtYXQiOmZhbHNlLCJJc1Zpc2libGUiOmZhbHNlLCJTaGFwZSI6ZmFsc2UsIlNoYXBlVGhpY2tuZXNzIjpmYWxzZSwiTWFyZ2luIjpmYWxzZSwiU3RhcnREYXRlUG9zaXRpb24iOmZhbHNlLCJFbmREYXRlUG9zaXRpb24iOmZhbHNlLCJUaXRsZVBvc2l0aW9uIjpmYWxzZSwiRHVyYXRpb25Qb3NpdGlvbiI6ZmFsc2UsIlBlcmNlbnRhZ2VDb21wbGV0ZWRQb3NpdGlvbiI6ZmFsc2UsIlNwYWNpbmciOmZhbHNlLCJJc0JlbG93VGltZWJhbmQiOmZhbHNlLCJEdXJhdGlvbkZvcm1hdCI6ZmFsc2UsIldlZWtOdW1iZXJpbmciOmZhbHNlfX0sIkRlZmF1bHRTd2ltbGFuZU1vdFN0eWxlIjp7IiRpZCI6Ijc3NSIsIlNoYXBlIjoxNywiQ29ubmVjdG9yTWFyZ2luIjp7IiRpZCI6Ijc3NiIsIlRvcCI6MC4wLCJMZWZ0IjoyLjAsIlJpZ2h0IjoyLjAsIkJvdHRvbSI6MC4wfSwiQ29ubmVjdG9yU3R5bGUiOnsiJGlkIjoiNzc3IiwiTGluZUNvbG9yIjp7IiRpZCI6Ijc3OCIsIiR0eXBlIjoiTkxSRS5Db21tb24uRG9tLlNvbGlkQ29sb3JCcnVzaCwgTkxSRS5Db21tb24iLCJDb2xvciI6eyIkaWQiOiI3NzkiLCJBIjoxMjcsIlIiOjE4NCwiRyI6MTA5LCJCIjowfX0sIkxpbmVXZWlnaHQiOjEuMCwiTGluZVR5cGUiOjAsIlBhcmVudFN0eWxlIjpudWxsfSwiSXNCZWxvd1RpbWViYW5kIjpmYWxzZSwiUG9zaXRpb25PblRhc2siOjEsIkhpZGVEYXRlIjpmYWxzZSwiU2hhcGVTaXplIjowLCJTcGFjaW5nIjowLjAsIlBhZGRpbmciOnsiJGlkIjoiNzgwIiwiVG9wIjo1LjAsIkxlZnQiOjMuMCwiUmlnaHQiOjAuMCwiQm90dG9tIjoyLjB9LCJTaGFwZVN0eWxlIjp7IiRpZCI6Ijc4MSIsIk1hcmdpbiI6eyIkaWQiOiI3ODIiLCJUb3AiOjAuMCwiTGVmdCI6MC4wLCJSaWdodCI6MC4wLCJCb3R0b20iOjAuMH0sIlBhZGRpbmciOnsiJGlkIjoiNzgzIiwiVG9wIjowLjAsIkxlZnQiOjAuMCwiUmlnaHQiOjAuMCwiQm90dG9tIjowLjB9LCJCYWNrZ3JvdW5kIjp7IiRpZCI6Ijc4NCIsIkNvbG9yIjp7IiRpZCI6Ijc4NSIsIkEiOjI1NSwiUiI6MTg0LCJHIjoxMDksIkIiOjB9fSwiSXNWaXNpYmxlIjp0cnVlLCJXaWR0aCI6MTIuMCwiSGVpZ2h0IjoxNC4wLCJCb3JkZXJTdHlsZSI6eyIkaWQiOiI3ODYiLCJMaW5lQ29sb3IiOnsiJGlkIjoiNzg3IiwiJHR5cGUiOiJOTFJFLkNvbW1vbi5Eb20uU29saWRDb2xvckJydXNoLCBOTFJFLkNvbW1vbiIsIkNvbG9yIjp7IiRpZCI6Ijc4OCIsIkEiOjI1NSwiUiI6MjU1LCJHIjoyNTUsIkIiOjI1NX19LCJMaW5lV2VpZ2h0IjowLjAsIkxpbmVUeXBlIjowLCJQYXJlbnRTdHlsZSI6bnVsbH0sIlBhcmVudFN0eWxlIjpudWxsfSwiVGl0bGVTdHlsZSI6eyIkaWQiOiI3ODkiLCJGb250U2V0dGluZ3MiOnsiJGlkIjoiNzkwIiwiRm9udFNpemUiOjExLCJGb250TmFtZSI6IkNhbGlicmkiLCJJc0JvbGQiOmZhbHNlLCJJc0l0YWxpYyI6ZmFsc2UsIklzVW5kZXJsaW5lZCI6ZmFsc2UsIlBhcmVudFN0eWxlIjpudWxsfSwiQXV0b1NpemUiOjAsIkZvcmVncm91bmQiOnsiJGlkIjoiNzkxIiwiQ29sb3IiOnsiJGlkIjoiNzky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c5MyIsIlRvcCI6MC4wLCJMZWZ0IjowLjAsIlJpZ2h0IjowLjAsIkJvdHRvbSI6MC4wfSwiUGFkZGluZyI6eyIkaWQiOiI3OTQiLCJUb3AiOjAuMCwiTGVmdCI6MC4wLCJSaWdodCI6MC4wLCJCb3R0b20iOjAuMH0sIkJhY2tncm91bmQiOnsiJGlkIjoiNzk1IiwiQ29sb3IiOnsiJGlkIjoiNzk2IiwiQSI6MjU1LCJSIjowLCJHIjowLCJCIjowfX0sIklzVmlzaWJsZSI6dHJ1ZSwiV2lkdGgiOjAuMCwiSGVpZ2h0IjowLjAsIkJvcmRlclN0eWxlIjp7IiRpZCI6Ijc5NyIsIkxpbmVDb2xvciI6bnVsbCwiTGluZVdlaWdodCI6MC4wLCJMaW5lVHlwZSI6MCwiUGFyZW50U3R5bGUiOm51bGx9LCJQYXJlbnRTdHlsZSI6bnVsbH0sIkRhdGVTdHlsZSI6eyIkaWQiOiI3OTgiLCJGb250U2V0dGluZ3MiOnsiJGlkIjoiNzk5IiwiRm9udFNpemUiOjEwLCJGb250TmFtZSI6IkNhbGlicmkiLCJJc0JvbGQiOmZhbHNlLCJJc0l0YWxpYyI6ZmFsc2UsIklzVW5kZXJsaW5lZCI6ZmFsc2UsIlBhcmVudFN0eWxlIjpudWxsfSwiQXV0b1NpemUiOjAsIkZvcmVncm91bmQiOnsiJGlkIjoiODAwIiwiQ29sb3IiOnsiJGlkIjoiODAx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gwMiIsIlRvcCI6MC4wLCJMZWZ0IjowLjAsIlJpZ2h0IjowLjAsIkJvdHRvbSI6MC4wfSwiUGFkZGluZyI6eyIkaWQiOiI4MDMiLCJUb3AiOjAuMCwiTGVmdCI6MC4wLCJSaWdodCI6MC4wLCJCb3R0b20iOjAuMH0sIkJhY2tncm91bmQiOnsiJGlkIjoiODA0IiwiQ29sb3IiOnsiJGlkIjoiODA1IiwiQSI6MjU1LCJSIjo5NCwiRyI6OTQsIkIiOjk0fX0sIklzVmlzaWJsZSI6dHJ1ZSwiV2lkdGgiOjAuMCwiSGVpZ2h0IjowLjAsIkJvcmRlclN0eWxlIjp7IiRpZCI6IjgwNiIsIkxpbmVDb2xvciI6bnVsbCwiTGluZVdlaWdodCI6MC4wLCJMaW5lVHlwZSI6MCwiUGFyZW50U3R5bGUiOm51bGx9LCJQYXJlbnRTdHlsZSI6bnVsbH0sIkRhdGVGb3JtYXQiOnsiJGlkIjoiODA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wOCIsIkZvcm1hdCI6MCwiSXNWaXNpYmxlIjpmYWxzZSwiTGFzdEtub3duVmlzaWJpbGl0eVN0YXRlIjpmYWxzZX0sIklzVmlzaWJsZSI6ZmFsc2UsIlBhcmVudFN0eWxlIjpudWxsfSwiRGVmYXVsdFN3aW1sYW5lTWlsZXN0b25lU3R5bGUiOnsiJGlkIjoiODA5IiwiVGl0bGVQb3NpdGlvbiI6IkxlZnQiLCJEYXRlUG9zaXRpb24iOiJSaWdodCIsIlNoYXBlVHlwZSI6MTcsIlNoYXBlU2l6ZSI6MCwiU3BhY2luZyI6NSwiU2hhcGVTdHlsZSI6eyIkaWQiOiI4MTAiLCJNYXJnaW4iOnsiJGlkIjoiODExIiwiVG9wIjowLjAsIkxlZnQiOjAuMCwiUmlnaHQiOjAuMCwiQm90dG9tIjowLjB9LCJQYWRkaW5nIjp7IiRpZCI6IjgxMiIsIlRvcCI6MC4wLCJMZWZ0IjowLjAsIlJpZ2h0IjowLjAsIkJvdHRvbSI6MC4wfSwiQmFja2dyb3VuZCI6eyIkaWQiOiI4MTMiLCJDb2xvciI6eyIkaWQiOiI4MTQiLCJBIjoyNTUsIlIiOjI0NiwiRyI6MTQ2LCJCIjowfX0sIklzVmlzaWJsZSI6dHJ1ZSwiV2lkdGgiOjEyLjAsIkhlaWdodCI6MTQuMCwiQm9yZGVyU3R5bGUiOnsiJGlkIjoiODE1IiwiTGluZUNvbG9yIjp7IiRpZCI6IjgxNiIsIiR0eXBlIjoiTkxSRS5Db21tb24uRG9tLlNvbGlkQ29sb3JCcnVzaCwgTkxSRS5Db21tb24iLCJDb2xvciI6eyIkaWQiOiI4MTciLCJBIjoyNTUsIlIiOjIzNCwiRyI6MjIsIkIiOjMwfX0sIkxpbmVXZWlnaHQiOjAuMCwiTGluZVR5cGUiOjAsIlBhcmVudFN0eWxlIjpudWxsfSwiUGFyZW50U3R5bGUiOm51bGx9LCJUaXRsZVN0eWxlIjp7IiRpZCI6IjgxOCIsIkZvbnRTZXR0aW5ncyI6eyIkaWQiOiI4MTkiLCJGb250U2l6ZSI6MTEsIkZvbnROYW1lIjoiQ2FsaWJyaSIsIklzQm9sZCI6ZmFsc2UsIklzSXRhbGljIjpmYWxzZSwiSXNVbmRlcmxpbmVkIjpmYWxzZSwiUGFyZW50U3R5bGUiOm51bGx9LCJBdXRvU2l6ZSI6MCwiRm9yZWdyb3VuZCI6eyIkaWQiOiI4MjAiLCJDb2xvciI6eyIkaWQiOiI4MjE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ODIyIiwiVG9wIjowLjAsIkxlZnQiOjAuMCwiUmlnaHQiOjAuMCwiQm90dG9tIjowLjB9LCJQYWRkaW5nIjp7IiRpZCI6IjgyMyIsIlRvcCI6MC4wLCJMZWZ0IjowLjAsIlJpZ2h0IjowLjAsIkJvdHRvbSI6MC4wfSwiQmFja2dyb3VuZCI6eyIkaWQiOiI4MjQiLCJDb2xvciI6eyIkaWQiOiI4MjUiLCJBIjoyNTUsIlIiOjAsIkciOjAsIkIiOjB9fSwiSXNWaXNpYmxlIjp0cnVlLCJXaWR0aCI6MC4wLCJIZWlnaHQiOjAuMCwiQm9yZGVyU3R5bGUiOnsiJGlkIjoiODI2IiwiTGluZUNvbG9yIjpudWxsLCJMaW5lV2VpZ2h0IjowLjAsIkxpbmVUeXBlIjowLCJQYXJlbnRTdHlsZSI6bnVsbH0sIlBhcmVudFN0eWxlIjpudWxsfSwiRGF0ZVN0eWxlIjp7IiRpZCI6IjgyNyIsIkZvbnRTZXR0aW5ncyI6eyIkaWQiOiI4MjgiLCJGb250U2l6ZSI6MTAsIkZvbnROYW1lIjoiQ2FsaWJyaSIsIklzQm9sZCI6ZmFsc2UsIklzSXRhbGljIjpmYWxzZSwiSXNVbmRlcmxpbmVkIjpmYWxzZSwiUGFyZW50U3R5bGUiOm51bGx9LCJBdXRvU2l6ZSI6MCwiRm9yZWdyb3VuZCI6eyIkaWQiOiI4MjkiLCJDb2xvciI6eyIkaWQiOiI4MzA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ODMxIiwiVG9wIjowLjAsIkxlZnQiOjAuMCwiUmlnaHQiOjAuMCwiQm90dG9tIjowLjB9LCJQYWRkaW5nIjp7IiRpZCI6IjgzMiIsIlRvcCI6MC4wLCJMZWZ0IjowLjAsIlJpZ2h0IjowLjAsIkJvdHRvbSI6MC4wfSwiQmFja2dyb3VuZCI6eyIkaWQiOiI4MzMiLCJDb2xvciI6eyIkaWQiOiI4MzQiLCJBIjoyNTUsIlIiOjk0LCJHIjo5NCwiQiI6OTR9fSwiSXNWaXNpYmxlIjp0cnVlLCJXaWR0aCI6MC4wLCJIZWlnaHQiOjAuMCwiQm9yZGVyU3R5bGUiOnsiJGlkIjoiODM1IiwiTGluZUNvbG9yIjpudWxsLCJMaW5lV2VpZ2h0IjowLjAsIkxpbmVUeXBlIjowLCJQYXJlbnRTdHlsZSI6bnVsbH0sIlBhcmVudFN0eWxlIjpudWxsfSwiRGF0ZUZvcm1hdCI6eyIkaWQiOiI4Mz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M3IiwiRm9ybWF0IjowLCJJc1Zpc2libGUiOmZhbHNlLCJMYXN0S25vd25WaXNpYmlsaXR5U3RhdGUiOmZhbHNlfSwiSXNWaXNpYmxlIjp0cnVlLCJQYXJlbnRTdHlsZSI6bnVsbH0sIkRlZmF1bHRTd2ltbGFuZUFjdGl2aXR5U3R5bGUiOnsiJGlkIjoiODM4IiwiSGVhZGVyU3R5bGUiOnsiJGlkIjoiODM5IiwiVGV4dFN0eWxlIjp7IiRpZCI6Ijg0MCIsIkZvbnRTZXR0aW5ncyI6eyIkaWQiOiI4NDEiLCJGb250U2l6ZSI6MTEsIkZvbnROYW1lIjoiQ2FsaWJyaSIsIklzQm9sZCI6ZmFsc2UsIklzSXRhbGljIjpmYWxzZSwiSXNVbmRlcmxpbmVkIjpmYWxzZSwiUGFyZW50U3R5bGUiOm51bGx9LCJBdXRvU2l6ZSI6MiwiRm9yZWdyb3VuZCI6eyIkaWQiOiI4NDIiLCJDb2xvciI6eyIkaWQiOiI4NDMiLCJBIjoyNTUsIlIiOjY0LCJHIjo2NCwiQiI6NjR9fSwiTWF4V2lkdGgiOiJJbmZpbml0eSIsIk1heEhlaWdodCI6IkluZmluaXR5IiwiU21hcnRGb3JlZ3JvdW5kSXNBY3RpdmUiOmZhbHNlLCJIb3Jpem9udGFsQWxpZ25tZW50IjowLCJWZXJ0aWNhbEFsaWdubWVudCI6MCwiU21hcnRGb3JlZ3JvdW5kIjpudWxsLCJCYWNrZ3JvdW5kRmlsbFR5cGUiOjAsIk1hcmdpbiI6eyIkaWQiOiI4NDQiLCJUb3AiOjAuMCwiTGVmdCI6MC4wLCJSaWdodCI6MC4wLCJCb3R0b20iOjAuMH0sIlBhZGRpbmciOnsiJGlkIjoiODQ1IiwiVG9wIjowLjAsIkxlZnQiOjAuMCwiUmlnaHQiOjAuMCwiQm90dG9tIjowLjB9LCJCYWNrZ3JvdW5kIjp7IiRpZCI6Ijg0NiIsIkNvbG9yIjp7IiRpZCI6Ijg0NyIsIkEiOjI1NSwiUiI6NjQsIkciOjY0LCJCIjo2NH19LCJJc1Zpc2libGUiOnRydWUsIldpZHRoIjowLjAsIkhlaWdodCI6MC4wLCJCb3JkZXJTdHlsZSI6bnVsbCwiUGFyZW50U3R5bGUiOm51bGx9LCJSZWN0YW5nbGVTdHlsZSI6eyIkaWQiOiI4NDgiLCJNYXJnaW4iOnsiJGlkIjoiODQ5IiwiVG9wIjowLjAsIkxlZnQiOjAuMCwiUmlnaHQiOjAuMCwiQm90dG9tIjowLjB9LCJQYWRkaW5nIjp7IiRpZCI6Ijg1MCIsIlRvcCI6MC4wLCJMZWZ0IjowLjAsIlJpZ2h0IjowLjAsIkJvdHRvbSI6MC4wfSwiQmFja2dyb3VuZCI6eyIkaWQiOiI4NTEiLCJDb2xvciI6eyIkaWQiOiI4NTIiLCJBIjoxMjcsIlIiOjI0NiwiRyI6MTQ2LCJCIjowfX0sIklzVmlzaWJsZSI6dHJ1ZSwiV2lkdGgiOjAuMCwiSGVpZ2h0IjowLjAsIkJvcmRlclN0eWxlIjp7IiRpZCI6Ijg1MyIsIkxpbmVDb2xvciI6eyIkaWQiOiI4NTQiLCIkdHlwZSI6Ik5MUkUuQ29tbW9uLkRvbS5Tb2xpZENvbG9yQnJ1c2gsIE5MUkUuQ29tbW9uIiwiQ29sb3IiOnsiJGlkIjoiODU1IiwiQSI6MjU1LCJSIjoyNTUsIkciOjI1NSwiQiI6MjU1fX0sIkxpbmVXZWlnaHQiOjAuMCwiTGluZVR5cGUiOjAsIlBhcmVudFN0eWxlIjpudWxsfSwiUGFyZW50U3R5bGUiOm51bGx9LCJNYXJnaW4iOnsiJGlkIjoiODU2IiwiVG9wIjowLjAsIkxlZnQiOjAuMCwiUmlnaHQiOjAuMCwiQm90dG9tIjowLjB9LCJQYWRkaW5nIjp7IiRpZCI6Ijg1NyIsIlRvcCI6MC4wLCJMZWZ0IjowLjAsIlJpZ2h0IjowLjAsIkJvdHRvbSI6MC4wfSwiQmFja2dyb3VuZCI6bnVsbCwiSXNWaXNpYmxlIjp0cnVlLCJXaWR0aCI6MC4wLCJIZWlnaHQiOjAuMCwiQm9yZGVyU3R5bGUiOm51bGwsIlBhcmVudFN0eWxlIjpudWxsfSwiQmFja2dyb3VuZFN0eWxlIjp7IiRpZCI6Ijg1OCIsIk1hcmdpbiI6eyIkaWQiOiI4NTkiLCJUb3AiOjAuMCwiTGVmdCI6MC4wLCJSaWdodCI6MC4wLCJCb3R0b20iOjAuMH0sIlBhZGRpbmciOnsiJGlkIjoiODYwIiwiVG9wIjowLjAsIkxlZnQiOjAuMCwiUmlnaHQiOjAuMCwiQm90dG9tIjowLjB9LCJCYWNrZ3JvdW5kIjp7IiRpZCI6Ijg2MSIsIkNvbG9yIjp7IiRpZCI6Ijg2MiIsIkEiOjUxLCJSIjoyMDAsIkciOjIwMCwiQiI6MjAwfX0sIklzVmlzaWJsZSI6dHJ1ZSwiV2lkdGgiOjAuMCwiSGVpZ2h0IjowLjAsIkJvcmRlclN0eWxlIjp7IiRpZCI6Ijg2MyIsIkxpbmVDb2xvciI6eyIkaWQiOiI4NjQiLCIkdHlwZSI6Ik5MUkUuQ29tbW9uLkRvbS5Tb2xpZENvbG9yQnJ1c2gsIE5MUkUuQ29tbW9uIiwiQ29sb3IiOnsiJGlkIjoiODY1IiwiQSI6MjU1LCJSIjoyMzQsIkciOjIyLCJCIjozMH19LCJMaW5lV2VpZ2h0IjowLjAsIkxpbmVUeXBlIjowLCJQYXJlbnRTdHlsZSI6bnVsbH0sIlBhcmVudFN0eWxlIjpudWxsfSwiTWFyZ2luIjp7IiRpZCI6Ijg2NiIsIlRvcCI6MC4wLCJMZWZ0IjowLjAsIlJpZ2h0IjowLjAsIkJvdHRvbSI6MC4wfSwiUGFkZGluZyI6eyIkaWQiOiI4NjciLCJUb3AiOjAuMCwiTGVmdCI6MC4wLCJSaWdodCI6MC4wLCJCb3R0b20iOjAuMH0sIklzVmlzaWJsZSI6dHJ1ZSwiV2lkdGgiOjAuMCwiSGVpZ2h0IjowLjAsIkJvcmRlclN0eWxlIjp7IiRpZCI6Ijg2OCIsIkxpbmVDb2xvciI6bnVsbCwiTGluZVdlaWdodCI6MC4wLCJMaW5lVHlwZSI6MCwiUGFyZW50U3R5bGUiOm51bGx9LCJQYXJlbnRTdHlsZSI6bnVsbH0sIk1hcmdpbiI6eyIkaWQiOiI4NjkiLCJUb3AiOjAuMCwiTGVmdCI6MC4wLCJSaWdodCI6MC4wLCJCb3R0b20iOjAuMH0sIlBhZGRpbmciOnsiJGlkIjoiODcwIiwiVG9wIjowLjAsIkxlZnQiOjAuMCwiUmlnaHQiOjAuMCwiQm90dG9tIjowLjB9LCJJc1Zpc2libGUiOnRydWUsIldpZHRoIjowLjAsIkhlaWdodCI6MC4wLCJCb3JkZXJTdHlsZSI6eyIkaWQiOiI4NzEiLCJMaW5lQ29sb3IiOm51bGwsIkxpbmVXZWlnaHQiOjAuMCwiTGluZVR5cGUiOjAsIlBhcmVudFN0eWxlIjpudWxsfSwiUGFyZW50U3R5bGUiOm51bGx9fSx7IiRpZCI6Ijg3MiIsIl9hY3Rpdml0aWVzIjpbeyIkaWQiOiI4NzMiLCJfcm93cyI6W3siJGlkIjoiODc0IiwiX3Rhc2tzIjpbeyIkaWQiOiI4NzUiLCJfYXR0YWNoZWRNaWxlc3RvbmVzIjpbXSwiVGFza0RlZmluaXRpb24iOnsiJGlkIjoiODc2IiwiR3JvdXBOYW1lIjpudWxsLCJTdGFydERhdGUiOiIyMDI1LTEwLTI4VDAwOjAwOjAwWiIsIkVuZERhdGUiOiIyMDI1LTExLTA3VDIzOjU5OjAwWiIsIlBlcmNlbnRhZ2VDb21wbGV0ZSI6bnVsbCwiU3R5bGUiOnsiJGlkIjoiODc3IiwiU2hhcGUiOjIsIlNoYXBlVGhpY2tuZXNzIjowLCJEdXJhdGlvbkZvcm1hdCI6MTQsIkluY2x1ZGVOb25Xb3JraW5nRGF5c0luRHVyYXRpb24iOmZhbHNlLCJQZXJjZW50YWdlQ29tcGxldGVTdHlsZSI6eyIkaWQiOiI4NzgiLCJGb250U2V0dGluZ3MiOnsiJGlkIjoiODc5IiwiRm9udFNpemUiOjEwLCJGb250TmFtZSI6IkNhbGlicmkiLCJJc0JvbGQiOmZhbHNlLCJJc0l0YWxpYyI6ZmFsc2UsIklzVW5kZXJsaW5lZCI6ZmFsc2UsIlBhcmVudFN0eWxlIjpudWxsfSwiQXV0b1NpemUiOjAsIkZvcmVncm91bmQiOnsiJGlkIjoiODgwIiwiQ29sb3IiOnsiJGlkIjoiODgx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g4MiIsIlRvcCI6MC4wLCJMZWZ0IjowLjAsIlJpZ2h0IjowLjAsIkJvdHRvbSI6MC4wfSwiUGFkZGluZyI6eyIkaWQiOiI4ODMiLCJUb3AiOjAuMCwiTGVmdCI6MC4wLCJSaWdodCI6MC4wLCJCb3R0b20iOjAuMH0sIkJhY2tncm91bmQiOnsiJGlkIjoiODg0IiwiQ29sb3IiOnsiJGlkIjoiODg1IiwiQSI6ODksIlIiOjAsIkciOjAsIkIiOjB9fSwiSXNWaXNpYmxlIjp0cnVlLCJXaWR0aCI6MC4wLCJIZWlnaHQiOjAuMCwiQm9yZGVyU3R5bGUiOnsiJGlkIjoiODg2IiwiTGluZUNvbG9yIjpudWxsLCJMaW5lV2VpZ2h0IjowLjAsIkxpbmVUeXBlIjowLCJQYXJlbnRTdHlsZSI6bnVsbH0sIlBhcmVudFN0eWxlIjpudWxsfSwiRHVyYXRpb25TdHlsZSI6eyIkaWQiOiI4ODciLCJGb250U2V0dGluZ3MiOnsiJGlkIjoiODg4IiwiRm9udFNpemUiOjksIkZvbnROYW1lIjoiQ2FsaWJyaSIsIklzQm9sZCI6ZmFsc2UsIklzSXRhbGljIjpmYWxzZSwiSXNVbmRlcmxpbmVkIjpmYWxzZSwiUGFyZW50U3R5bGUiOm51bGx9LCJBdXRvU2l6ZSI6MiwiRm9yZWdyb3VuZCI6eyIkaWQiOiI4ODkiLCJDb2xvciI6eyIkaWQiOiI4OTAiLCJBIjoyNTUsIlIiOjI1NSwiRyI6MjU1LCJCIjoyNTV9fSwiTWF4V2lkdGgiOjIwMC4wLCJNYXhIZWlnaHQiOiJJbmZpbml0eSIsIlNtYXJ0Rm9yZWdyb3VuZElzQWN0aXZlIjpmYWxzZSwiSG9yaXpvbnRhbEFsaWdubWVudCI6MSwiVmVydGljYWxBbGlnbm1lbnQiOjEsIlNtYXJ0Rm9yZWdyb3VuZCI6bnVsbCwiQmFja2dyb3VuZEZpbGxUeXBlIjowLCJNYXJnaW4iOnsiJGlkIjoiODkxIiwiVG9wIjowLjAsIkxlZnQiOjAuMCwiUmlnaHQiOjAuMCwiQm90dG9tIjowLjB9LCJQYWRkaW5nIjp7IiRpZCI6Ijg5MiIsIlRvcCI6MC4wLCJMZWZ0IjowLjAsIlJpZ2h0IjowLjAsIkJvdHRvbSI6MC4wfSwiQmFja2dyb3VuZCI6eyIkaWQiOiI4OTMiLCJDb2xvciI6eyIkaWQiOiI4OTQiLCJBIjowLCJSIjoyNTUsIkciOjI1NSwiQiI6MjU1fX0sIklzVmlzaWJsZSI6dHJ1ZSwiV2lkdGgiOjAuMCwiSGVpZ2h0IjowLjAsIkJvcmRlclN0eWxlIjp7IiRpZCI6Ijg5NSIsIkxpbmVDb2xvciI6bnVsbCwiTGluZVdlaWdodCI6MC4wLCJMaW5lVHlwZSI6MCwiUGFyZW50U3R5bGUiOm51bGx9LCJQYXJlbnRTdHlsZSI6bnVsbH0sIkhvcml6b250YWxDb25uZWN0b3JTdHlsZSI6eyIkaWQiOiI4OTYiLCJMaW5lQ29sb3IiOnsiJGlkIjoiODk3IiwiJHR5cGUiOiJOTFJFLkNvbW1vbi5Eb20uU29saWRDb2xvckJydXNoLCBOTFJFLkNvbW1vbiIsIkNvbG9yIjp7IiRpZCI6Ijg5OCIsIkEiOjI1NSwiUiI6MCwiRyI6MCwiQiI6MH19LCJMaW5lV2VpZ2h0IjowLjAsIkxpbmVUeXBlIjowLCJQYXJlbnRTdHlsZSI6bnVsbH0sIlZlcnRpY2FsQ29ubmVjdG9yU3R5bGUiOnsiJGlkIjoiODk5IiwiTGluZUNvbG9yIjp7IiRpZCI6IjkwMCIsIiR0eXBlIjoiTkxSRS5Db21tb24uRG9tLlNvbGlkQ29sb3JCcnVzaCwgTkxSRS5Db21tb24iLCJDb2xvciI6eyIkaWQiOiI5MDEiLCJBIjoyNTUsIlIiOjAsIkciOjAsIkIiOjB9fSwiTGluZVdlaWdodCI6MC4wLCJMaW5lVHlwZSI6MCwiUGFyZW50U3R5bGUiOm51bGx9LCJNYXJnaW4iOm51bGwsIlN0YXJ0RGF0ZVBvc2l0aW9uIjo0LCJFbmREYXRlUG9zaXRpb24iOjQsIkRhdGVJc1Zpc2libGUiOnRydWUsIlRpdGxlUG9zaXRpb24iOjEsIkR1cmF0aW9uUG9zaXRpb24iOjIsIlBlcmNlbnRhZ2VDb21wbGV0ZWRQb3NpdGlvbiI6NiwiU3BhY2luZyI6MywiSXNCZWxvd1RpbWViYW5kIjp0cnVlLCJQZXJjZW50YWdlQ29tcGxldGVTaGFwZU9wYWNpdHkiOjM1LCJCYXNlbGluZVN0eWxlIjp7IiRpZCI6IjkwMiIsIlNoYXBlU3R5bGUiOnsiJGlkIjoiOTAzIiwiTWFyZ2luIjp7IiRpZCI6IjkwNCIsIlRvcCI6MC4wLCJMZWZ0IjowLjAsIlJpZ2h0IjowLjAsIkJvdHRvbSI6MC4wfSwiUGFkZGluZyI6eyIkaWQiOiI5MDUiLCJUb3AiOjAuMCwiTGVmdCI6MC4wLCJSaWdodCI6MC4wLCJCb3R0b20iOjAuMH0sIkJhY2tncm91bmQiOnsiJGlkIjoiOTA2IiwiQ29sb3IiOnsiJGlkIjoiOTA3IiwiQSI6MTUzLCJSIjowLCJHIjowLCJCIjowfX0sIklzVmlzaWJsZSI6dHJ1ZSwiV2lkdGgiOjAuMCwiSGVpZ2h0IjowLjAsIkJvcmRlclN0eWxlIjpudWxsLCJQYXJlbnRTdHlsZSI6bnVsbH0sIk1hcmdpbiI6eyIkaWQiOiI5MDgiLCJUb3AiOjAuMCwiTGVmdCI6MC4wLCJSaWdodCI6MC4wLCJCb3R0b20iOjAuMH0sIlBhZGRpbmciOnsiJGlkIjoiOTA5IiwiVG9wIjowLjAsIkxlZnQiOjAuMCwiUmlnaHQiOjAuMCwiQm90dG9tIjowLjB9LCJCYWNrZ3JvdW5kIjpudWxsLCJJc1Zpc2libGUiOnRydWUsIldpZHRoIjowLjAsIkhlaWdodCI6MC4wLCJCb3JkZXJTdHlsZSI6bnVsbCwiUGFyZW50U3R5bGUiOm51bGx9LCJTaGFwZVN0eWxlIjp7IiRpZCI6IjkxMCIsIk1hcmdpbiI6eyIkaWQiOiI5MTEiLCJUb3AiOjAuMCwiTGVmdCI6NC4wLCJSaWdodCI6NC4wLCJCb3R0b20iOjAuMH0sIlBhZGRpbmciOnsiJGlkIjoiOTEyIiwiVG9wIjowLjAsIkxlZnQiOjAuMCwiUmlnaHQiOjAuMCwiQm90dG9tIjowLjB9LCJCYWNrZ3JvdW5kIjp7IiRpZCI6IjkxMyIsIkNvbG9yIjp7IiRpZCI6IjkxNCIsIkEiOjI1NSwiUiI6MTMxLCJHIjoxMzEsIkIiOjEzMX19LCJJc1Zpc2libGUiOnRydWUsIldpZHRoIjoyNDEuMCwiSGVpZ2h0IjoxMC45ODY2OTMzODIyNjMxODQsIkJvcmRlclN0eWxlIjp7IiRpZCI6IjkxNSIsIkxpbmVDb2xvciI6eyIkaWQiOiI5MTYiLCIkdHlwZSI6Ik5MUkUuQ29tbW9uLkRvbS5Tb2xpZENvbG9yQnJ1c2gsIE5MUkUuQ29tbW9uIiwiQ29sb3IiOnsiJGlkIjoiOTE3IiwiQSI6MjU1LCJSIjoyMzQsIkciOjIyLCJCIjozMH19LCJMaW5lV2VpZ2h0IjowLjAsIkxpbmVUeXBlIjowLCJQYXJlbnRTdHlsZSI6bnVsbH0sIlBhcmVudFN0eWxlIjpudWxsfSwiVGl0bGVTdHlsZSI6eyIkaWQiOiI5MTgiLCJGb250U2V0dGluZ3MiOnsiJGlkIjoiOTE5IiwiRm9udFNpemUiOjExLCJGb250TmFtZSI6IkNhbGlicmkiLCJJc0JvbGQiOmZhbHNlLCJJc0l0YWxpYyI6ZmFsc2UsIklzVW5kZXJsaW5lZCI6ZmFsc2UsIlBhcmVudFN0eWxlIjpudWxsfSwiQXV0b1NpemUiOjIsIkZvcmVncm91bmQiOnsiJGlkIjoiOTIwIiwiQ29sb3IiOnsiJGlkIjoiOTIxIiwiQSI6MjU1LCJSIjowLCJHIjowLCJCIjowfX0sIk1heFdpZHRoIjoxNzguMCwiTWF4SGVpZ2h0IjoiSW5maW5pdHkiLCJTbWFydEZvcmVncm91bmRJc0FjdGl2ZSI6ZmFsc2UsIkhvcml6b250YWxBbGlnbm1lbnQiOjAsIlZlcnRpY2FsQWxpZ25tZW50IjoxLCJTbWFydEZvcmVncm91bmQiOm51bGwsIkJhY2tncm91bmRGaWxsVHlwZSI6MCwiTWFyZ2luIjp7IiRpZCI6IjkyMiIsIlRvcCI6MC4wLCJMZWZ0IjowLjAsIlJpZ2h0IjowLjAsIkJvdHRvbSI6MC4wfSwiUGFkZGluZyI6eyIkaWQiOiI5MjMiLCJUb3AiOjAuMCwiTGVmdCI6MC4wLCJSaWdodCI6MC4wLCJCb3R0b20iOjAuMH0sIkJhY2tncm91bmQiOnsiJGlkIjoiOTI0IiwiQ29sb3IiOnsiJGlkIjoiOTI1IiwiQSI6MCwiUiI6MjU1LCJHIjoyNTUsIkIiOjI1NX19LCJJc1Zpc2libGUiOnRydWUsIldpZHRoIjowLjAsIkhlaWdodCI6MC4wLCJCb3JkZXJTdHlsZSI6eyIkaWQiOiI5MjYiLCJMaW5lQ29sb3IiOm51bGwsIkxpbmVXZWlnaHQiOjAuMCwiTGluZVR5cGUiOjAsIlBhcmVudFN0eWxlIjpudWxsfSwiUGFyZW50U3R5bGUiOm51bGx9LCJEYXRlU3R5bGUiOnsiJGlkIjoiOTI3IiwiRm9udFNldHRpbmdzIjp7IiRpZCI6IjkyOCIsIkZvbnRTaXplIjoxMCwiRm9udE5hbWUiOiJDYWxpYnJpIiwiSXNCb2xkIjpmYWxzZSwiSXNJdGFsaWMiOmZhbHNlLCJJc1VuZGVybGluZWQiOmZhbHNlLCJQYXJlbnRTdHlsZSI6bnVsbH0sIkF1dG9TaXplIjoyLCJGb3JlZ3JvdW5kIjp7IiRpZCI6IjkyOSIsIkNvbG9yIjp7IiRpZCI6IjkzMCIsIkEiOjI1NSwiUiI6OTQsIkciOjk0LCJCIjo5NH19LCJNYXhXaWR0aCI6NTguMCwiTWF4SGVpZ2h0IjoiSW5maW5pdHkiLCJTbWFydEZvcmVncm91bmRJc0FjdGl2ZSI6ZmFsc2UsIkhvcml6b250YWxBbGlnbm1lbnQiOjAsIlZlcnRpY2FsQWxpZ25tZW50IjoxLCJTbWFydEZvcmVncm91bmQiOm51bGwsIkJhY2tncm91bmRGaWxsVHlwZSI6MCwiTWFyZ2luIjp7IiRpZCI6IjkzMSIsIlRvcCI6MC4wLCJMZWZ0IjowLjAsIlJpZ2h0IjowLjAsIkJvdHRvbSI6MC4wfSwiUGFkZGluZyI6eyIkaWQiOiI5MzIiLCJUb3AiOjAuMCwiTGVmdCI6MC4wLCJSaWdodCI6MC4wLCJCb3R0b20iOjAuMH0sIkJhY2tncm91bmQiOnsiJGlkIjoiOTMzIiwiQ29sb3IiOnsiJGlkIjoiOTM0IiwiQSI6MCwiUiI6MjU1LCJHIjoyNTUsIkIiOjI1NX19LCJJc1Zpc2libGUiOnRydWUsIldpZHRoIjowLjAsIkhlaWdodCI6MC4wLCJCb3JkZXJTdHlsZSI6eyIkaWQiOiI5MzUiLCJMaW5lQ29sb3IiOm51bGwsIkxpbmVXZWlnaHQiOjAuMCwiTGluZVR5cGUiOjAsIlBhcmVudFN0eWxlIjpudWxsfSwiUGFyZW50U3R5bGUiOm51bGx9LCJEYXRlRm9ybWF0Ijp7IiRpZCI6Ijkz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5MzciLCJGb3JtYXQiOjAsIklzVmlzaWJsZSI6ZmFsc2UsIkxhc3RLbm93blZpc2liaWxpdHlTdGF0ZSI6ZmFsc2V9LCJJc1Zpc2libGUiOnRydWUsIlBhcmVudFN0eWxlIjpudWxsfSwiSW5kZXgiOjAsIlNtYXJ0RHVyYXRpb25BY3RpdmF0ZWQiOmZhbHNlLCJEYXRlRm9ybWF0Ijp7IiRyZWYiOiI5MzYifSwiV2Vla051bWJlcmluZyI6eyIkaWQiOiI5MzgiLCJGb3JtYXQiOjAsIklzVmlzaWJsZSI6ZmFsc2UsIkxhc3RLbm93blZpc2liaWxpdHlTdGF0ZSI6ZmFsc2V9LCJCYXNlbGluZURhdGEiOnsiJGlkIjoiOTM5IiwiU3RhcnREYXRlIjoiMjAyNS0xMC0yOFQwMDowMDowMCIsIkVuZERhdGUiOiIyMDI1LTExLTA3VDIzOjU5OjAwIn0sIklkIjoiZWZkMGZmY2YtYmU2Yi00NGFjLTlhYTMtOTg0MDVmOGNhMGU2IiwiSW1wb3J0SWQiOm51bGwsIlRpdGxlIjoiRmFzZSBkZSBQcnVlYmFzLCBBanVzdGVzIHkgRW50cmVnYSBGaW5hbCIsIk5vdGUiOm51bGwsIkh5cGVybGluayI6eyIkaWQiOiI5NDAiLCJBZGRyZXNzIjpudWxsLCJTdWJBZGRyZXNzIjpudWxsfSwiSXNDaGFuZ2VkIjpmYWxzZSwiSXNOZXciOmZhbHNlfX1dLCJfbWlsZXN0b25lcyI6W10sIklkIjoiMDAwMDAwMDAtMDAwMC0wMDAwLTAwMDAtMDAwMDAwMDAwMDAwIiwiSXNTaW5nbGVJdGVtUm93Ijp0cnVlfV0sIkluZGV4IjowLCJJZCI6IjQxNWQzMWE0LTYwNGMtNDNkNC1hNmI3LTFjMDMyNTJlY2E2NyIsIkhlYWRlclRleHQiOm51bGwsIklzRGVmYXVsdCI6dHJ1ZSwiU3R5bGUiOnsiJGlkIjoiOTQxIiwiSGVhZGVyU3R5bGUiOnsiJGlkIjoiOTQyIiwiVGV4dFN0eWxlIjp7IiRpZCI6Ijk0MyIsIkZvbnRTZXR0aW5ncyI6eyIkaWQiOiI5NDQiLCJGb250U2l6ZSI6MTEsIkZvbnROYW1lIjoiQ2FsaWJyaSIsIklzQm9sZCI6ZmFsc2UsIklzSXRhbGljIjpmYWxzZSwiSXNVbmRlcmxpbmVkIjpmYWxzZSwiUGFyZW50U3R5bGUiOm51bGx9LCJBdXRvU2l6ZSI6MiwiRm9yZWdyb3VuZCI6eyIkaWQiOiI5NDUiLCJDb2xvciI6eyIkaWQiOiI5NDYiLCJBIjoyNTUsIlIiOjY0LCJHIjo2NCwiQiI6NjR9fSwiTWF4V2lkdGgiOjAuMCwiTWF4SGVpZ2h0IjoiSW5maW5pdHkiLCJTbWFydEZvcmVncm91bmRJc0FjdGl2ZSI6ZmFsc2UsIkhvcml6b250YWxBbGlnbm1lbnQiOjAsIlZlcnRpY2FsQWxpZ25tZW50IjowLCJTbWFydEZvcmVncm91bmQiOm51bGwsIkJhY2tncm91bmRGaWxsVHlwZSI6MCwiTWFyZ2luIjp7IiRpZCI6Ijk0NyIsIlRvcCI6MC4wLCJMZWZ0IjowLjAsIlJpZ2h0IjowLjAsIkJvdHRvbSI6MC4wfSwiUGFkZGluZyI6eyIkaWQiOiI5NDgiLCJUb3AiOjAuMCwiTGVmdCI6MC4wLCJSaWdodCI6MC4wLCJCb3R0b20iOjAuMH0sIkJhY2tncm91bmQiOnsiJGlkIjoiOTQ5IiwiQ29sb3IiOnsiJGlkIjoiOTUwIiwiQSI6MjU1LCJSIjo2NCwiRyI6NjQsIkIiOjY0fX0sIklzVmlzaWJsZSI6dHJ1ZSwiV2lkdGgiOjAuMCwiSGVpZ2h0IjowLjAsIkJvcmRlclN0eWxlIjpudWxsLCJQYXJlbnRTdHlsZSI6bnVsbH0sIlJlY3RhbmdsZVN0eWxlIjp7IiRpZCI6Ijk1MSIsIk1hcmdpbiI6eyIkaWQiOiI5NTIiLCJUb3AiOjAuMCwiTGVmdCI6MC4wLCJSaWdodCI6MC4wLCJCb3R0b20iOjAuMH0sIlBhZGRpbmciOnsiJGlkIjoiOTUzIiwiVG9wIjowLjAsIkxlZnQiOjAuMCwiUmlnaHQiOjAuMCwiQm90dG9tIjowLjB9LCJCYWNrZ3JvdW5kIjp7IiRpZCI6Ijk1NCIsIkNvbG9yIjp7IiRpZCI6Ijk1NSIsIkEiOjEyNywiUiI6MTMxLCJHIjoxMzEsIkIiOjEzMX19LCJJc1Zpc2libGUiOnRydWUsIldpZHRoIjowLjAsIkhlaWdodCI6MC4wLCJCb3JkZXJTdHlsZSI6eyIkaWQiOiI5NTYiLCJMaW5lQ29sb3IiOnsiJGlkIjoiOTU3IiwiJHR5cGUiOiJOTFJFLkNvbW1vbi5Eb20uU29saWRDb2xvckJydXNoLCBOTFJFLkNvbW1vbiIsIkNvbG9yIjp7IiRpZCI6Ijk1OCIsIkEiOjI1NSwiUiI6MjU1LCJHIjowLCJCIjowfX0sIkxpbmVXZWlnaHQiOjAuMCwiTGluZVR5cGUiOjAsIlBhcmVudFN0eWxlIjpudWxsfSwiUGFyZW50U3R5bGUiOm51bGx9LCJNYXJnaW4iOnsiJGlkIjoiOTU5IiwiVG9wIjowLjAsIkxlZnQiOjAuMCwiUmlnaHQiOjAuMCwiQm90dG9tIjowLjB9LCJQYWRkaW5nIjp7IiRpZCI6Ijk2MCIsIlRvcCI6MC4wLCJMZWZ0IjowLjAsIlJpZ2h0IjowLjAsIkJvdHRvbSI6MC4wfSwiQmFja2dyb3VuZCI6bnVsbCwiSXNWaXNpYmxlIjp0cnVlLCJXaWR0aCI6MC4wLCJIZWlnaHQiOjAuMCwiQm9yZGVyU3R5bGUiOm51bGwsIlBhcmVudFN0eWxlIjpudWxsfSwiQmFja2dyb3VuZFN0eWxlIjp7IiRpZCI6Ijk2MSIsIk1hcmdpbiI6eyIkaWQiOiI5NjIiLCJUb3AiOjAuMCwiTGVmdCI6MC4wLCJSaWdodCI6MC4wLCJCb3R0b20iOjAuMH0sIlBhZGRpbmciOnsiJGlkIjoiOTYzIiwiVG9wIjowLjAsIkxlZnQiOjAuMCwiUmlnaHQiOjAuMCwiQm90dG9tIjowLjB9LCJCYWNrZ3JvdW5kIjp7IiRpZCI6Ijk2NCIsIkNvbG9yIjp7IiRpZCI6Ijk2NSIsIkEiOjUxLCJSIjoyMDAsIkciOjIwMCwiQiI6MjAwfX0sIklzVmlzaWJsZSI6dHJ1ZSwiV2lkdGgiOjAuMCwiSGVpZ2h0IjowLjAsIkJvcmRlclN0eWxlIjp7IiRpZCI6Ijk2NiIsIkxpbmVDb2xvciI6eyIkaWQiOiI5NjciLCIkdHlwZSI6Ik5MUkUuQ29tbW9uLkRvbS5Tb2xpZENvbG9yQnJ1c2gsIE5MUkUuQ29tbW9uIiwiQ29sb3IiOnsiJGlkIjoiOTY4IiwiQSI6MjU1LCJSIjoyMzQsIkciOjIyLCJCIjozMH19LCJMaW5lV2VpZ2h0IjowLjAsIkxpbmVUeXBlIjowLCJQYXJlbnRTdHlsZSI6bnVsbH0sIlBhcmVudFN0eWxlIjpudWxsfSwiTWFyZ2luIjp7IiRpZCI6Ijk2OSIsIlRvcCI6MC4wLCJMZWZ0IjowLjAsIlJpZ2h0IjowLjAsIkJvdHRvbSI6MC4wfSwiUGFkZGluZyI6eyIkaWQiOiI5NzAiLCJUb3AiOjAuMCwiTGVmdCI6MC4wLCJSaWdodCI6MC4wLCJCb3R0b20iOjAuMH0sIklzVmlzaWJsZSI6dHJ1ZSwiV2lkdGgiOjAuMCwiSGVpZ2h0IjowLjAsIkJvcmRlclN0eWxlIjp7IiRpZCI6Ijk3MSIsIkxpbmVDb2xvciI6bnVsbCwiTGluZVdlaWdodCI6MC4wLCJMaW5lVHlwZSI6MCwiUGFyZW50U3R5bGUiOm51bGx9LCJQYXJlbnRTdHlsZSI6bnVsbH19XSwiSWQiOiJkNDg4YjM5ZS02NGYzLTQ2ODUtOGY5My1mOTgxNGFmNWQ2OGYiLCJJbmRleCI6MywiSGVhZGVyVGV4dCI6IkZhc2UgZGUgUHJ1ZWJhcywgQWp1c3RlcyB5IEVudHJlZ2EgRmluYWwiLCJTdHlsZSI6eyIkaWQiOiI5NzIiLCJTdHlsZUlkIjoiMDcwMmRlYTgtYzExNC00ZDcxLWJlNDAtY2QzMDYyYzQ2OTcwIiwiSGVhZGVyU3R5bGUiOnsiJGlkIjoiOTczIiwiVGV4dElzVmVydGljYWwiOmZhbHNlLCJUZXh0U3R5bGUiOnsiJGlkIjoiOTc0IiwiRm9udFNldHRpbmdzIjp7IiRpZCI6Ijk3NSIsIkZvbnRTaXplIjoxMSwiRm9udE5hbWUiOiJDYWxpYnJpIiwiSXNCb2xkIjpmYWxzZSwiSXNJdGFsaWMiOmZhbHNlLCJJc1VuZGVybGluZWQiOmZhbHNlLCJQYXJlbnRTdHlsZSI6bnVsbH0sIkF1dG9TaXplIjoyLCJGb3JlZ3JvdW5kIjp7IiRpZCI6Ijk3NiIsIkNvbG9yIjp7IiRpZCI6Ijk3NyIsIkEiOjI1NSwiUiI6MjU1LCJHIjoyNTUsIkIiOjI1NX19LCJNYXhXaWR0aCI6MTc4LjAxMjAxNjAyMTM4NjA3LCJNYXhIZWlnaHQiOiJJbmZpbml0eSIsIlNtYXJ0Rm9yZWdyb3VuZElzQWN0aXZlIjpmYWxzZSwiSG9yaXpvbnRhbEFsaWdubWVudCI6MCwiVmVydGljYWxBbGlnbm1lbnQiOjAsIlNtYXJ0Rm9yZWdyb3VuZCI6bnVsbCwiQmFja2dyb3VuZEZpbGxUeXBlIjowLCJNYXJnaW4iOnsiJGlkIjoiOTc4IiwiVG9wIjowLjAsIkxlZnQiOjAuMCwiUmlnaHQiOjAuMCwiQm90dG9tIjowLjB9LCJQYWRkaW5nIjp7IiRpZCI6Ijk3OSIsIlRvcCI6MC4wLCJMZWZ0IjowLjAsIlJpZ2h0IjowLjAsIkJvdHRvbSI6MC4wfSwiQmFja2dyb3VuZCI6eyIkaWQiOiI5ODAiLCJDb2xvciI6eyIkaWQiOiI5ODEiLCJBIjowLCJSIjoyNTUsIkciOjI1NSwiQiI6MjU1fX0sIklzVmlzaWJsZSI6dHJ1ZSwiV2lkdGgiOjAuMCwiSGVpZ2h0IjowLjAsIkJvcmRlclN0eWxlIjpudWxsLCJQYXJlbnRTdHlsZSI6bnVsbH0sIlJlY3RhbmdsZVN0eWxlIjp7IiRpZCI6Ijk4MiIsIk1hcmdpbiI6eyIkaWQiOiI5ODMiLCJUb3AiOjAuMCwiTGVmdCI6MC4wLCJSaWdodCI6MC4wLCJCb3R0b20iOjAuMH0sIlBhZGRpbmciOnsiJGlkIjoiOTg0IiwiVG9wIjowLjAsIkxlZnQiOjAuMCwiUmlnaHQiOjAuMCwiQm90dG9tIjowLjB9LCJCYWNrZ3JvdW5kIjp7IiRpZCI6Ijk4NSIsIkNvbG9yIjp7IiRpZCI6Ijk4NiIsIkEiOjI1NSwiUiI6MTMxLCJHIjoxMzEsIkIiOjEzMX19LCJJc1Zpc2libGUiOnRydWUsIldpZHRoIjowLjAsIkhlaWdodCI6MC4wLCJCb3JkZXJTdHlsZSI6eyIkaWQiOiI5ODciLCJMaW5lQ29sb3IiOnsiJGlkIjoiOTg4IiwiJHR5cGUiOiJOTFJFLkNvbW1vbi5Eb20uU29saWRDb2xvckJydXNoLCBOTFJFLkNvbW1vbiIsIkNvbG9yIjp7IiRpZCI6Ijk4OSIsIkEiOjI1NSwiUiI6MjU1LCJHIjoyNTUsIkIiOjI1NX19LCJMaW5lV2VpZ2h0IjowLjAsIkxpbmVUeXBlIjowLCJQYXJlbnRTdHlsZSI6bnVsbH0sIlBhcmVudFN0eWxlIjpudWxsfSwiTWFyZ2luIjp7IiRpZCI6Ijk5MCIsIlRvcCI6MC4wLCJMZWZ0IjowLjAsIlJpZ2h0IjowLjAsIkJvdHRvbSI6MC4wfSwiUGFkZGluZyI6eyIkaWQiOiI5OTEiLCJUb3AiOjAuMCwiTGVmdCI6MC4wLCJSaWdodCI6MC4wLCJCb3R0b20iOjAuMH0sIkJhY2tncm91bmQiOm51bGwsIklzVmlzaWJsZSI6dHJ1ZSwiV2lkdGgiOjAuMCwiSGVpZ2h0IjowLjAsIkJvcmRlclN0eWxlIjpudWxsLCJQYXJlbnRTdHlsZSI6bnVsbH0sIkJhY2tncm91bmRTdHlsZSI6eyIkaWQiOiI5OTIiLCJNYXJnaW4iOnsiJGlkIjoiOTkzIiwiVG9wIjowLjAsIkxlZnQiOjAuMCwiUmlnaHQiOjAuMCwiQm90dG9tIjowLjB9LCJQYWRkaW5nIjp7IiRpZCI6Ijk5NCIsIlRvcCI6MC4wLCJMZWZ0IjowLjAsIlJpZ2h0IjowLjAsIkJvdHRvbSI6MC4wfSwiQmFja2dyb3VuZCI6eyIkaWQiOiI5OTUiLCJDb2xvciI6eyIkaWQiOiI5OTYiLCJBIjo1MSwiUiI6MjAwLCJHIjoyMDAsIkIiOjIwMH19LCJJc1Zpc2libGUiOnRydWUsIldpZHRoIjowLjAsIkhlaWdodCI6MC4wLCJCb3JkZXJTdHlsZSI6eyIkaWQiOiI5OTciLCJMaW5lQ29sb3IiOnsiJGlkIjoiOTk4IiwiJHR5cGUiOiJOTFJFLkNvbW1vbi5Eb20uU29saWRDb2xvckJydXNoLCBOTFJFLkNvbW1vbiIsIkNvbG9yIjp7IiRpZCI6Ijk5OSIsIkEiOjI1NSwiUiI6MjM0LCJHIjoyMiwiQiI6MzB9fSwiTGluZVdlaWdodCI6MC4wLCJMaW5lVHlwZSI6MCwiUGFyZW50U3R5bGUiOm51bGx9LCJQYXJlbnRTdHlsZSI6bnVsbH0sIklzQWJvdmVUaW1lYmFuZCI6ZmFsc2UsIlNwYWNpbmciOjIsIkRlZmF1bHRTd2ltbGFuZVRhc2tTdHlsZSI6eyIkaWQiOiIxMDAwIiwiJHR5cGUiOiJOTFJFLkNvbW1vbi5Eb20uU3R5bGVzLkV4cGxpY2l0U2V0YWJsZVRhc2tTdHlsZSwgTkxSRS5Db21tb24iLCJTaGFwZSI6MiwiU2hhcGVUaGlja25lc3MiOjAsIkR1cmF0aW9uRm9ybWF0IjoxNCwiSW5jbHVkZU5vbldvcmtpbmdEYXlzSW5EdXJhdGlvbiI6ZmFsc2UsIlBlcmNlbnRhZ2VDb21wbGV0ZVN0eWxlIjp7IiRpZCI6IjEwMDEiLCJGb250U2V0dGluZ3MiOnsiJGlkIjoiMTAwMiIsIkZvbnRTaXplIjoxMCwiRm9udE5hbWUiOiJDYWxpYnJpIiwiSXNCb2xkIjpmYWxzZSwiSXNJdGFsaWMiOmZhbHNlLCJJc1VuZGVybGluZWQiOmZhbHNlLCJQYXJlbnRTdHlsZSI6bnVsbH0sIkF1dG9TaXplIjowLCJGb3JlZ3JvdW5kIjp7IiRpZCI6IjEwMDMiLCJDb2xvciI6eyIkaWQiOiIxMDA0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EwMDUiLCJUb3AiOjAuMCwiTGVmdCI6MC4wLCJSaWdodCI6MC4wLCJCb3R0b20iOjAuMH0sIlBhZGRpbmciOnsiJGlkIjoiMTAwNiIsIlRvcCI6MC4wLCJMZWZ0IjowLjAsIlJpZ2h0IjowLjAsIkJvdHRvbSI6MC4wfSwiQmFja2dyb3VuZCI6eyIkaWQiOiIxMDA3IiwiQ29sb3IiOnsiJGlkIjoiMTAwOCIsIkEiOjg5LCJSIjowLCJHIjowLCJCIjowfX0sIklzVmlzaWJsZSI6dHJ1ZSwiV2lkdGgiOjAuMCwiSGVpZ2h0IjowLjAsIkJvcmRlclN0eWxlIjp7IiRpZCI6IjEwMDkiLCJMaW5lQ29sb3IiOm51bGwsIkxpbmVXZWlnaHQiOjAuMCwiTGluZVR5cGUiOjAsIlBhcmVudFN0eWxlIjpudWxsfSwiUGFyZW50U3R5bGUiOm51bGx9LCJEdXJhdGlvblN0eWxlIjp7IiRpZCI6IjEwMTAiLCJGb250U2V0dGluZ3MiOnsiJGlkIjoiMTAxMSIsIkZvbnRTaXplIjo5LCJGb250TmFtZSI6IkNhbGlicmkiLCJJc0JvbGQiOmZhbHNlLCJJc0l0YWxpYyI6ZmFsc2UsIklzVW5kZXJsaW5lZCI6ZmFsc2UsIlBhcmVudFN0eWxlIjpudWxsfSwiQXV0b1NpemUiOjAsIkZvcmVncm91bmQiOnsiJGlkIjoiMTAxMiIsIkNvbG9yIjp7IiRpZCI6IjEwMTMiLCJBIjoyNTUsIlIiOjI1NSwiRyI6MjU1LCJCIjoyNTV9fSwiTWF4V2lkdGgiOjIwMC4wLCJNYXhIZWlnaHQiOiJJbmZpbml0eSIsIlNtYXJ0Rm9yZWdyb3VuZElzQWN0aXZlIjpmYWxzZSwiSG9yaXpvbnRhbEFsaWdubWVudCI6MSwiVmVydGljYWxBbGlnbm1lbnQiOjEsIlNtYXJ0Rm9yZWdyb3VuZCI6bnVsbCwiQmFja2dyb3VuZEZpbGxUeXBlIjowLCJNYXJnaW4iOnsiJGlkIjoiMTAxNCIsIlRvcCI6MC4wLCJMZWZ0IjowLjAsIlJpZ2h0IjowLjAsIkJvdHRvbSI6MC4wfSwiUGFkZGluZyI6eyIkaWQiOiIxMDE1IiwiVG9wIjowLjAsIkxlZnQiOjAuMCwiUmlnaHQiOjAuMCwiQm90dG9tIjowLjB9LCJCYWNrZ3JvdW5kIjp7IiRpZCI6IjEwMTYiLCJDb2xvciI6eyIkaWQiOiIxMDE3IiwiQSI6MjU1LCJSIjoyNTUsIkciOjI1NSwiQiI6MjU1fX0sIklzVmlzaWJsZSI6dHJ1ZSwiV2lkdGgiOjAuMCwiSGVpZ2h0IjowLjAsIkJvcmRlclN0eWxlIjp7IiRpZCI6IjEwMTgiLCJMaW5lQ29sb3IiOm51bGwsIkxpbmVXZWlnaHQiOjAuMCwiTGluZVR5cGUiOjAsIlBhcmVudFN0eWxlIjpudWxsfSwiUGFyZW50U3R5bGUiOm51bGx9LCJIb3Jpem9udGFsQ29ubmVjdG9yU3R5bGUiOnsiJGlkIjoiMTAxOSIsIkxpbmVDb2xvciI6eyIkaWQiOiIxMDIwIiwiJHR5cGUiOiJOTFJFLkNvbW1vbi5Eb20uU29saWRDb2xvckJydXNoLCBOTFJFLkNvbW1vbiIsIkNvbG9yIjp7IiRpZCI6IjEwMjEiLCJBIjoyNTUsIlIiOjAsIkciOjAsIkIiOjB9fSwiTGluZVdlaWdodCI6MC4wLCJMaW5lVHlwZSI6MCwiUGFyZW50U3R5bGUiOm51bGx9LCJWZXJ0aWNhbENvbm5lY3RvclN0eWxlIjp7IiRpZCI6IjEwMjIiLCJMaW5lQ29sb3IiOnsiJGlkIjoiMTAyMyIsIiR0eXBlIjoiTkxSRS5Db21tb24uRG9tLlNvbGlkQ29sb3JCcnVzaCwgTkxSRS5Db21tb24iLCJDb2xvciI6eyIkaWQiOiIxMDI0IiwiQSI6MjU1LCJSIjowLCJHIjowLCJCIjowfX0sIkxpbmVXZWlnaHQiOjAuMCwiTGluZVR5cGUiOjAsIlBhcmVudFN0eWxlIjpudWxsfSwiTWFyZ2luIjpudWxsLCJTdGFydERhdGVQb3NpdGlvbiI6MywiRW5kRGF0ZVBvc2l0aW9uIjozLCJEYXRlSXNWaXNpYmxlIjp0cnVlLCJUaXRsZVBvc2l0aW9uIjo0LCJEdXJhdGlvblBvc2l0aW9uIjoyLCJQZXJjZW50YWdlQ29tcGxldGVkUG9zaXRpb24iOjIsIlNwYWNpbmciOjMsIklzQmVsb3dUaW1lYmFuZCI6ZmFsc2UsIlBlcmNlbnRhZ2VDb21wbGV0ZVNoYXBlT3BhY2l0eSI6MzUsIkJhc2VsaW5lU3R5bGUiOnsiJGlkIjoiMTAyNSIsIlNoYXBlU3R5bGUiOnsiJGlkIjoiMTAyNiIsIk1hcmdpbiI6eyIkaWQiOiIxMDI3IiwiVG9wIjowLjAsIkxlZnQiOjAuMCwiUmlnaHQiOjAuMCwiQm90dG9tIjowLjB9LCJQYWRkaW5nIjp7IiRpZCI6IjEwMjgiLCJUb3AiOjAuMCwiTGVmdCI6MC4wLCJSaWdodCI6MC4wLCJCb3R0b20iOjAuMH0sIkJhY2tncm91bmQiOnsiJGlkIjoiMTAyOSIsIkNvbG9yIjp7IiRpZCI6IjEwMzAiLCJBIjoxNTMsIlIiOjAsIkciOjAsIkIiOjB9fSwiSXNWaXNpYmxlIjp0cnVlLCJXaWR0aCI6MC4wLCJIZWlnaHQiOjAuMCwiQm9yZGVyU3R5bGUiOnsiJGlkIjoiMTAzMSIsIkxpbmVDb2xvciI6eyIkaWQiOiIxMDMyIiwiJHR5cGUiOiJOTFJFLkNvbW1vbi5Eb20uU29saWRDb2xvckJydXNoLCBOTFJFLkNvbW1vbiIsIkNvbG9yIjp7IiRpZCI6IjEwMzMiLCJBIjoyNTUsIlIiOjI1NSwiRyI6MCwiQiI6MH19LCJMaW5lV2VpZ2h0IjowLjAsIkxpbmVUeXBlIjowLCJQYXJlbnRTdHlsZSI6bnVsbH0sIlBhcmVudFN0eWxlIjpudWxsfSwiTWFyZ2luIjp7IiRpZCI6IjEwMzQiLCJUb3AiOjAuMCwiTGVmdCI6MC4wLCJSaWdodCI6MC4wLCJCb3R0b20iOjAuMH0sIlBhZGRpbmciOnsiJGlkIjoiMTAzNSIsIlRvcCI6MC4wLCJMZWZ0IjowLjAsIlJpZ2h0IjowLjAsIkJvdHRvbSI6MC4wfSwiQmFja2dyb3VuZCI6bnVsbCwiSXNWaXNpYmxlIjp0cnVlLCJXaWR0aCI6MC4wLCJIZWlnaHQiOjAuMCwiQm9yZGVyU3R5bGUiOm51bGwsIlBhcmVudFN0eWxlIjpudWxsfSwiU2hhcGVTdHlsZSI6eyIkaWQiOiIxMDM2IiwiTWFyZ2luIjp7IiRpZCI6IjEwMzciLCJUb3AiOjAuMCwiTGVmdCI6NC4wLCJSaWdodCI6NC4wLCJCb3R0b20iOjAuMH0sIlBhZGRpbmciOnsiJGlkIjoiMTAzOCIsIlRvcCI6MC4wLCJMZWZ0IjowLjAsIlJpZ2h0IjowLjAsIkJvdHRvbSI6MC4wfSwiQmFja2dyb3VuZCI6eyIkaWQiOiIxMDM5IiwiQ29sb3IiOnsiJGlkIjoiMTA0MCIsIkEiOjI1NSwiUiI6MTMxLCJHIjoxMzEsIkIiOjEzMX19LCJJc1Zpc2libGUiOnRydWUsIldpZHRoIjowLjAsIkhlaWdodCI6MTAuMCwiQm9yZGVyU3R5bGUiOnsiJGlkIjoiMTA0MSIsIkxpbmVDb2xvciI6eyIkaWQiOiIxMDQyIiwiJHR5cGUiOiJOTFJFLkNvbW1vbi5Eb20uU29saWRDb2xvckJydXNoLCBOTFJFLkNvbW1vbiIsIkNvbG9yIjp7IiRpZCI6IjEwNDMiLCJBIjoyNTUsIlIiOjIzNCwiRyI6MjIsIkIiOjMwfX0sIkxpbmVXZWlnaHQiOjAuMCwiTGluZVR5cGUiOjAsIlBhcmVudFN0eWxlIjpudWxsfSwiUGFyZW50U3R5bGUiOm51bGx9LCJUaXRsZVN0eWxlIjp7IiRpZCI6IjEwNDQiLCJGb250U2V0dGluZ3MiOnsiJGlkIjoiMTA0NSIsIkZvbnRTaXplIjoxMSwiRm9udE5hbWUiOiJDYWxpYnJpIiwiSXNCb2xkIjpmYWxzZSwiSXNJdGFsaWMiOmZhbHNlLCJJc1VuZGVybGluZWQiOmZhbHNlLCJQYXJlbnRTdHlsZSI6bnVsbH0sIkF1dG9TaXplIjowLCJGb3JlZ3JvdW5kIjp7IiRpZCI6IjEwNDYiLCJDb2xvciI6eyIkaWQiOiIxMDQ3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wNDgiLCJUb3AiOjAuMCwiTGVmdCI6MC4wLCJSaWdodCI6MC4wLCJCb3R0b20iOjAuMH0sIlBhZGRpbmciOnsiJGlkIjoiMTA0OSIsIlRvcCI6MC4wLCJMZWZ0IjowLjAsIlJpZ2h0IjowLjAsIkJvdHRvbSI6MC4wfSwiQmFja2dyb3VuZCI6eyIkaWQiOiIxMDUwIiwiQ29sb3IiOnsiJGlkIjoiMTA1MSIsIkEiOjI1NSwiUiI6MCwiRyI6MCwiQiI6MH19LCJJc1Zpc2libGUiOnRydWUsIldpZHRoIjowLjAsIkhlaWdodCI6MC4wLCJCb3JkZXJTdHlsZSI6eyIkaWQiOiIxMDUyIiwiTGluZUNvbG9yIjpudWxsLCJMaW5lV2VpZ2h0IjowLjAsIkxpbmVUeXBlIjowLCJQYXJlbnRTdHlsZSI6bnVsbH0sIlBhcmVudFN0eWxlIjpudWxsfSwiRGF0ZVN0eWxlIjp7IiRpZCI6IjEwNTMiLCJGb250U2V0dGluZ3MiOnsiJGlkIjoiMTA1NCIsIkZvbnRTaXplIjoxMCwiRm9udE5hbWUiOiJDYWxpYnJpIiwiSXNCb2xkIjpmYWxzZSwiSXNJdGFsaWMiOmZhbHNlLCJJc1VuZGVybGluZWQiOmZhbHNlLCJQYXJlbnRTdHlsZSI6bnVsbH0sIkF1dG9TaXplIjowLCJGb3JlZ3JvdW5kIjp7IiRpZCI6IjEwNTUiLCJDb2xvciI6eyIkaWQiOiIxMDU2IiwiQSI6MjU1LCJSIjo5NCwiRyI6OTQsIkIiOjk0fX0sIk1heFdpZHRoIjoyMDAuMCwiTWF4SGVpZ2h0IjoiSW5maW5pdHkiLCJTbWFydEZvcmVncm91bmRJc0FjdGl2ZSI6ZmFsc2UsIkhvcml6b250YWxBbGlnbm1lbnQiOjIsIlZlcnRpY2FsQWxpZ25tZW50Ijox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I1NSwiUiI6OTQsIkciOjk0LCJCIjo5NH19LCJJc1Zpc2libGUiOnRydWUsIldpZHRoIjowLjAsIkhlaWdodCI6MC4wLCJCb3JkZXJTdHlsZSI6eyIkaWQiOiIxMDYxIiwiTGluZUNvbG9yIjpudWxsLCJMaW5lV2VpZ2h0IjowLjAsIkxpbmVUeXBlIjowLCJQYXJlbnRTdHlsZSI6bnVsbH0sIlBhcmVudFN0eWxlIjpudWxsfSwiRGF0ZUZvcm1hdCI6eyIkaWQiOiIxMD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MiLCJGb3JtYXQiOjAsIklzVmlzaWJsZSI6ZmFsc2UsIkxhc3RLbm93blZpc2liaWxpdHlTdGF0ZSI6ZmFsc2V9LCJJc1Zpc2libGUiOnRydWUsIlBhcmVudFN0eWxlIjpudWxsLCJfZXhwbGljaXRseVNldCI6eyIkaWQiOiIxMDY0IiwiU2hhcGVTdHlsZSI6ZmFsc2UsIlRpdGxlU3R5bGUiOmZhbHNlLCJEYXRlU3R5bGUiOmZhbHNlLCJIb3Jpem9udGFsQ29ubmVjdG9yU3R5bGUiOmZhbHNlLCJWZXJ0aWNhbENvbm5lY3RvclN0eWxlIjpmYWxzZSwiUGVyY2VudGFnZUNvbXBsZXRlU2hhcGVPcGFjaXR5IjpmYWxzZSwiRGF0ZUZvcm1hdCI6ZmFsc2UsIklzVmlzaWJsZSI6ZmFsc2UsIlNoYXBlIjpmYWxzZSwiU2hhcGVUaGlja25lc3MiOmZhbHNlLCJNYXJnaW4iOmZhbHNlLCJTdGFydERhdGVQb3NpdGlvbiI6ZmFsc2UsIkVuZERhdGVQb3NpdGlvbiI6ZmFsc2UsIlRpdGxlUG9zaXRpb24iOmZhbHNlLCJEdXJhdGlvblBvc2l0aW9uIjpmYWxzZSwiUGVyY2VudGFnZUNvbXBsZXRlZFBvc2l0aW9uIjpmYWxzZSwiU3BhY2luZyI6ZmFsc2UsIklzQmVsb3dUaW1lYmFuZCI6ZmFsc2UsIkR1cmF0aW9uRm9ybWF0IjpmYWxzZSwiV2Vla051bWJlcmluZyI6ZmFsc2V9fSwiRGVmYXVsdFN3aW1sYW5lTW90U3R5bGUiOnsiJGlkIjoiMTA2NSIsIlNoYXBlIjoxNywiQ29ubmVjdG9yTWFyZ2luIjp7IiRpZCI6IjEwNjYiLCJUb3AiOjAuMCwiTGVmdCI6Mi4wLCJSaWdodCI6Mi4wLCJCb3R0b20iOjAuMH0sIkNvbm5lY3RvclN0eWxlIjp7IiRpZCI6IjEwNjciLCJMaW5lQ29sb3IiOnsiJGlkIjoiMTA2OCIsIiR0eXBlIjoiTkxSRS5Db21tb24uRG9tLlNvbGlkQ29sb3JCcnVzaCwgTkxSRS5Db21tb24iLCJDb2xvciI6eyIkaWQiOiIxMDY5IiwiQSI6MTI3LCJSIjo3MCwiRyI6NzAsIkIiOjcwfX0sIkxpbmVXZWlnaHQiOjEuMCwiTGluZVR5cGUiOjAsIlBhcmVudFN0eWxlIjpudWxsfSwiSXNCZWxvd1RpbWViYW5kIjpmYWxzZSwiUG9zaXRpb25PblRhc2siOjEsIkhpZGVEYXRlIjpmYWxzZSwiU2hhcGVTaXplIjowLCJTcGFjaW5nIjowLjAsIlBhZGRpbmciOnsiJGlkIjoiMTA3MCIsIlRvcCI6NS4wLCJMZWZ0IjozLjAsIlJpZ2h0IjowLjAsIkJvdHRvbSI6Mi4wfSwiU2hhcGVTdHlsZSI6eyIkaWQiOiIxMDcxIiwiTWFyZ2luIjp7IiRpZCI6IjEwNzIiLCJUb3AiOjAuMCwiTGVmdCI6MC4wLCJSaWdodCI6MC4wLCJCb3R0b20iOjAuMH0sIlBhZGRpbmciOnsiJGlkIjoiMTA3MyIsIlRvcCI6MC4wLCJMZWZ0IjowLjAsIlJpZ2h0IjowLjAsIkJvdHRvbSI6MC4wfSwiQmFja2dyb3VuZCI6eyIkaWQiOiIxMDc0IiwiQ29sb3IiOnsiJGlkIjoiMTA3NSIsIkEiOjI1NSwiUiI6NzAsIkciOjcwLCJCIjo3MH19LCJJc1Zpc2libGUiOnRydWUsIldpZHRoIjoxMi4wLCJIZWlnaHQiOjE0LjAsIkJvcmRlclN0eWxlIjp7IiRpZCI6IjEwNzYiLCJMaW5lQ29sb3IiOnsiJGlkIjoiMTA3NyIsIiR0eXBlIjoiTkxSRS5Db21tb24uRG9tLlNvbGlkQ29sb3JCcnVzaCwgTkxSRS5Db21tb24iLCJDb2xvciI6eyIkaWQiOiIxMDc4IiwiQSI6MjU1LCJSIjoyNTUsIkciOjAsIkIiOjB9fSwiTGluZVdlaWdodCI6MC4wLCJMaW5lVHlwZSI6MCwiUGFyZW50U3R5bGUiOm51bGx9LCJQYXJlbnRTdHlsZSI6bnVsbH0sIlRpdGxlU3R5bGUiOnsiJGlkIjoiMTA3OSIsIkZvbnRTZXR0aW5ncyI6eyIkaWQiOiIxMDgwIiwiRm9udFNpemUiOjExLCJGb250TmFtZSI6IkNhbGlicmkiLCJJc0JvbGQiOmZhbHNlLCJJc0l0YWxpYyI6ZmFsc2UsIklzVW5kZXJsaW5lZCI6ZmFsc2UsIlBhcmVudFN0eWxlIjpudWxsfSwiQXV0b1NpemUiOjAsIkZvcmVncm91bmQiOnsiJGlkIjoiMTA4MSIsIkNvbG9yIjp7IiRpZCI6IjEwODI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TA4MyIsIlRvcCI6MC4wLCJMZWZ0IjowLjAsIlJpZ2h0IjowLjAsIkJvdHRvbSI6MC4wfSwiUGFkZGluZyI6eyIkaWQiOiIxMDg0IiwiVG9wIjowLjAsIkxlZnQiOjAuMCwiUmlnaHQiOjAuMCwiQm90dG9tIjowLjB9LCJCYWNrZ3JvdW5kIjp7IiRpZCI6IjEwODUiLCJDb2xvciI6eyIkaWQiOiIxMDg2IiwiQSI6MjU1LCJSIjowLCJHIjowLCJCIjowfX0sIklzVmlzaWJsZSI6dHJ1ZSwiV2lkdGgiOjAuMCwiSGVpZ2h0IjowLjAsIkJvcmRlclN0eWxlIjp7IiRpZCI6IjEwODciLCJMaW5lQ29sb3IiOm51bGwsIkxpbmVXZWlnaHQiOjAuMCwiTGluZVR5cGUiOjAsIlBhcmVudFN0eWxlIjpudWxsfSwiUGFyZW50U3R5bGUiOm51bGx9LCJEYXRlU3R5bGUiOnsiJGlkIjoiMTA4OCIsIkZvbnRTZXR0aW5ncyI6eyIkaWQiOiIxMDg5IiwiRm9udFNpemUiOjEwLCJGb250TmFtZSI6IkNhbGlicmkiLCJJc0JvbGQiOmZhbHNlLCJJc0l0YWxpYyI6ZmFsc2UsIklzVW5kZXJsaW5lZCI6ZmFsc2UsIlBhcmVudFN0eWxlIjpudWxsfSwiQXV0b1NpemUiOjAsIkZvcmVncm91bmQiOnsiJGlkIjoiMTA5MCIsIkNvbG9yIjp7IiRpZCI6IjEwOTE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MTA5MiIsIlRvcCI6MC4wLCJMZWZ0IjowLjAsIlJpZ2h0IjowLjAsIkJvdHRvbSI6MC4wfSwiUGFkZGluZyI6eyIkaWQiOiIxMDkzIiwiVG9wIjowLjAsIkxlZnQiOjAuMCwiUmlnaHQiOjAuMCwiQm90dG9tIjowLjB9LCJCYWNrZ3JvdW5kIjp7IiRpZCI6IjEwOTQiLCJDb2xvciI6eyIkaWQiOiIxMDk1IiwiQSI6MjU1LCJSIjo5NCwiRyI6OTQsIkIiOjk0fX0sIklzVmlzaWJsZSI6dHJ1ZSwiV2lkdGgiOjAuMCwiSGVpZ2h0IjowLjAsIkJvcmRlclN0eWxlIjp7IiRpZCI6IjEwOTYiLCJMaW5lQ29sb3IiOm51bGwsIkxpbmVXZWlnaHQiOjAuMCwiTGluZVR5cGUiOjAsIlBhcmVudFN0eWxlIjpudWxsfSwiUGFyZW50U3R5bGUiOm51bGx9LCJEYXRlRm9ybWF0Ijp7IiRpZCI6IjEw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5OCIsIkZvcm1hdCI6MCwiSXNWaXNpYmxlIjpmYWxzZSwiTGFzdEtub3duVmlzaWJpbGl0eVN0YXRlIjpmYWxzZX0sIklzVmlzaWJsZSI6ZmFsc2UsIlBhcmVudFN0eWxlIjpudWxsfSwiRGVmYXVsdFN3aW1sYW5lTWlsZXN0b25lU3R5bGUiOnsiJGlkIjoiMTA5OSIsIlRpdGxlUG9zaXRpb24iOiJMZWZ0IiwiRGF0ZVBvc2l0aW9uIjoiUmlnaHQiLCJTaGFwZVR5cGUiOjE3LCJTaGFwZVNpemUiOjAsIlNwYWNpbmciOjUsIlNoYXBlU3R5bGUiOnsiJGlkIjoiMTEwMCIsIk1hcmdpbiI6eyIkaWQiOiIxMTAxIiwiVG9wIjowLjAsIkxlZnQiOjAuMCwiUmlnaHQiOjAuMCwiQm90dG9tIjowLjB9LCJQYWRkaW5nIjp7IiRpZCI6IjExMDIiLCJUb3AiOjAuMCwiTGVmdCI6MC4wLCJSaWdodCI6MC4wLCJCb3R0b20iOjAuMH0sIkJhY2tncm91bmQiOnsiJGlkIjoiMTEwMyIsIkNvbG9yIjp7IiRpZCI6IjExMDQiLCJBIjoyNTUsIlIiOjEzMSwiRyI6MTMxLCJCIjoxMzF9fSwiSXNWaXNpYmxlIjp0cnVlLCJXaWR0aCI6MTIuMCwiSGVpZ2h0IjoxNC4wLCJCb3JkZXJTdHlsZSI6eyIkaWQiOiIxMTA1IiwiTGluZUNvbG9yIjp7IiRpZCI6IjExMDYiLCIkdHlwZSI6Ik5MUkUuQ29tbW9uLkRvbS5Tb2xpZENvbG9yQnJ1c2gsIE5MUkUuQ29tbW9uIiwiQ29sb3IiOnsiJGlkIjoiMTEwNyIsIkEiOjI1NSwiUiI6MjM0LCJHIjoyMiwiQiI6MzB9fSwiTGluZVdlaWdodCI6MC4wLCJMaW5lVHlwZSI6MCwiUGFyZW50U3R5bGUiOm51bGx9LCJQYXJlbnRTdHlsZSI6bnVsbH0sIlRpdGxlU3R5bGUiOnsiJGlkIjoiMTEwOCIsIkZvbnRTZXR0aW5ncyI6eyIkaWQiOiIxMTA5IiwiRm9udFNpemUiOjExLCJGb250TmFtZSI6IkNhbGlicmkiLCJJc0JvbGQiOmZhbHNlLCJJc0l0YWxpYyI6ZmFsc2UsIklzVW5kZXJsaW5lZCI6ZmFsc2UsIlBhcmVudFN0eWxlIjpudWxsfSwiQXV0b1NpemUiOjAsIkZvcmVncm91bmQiOnsiJGlkIjoiMTExMCIsIkNvbG9yIjp7IiRpZCI6IjExMTE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ExMiIsIlRvcCI6MC4wLCJMZWZ0IjowLjAsIlJpZ2h0IjowLjAsIkJvdHRvbSI6MC4wfSwiUGFkZGluZyI6eyIkaWQiOiIxMTEzIiwiVG9wIjowLjAsIkxlZnQiOjAuMCwiUmlnaHQiOjAuMCwiQm90dG9tIjowLjB9LCJCYWNrZ3JvdW5kIjp7IiRpZCI6IjExMTQiLCJDb2xvciI6eyIkaWQiOiIxMTE1IiwiQSI6MjU1LCJSIjowLCJHIjowLCJCIjowfX0sIklzVmlzaWJsZSI6dHJ1ZSwiV2lkdGgiOjAuMCwiSGVpZ2h0IjowLjAsIkJvcmRlclN0eWxlIjp7IiRpZCI6IjExMTYiLCJMaW5lQ29sb3IiOm51bGwsIkxpbmVXZWlnaHQiOjAuMCwiTGluZVR5cGUiOjAsIlBhcmVudFN0eWxlIjpudWxsfSwiUGFyZW50U3R5bGUiOm51bGx9LCJEYXRlU3R5bGUiOnsiJGlkIjoiMTExNyIsIkZvbnRTZXR0aW5ncyI6eyIkaWQiOiIxMTE4IiwiRm9udFNpemUiOjEwLCJGb250TmFtZSI6IkNhbGlicmkiLCJJc0JvbGQiOmZhbHNlLCJJc0l0YWxpYyI6ZmFsc2UsIklzVW5kZXJsaW5lZCI6ZmFsc2UsIlBhcmVudFN0eWxlIjpudWxsfSwiQXV0b1NpemUiOjAsIkZvcmVncm91bmQiOnsiJGlkIjoiMTExOSIsIkNvbG9yIjp7IiRpZCI6IjExMjA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TEyMSIsIlRvcCI6MC4wLCJMZWZ0IjowLjAsIlJpZ2h0IjowLjAsIkJvdHRvbSI6MC4wfSwiUGFkZGluZyI6eyIkaWQiOiIxMTIyIiwiVG9wIjowLjAsIkxlZnQiOjAuMCwiUmlnaHQiOjAuMCwiQm90dG9tIjowLjB9LCJCYWNrZ3JvdW5kIjp7IiRpZCI6IjExMjMiLCJDb2xvciI6eyIkaWQiOiIxMTI0IiwiQSI6MjU1LCJSIjo5NCwiRyI6OTQsIkIiOjk0fX0sIklzVmlzaWJsZSI6dHJ1ZSwiV2lkdGgiOjAuMCwiSGVpZ2h0IjowLjAsIkJvcmRlclN0eWxlIjp7IiRpZCI6IjExMjUiLCJMaW5lQ29sb3IiOm51bGwsIkxpbmVXZWlnaHQiOjAuMCwiTGluZVR5cGUiOjAsIlBhcmVudFN0eWxlIjpudWxsfSwiUGFyZW50U3R5bGUiOm51bGx9LCJEYXRlRm9ybWF0Ijp7IiRpZCI6IjE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yNyIsIkZvcm1hdCI6MCwiSXNWaXNpYmxlIjpmYWxzZSwiTGFzdEtub3duVmlzaWJpbGl0eVN0YXRlIjpmYWxzZX0sIklzVmlzaWJsZSI6dHJ1ZSwiUGFyZW50U3R5bGUiOm51bGx9LCJEZWZhdWx0U3dpbWxhbmVBY3Rpdml0eVN0eWxlIjp7IiRpZCI6IjExMjgiLCJIZWFkZXJTdHlsZSI6eyIkaWQiOiIxMTI5IiwiVGV4dFN0eWxlIjp7IiRpZCI6IjExMzAiLCJGb250U2V0dGluZ3MiOnsiJGlkIjoiMTEzMSIsIkZvbnRTaXplIjoxMSwiRm9udE5hbWUiOiJDYWxpYnJpIiwiSXNCb2xkIjpmYWxzZSwiSXNJdGFsaWMiOmZhbHNlLCJJc1VuZGVybGluZWQiOmZhbHNlLCJQYXJlbnRTdHlsZSI6bnVsbH0sIkF1dG9TaXplIjoyLCJGb3JlZ3JvdW5kIjp7IiRpZCI6IjExMzIiLCJDb2xvciI6eyIkaWQiOiIxMTMzIiwiQSI6MjU1LCJSIjo2NCwiRyI6NjQsIkIiOjY0fX0sIk1heFdpZHRoIjoiSW5maW5pdHkiLCJNYXhIZWlnaHQiOiJJbmZpbml0eSIsIlNtYXJ0Rm9yZWdyb3VuZElzQWN0aXZlIjpmYWxzZSwiSG9yaXpvbnRhbEFsaWdubWVudCI6MCwiVmVydGljYWxBbGlnbm1lbnQiOjAsIlNtYXJ0Rm9yZWdyb3VuZCI6bnVsbCwiQmFja2dyb3VuZEZpbGxUeXBlIjowLCJNYXJnaW4iOnsiJGlkIjoiMTEzNCIsIlRvcCI6MC4wLCJMZWZ0IjowLjAsIlJpZ2h0IjowLjAsIkJvdHRvbSI6MC4wfSwiUGFkZGluZyI6eyIkaWQiOiIxMTM1IiwiVG9wIjowLjAsIkxlZnQiOjAuMCwiUmlnaHQiOjAuMCwiQm90dG9tIjowLjB9LCJCYWNrZ3JvdW5kIjp7IiRpZCI6IjExMzYiLCJDb2xvciI6eyIkaWQiOiIxMTM3IiwiQSI6MjU1LCJSIjo2NCwiRyI6NjQsIkIiOjY0fX0sIklzVmlzaWJsZSI6dHJ1ZSwiV2lkdGgiOjAuMCwiSGVpZ2h0IjowLjAsIkJvcmRlclN0eWxlIjpudWxsLCJQYXJlbnRTdHlsZSI6bnVsbH0sIlJlY3RhbmdsZVN0eWxlIjp7IiRpZCI6IjExMzgiLCJNYXJnaW4iOnsiJGlkIjoiMTEzOSIsIlRvcCI6MC4wLCJMZWZ0IjowLjAsIlJpZ2h0IjowLjAsIkJvdHRvbSI6MC4wfSwiUGFkZGluZyI6eyIkaWQiOiIxMTQwIiwiVG9wIjowLjAsIkxlZnQiOjAuMCwiUmlnaHQiOjAuMCwiQm90dG9tIjowLjB9LCJCYWNrZ3JvdW5kIjp7IiRpZCI6IjExNDEiLCJDb2xvciI6eyIkaWQiOiIxMTQyIiwiQSI6MTI3LCJSIjoxMzEsIkciOjEzMSwiQiI6MTMxfX0sIklzVmlzaWJsZSI6dHJ1ZSwiV2lkdGgiOjAuMCwiSGVpZ2h0IjowLjAsIkJvcmRlclN0eWxlIjp7IiRpZCI6IjExNDMiLCJMaW5lQ29sb3IiOnsiJGlkIjoiMTE0NCIsIiR0eXBlIjoiTkxSRS5Db21tb24uRG9tLlNvbGlkQ29sb3JCcnVzaCwgTkxSRS5Db21tb24iLCJDb2xvciI6eyIkaWQiOiIxMTQ1IiwiQSI6MjU1LCJSIjoyNTUsIkciOjAsIkIiOjB9fSwiTGluZVdlaWdodCI6MC4wLCJMaW5lVHlwZSI6MCwiUGFyZW50U3R5bGUiOm51bGx9LCJQYXJlbnRTdHlsZSI6bnVsbH0sIk1hcmdpbiI6eyIkaWQiOiIxMTQ2IiwiVG9wIjowLjAsIkxlZnQiOjAuMCwiUmlnaHQiOjAuMCwiQm90dG9tIjowLjB9LCJQYWRkaW5nIjp7IiRpZCI6IjExNDciLCJUb3AiOjAuMCwiTGVmdCI6MC4wLCJSaWdodCI6MC4wLCJCb3R0b20iOjAuMH0sIkJhY2tncm91bmQiOm51bGwsIklzVmlzaWJsZSI6dHJ1ZSwiV2lkdGgiOjAuMCwiSGVpZ2h0IjowLjAsIkJvcmRlclN0eWxlIjpudWxsLCJQYXJlbnRTdHlsZSI6bnVsbH0sIkJhY2tncm91bmRTdHlsZSI6eyIkaWQiOiIxMTQ4IiwiTWFyZ2luIjp7IiRpZCI6IjExNDkiLCJUb3AiOjAuMCwiTGVmdCI6MC4wLCJSaWdodCI6MC4wLCJCb3R0b20iOjAuMH0sIlBhZGRpbmciOnsiJGlkIjoiMTE1MCIsIlRvcCI6MC4wLCJMZWZ0IjowLjAsIlJpZ2h0IjowLjAsIkJvdHRvbSI6MC4wfSwiQmFja2dyb3VuZCI6eyIkaWQiOiIxMTUxIiwiQ29sb3IiOnsiJGlkIjoiMTE1MiIsIkEiOjUxLCJSIjoyMDAsIkciOjIwMCwiQiI6MjAwfX0sIklzVmlzaWJsZSI6dHJ1ZSwiV2lkdGgiOjAuMCwiSGVpZ2h0IjowLjAsIkJvcmRlclN0eWxlIjp7IiRpZCI6IjExNTMiLCJMaW5lQ29sb3IiOnsiJGlkIjoiMTE1NCIsIiR0eXBlIjoiTkxSRS5Db21tb24uRG9tLlNvbGlkQ29sb3JCcnVzaCwgTkxSRS5Db21tb24iLCJDb2xvciI6eyIkaWQiOiIxMTU1IiwiQSI6MjU1LCJSIjoyMzQsIkciOjIyLCJCIjozMH19LCJMaW5lV2VpZ2h0IjowLjAsIkxpbmVUeXBlIjowLCJQYXJlbnRTdHlsZSI6bnVsbH0sIlBhcmVudFN0eWxlIjpudWxsfSwiTWFyZ2luIjp7IiRpZCI6IjExNTYiLCJUb3AiOjAuMCwiTGVmdCI6MC4wLCJSaWdodCI6MC4wLCJCb3R0b20iOjAuMH0sIlBhZGRpbmciOnsiJGlkIjoiMTE1NyIsIlRvcCI6MC4wLCJMZWZ0IjowLjAsIlJpZ2h0IjowLjAsIkJvdHRvbSI6MC4wfSwiSXNWaXNpYmxlIjp0cnVlLCJXaWR0aCI6MC4wLCJIZWlnaHQiOjAuMCwiQm9yZGVyU3R5bGUiOnsiJGlkIjoiMTE1OCIsIkxpbmVDb2xvciI6bnVsbCwiTGluZVdlaWdodCI6MC4wLCJMaW5lVHlwZSI6MCwiUGFyZW50U3R5bGUiOm51bGx9LCJQYXJlbnRTdHlsZSI6bnVsbH0sIk1hcmdpbiI6eyIkaWQiOiIxMTU5IiwiVG9wIjowLjAsIkxlZnQiOjAuMCwiUmlnaHQiOjAuMCwiQm90dG9tIjowLjB9LCJQYWRkaW5nIjp7IiRpZCI6IjExNjAiLCJUb3AiOjAuMCwiTGVmdCI6MC4wLCJSaWdodCI6MC4wLCJCb3R0b20iOjAuMH0sIklzVmlzaWJsZSI6dHJ1ZSwiV2lkdGgiOjAuMCwiSGVpZ2h0IjowLjAsIkJvcmRlclN0eWxlIjp7IiRpZCI6IjExNjEiLCJMaW5lQ29sb3IiOm51bGwsIkxpbmVXZWlnaHQiOjAuMCwiTGluZVR5cGUiOjAsIlBhcmVudFN0eWxlIjpudWxsfSwiUGFyZW50U3R5bGUiOm51bGx9fV0sIkhhc0Jhc2VsaW5lcyI6ZmFsc2UsIkN1bHR1cmVJbmZvTmFtZSI6ImVuLVVTIiwiU3R5bGVOYW1lIjpudWxsLCJWZXJzaW9uIjp7IiRpZCI6IjExNjIiLCJWZXJzaW9uIjoiNS40LjAiLCJPcmlnaW5hbEFzc2VtYmx5VmVyc2lvbiI6bnVsbCwiRWRpdGlvbiI6bnVsbCwiTGFzdFNhdmVkRWRpdGlvbiI6MCwiSXNQbHVzRWRpdGlvbiI6ZmFsc2UsIklzUHJvRWRpdGlvbiI6ZmFsc2V9LCJFZmZlY3QiOjAsIlN0eWxlIjp7IiRpZCI6IjExNjMiLCJEZWZhdWx0RGVwZW5kZW5jeVN0eWxlIjp7IiRpZCI6IjExNjQiLCJMaW5lU3R5bGUiOnsiJGlkIjoiMTE2NSIsIkxpbmVDb2xvciI6eyIkaWQiOiIxMTY2IiwiJHR5cGUiOiJOTFJFLkNvbW1vbi5Eb20uU29saWRDb2xvckJydXNoLCBOTFJFLkNvbW1vbiIsIkNvbG9yIjp7IiRpZCI6IjExNjciLCJBIjoyNTUsIlIiOjAsIkciOjAsIkIiOjB9fSwiTGluZVdlaWdodCI6MS4wLCJMaW5lVHlwZSI6MCwiUGFyZW50U3R5bGUiOm51bGx9LCJFbmRBcnJvd2hlYWRMaW5lU3R5bGUiOnsiJGlkIjoiMTE2OCIsIktpbmQiOjEsIldpZHRoIjoxLCJMZW5ndGgiOjAsIlBhcmVudFN0eWxlIjpudWxsfSwiQnJpbmdUb0Zyb250Ijp0cnVlLCJFbGJvd1JhZGl1cyI6My4wLCJNYXJnaW4iOnsiJGlkIjoiMTE2OSIsIlRvcCI6MC4wLCJMZWZ0IjowLjAsIlJpZ2h0IjowLjAsIkJvdHRvbSI6MC4wfSwiUGFkZGluZyI6eyIkaWQiOiIxMTcwIiwiVG9wIjowLjAsIkxlZnQiOjAuMCwiUmlnaHQiOjAuMCwiQm90dG9tIjowLjB9LCJCYWNrZ3JvdW5kIjpudWxsLCJJc1Zpc2libGUiOnRydWUsIldpZHRoIjowLjAsIkhlaWdodCI6MC4wLCJCb3JkZXJTdHlsZSI6bnVsbCwiUGFyZW50U3R5bGUiOm51bGx9LCJDcml0aWNhbFBhdGhTdHlsZSI6eyIkaWQiOiIxMTcxIiwiQ3JpdGljYWxQYXRoU3R5bGVPcHRpb25zIjozMCwiTGluZVN0eWxlIjp7IiRpZCI6IjExNzIiLCJMaW5lQ29sb3IiOnsiJGlkIjoiMTE3MyIsIiR0eXBlIjoiTkxSRS5Db21tb24uRG9tLlNvbGlkQ29sb3JCcnVzaCwgTkxSRS5Db21tb24iLCJDb2xvciI6eyIkaWQiOiIxMTc0IiwiQSI6MjU1LCJSIjoyMjIsIkciOjUwLCJCIjo1MH19LCJMaW5lV2VpZ2h0IjoxLjAsIkxpbmVUeXBlIjowLCJQYXJlbnRTdHlsZSI6bnVsbH0sIlRpdGxlRm9yZWdyb3VuZCI6eyIkaWQiOiIxMTc1IiwiQ29sb3IiOnsiJGlkIjoiMTE3NiIsIkEiOjI1NSwiUiI6MTc2LCJHIjoxOSwiQiI6MjV9fSwiU2hhcGVzQmFja2dyb3VuZCI6eyIkaWQiOiIxMTc3IiwiQ29sb3IiOnsiJGlkIjoiMTE3OCIsIkEiOjI1NSwiUiI6MjUzLCJHIjoyMDMsIkIiOjIwOH19LCJTaGFwZXNCb3JkZXJTdHlsZSI6eyIkaWQiOiIxMTc5IiwiTGluZUNvbG9yIjp7IiRpZCI6IjExODAiLCIkdHlwZSI6Ik5MUkUuQ29tbW9uLkRvbS5Tb2xpZENvbG9yQnJ1c2gsIE5MUkUuQ29tbW9uIiwiQ29sb3IiOnsiJGlkIjoiMTE4MSIsIkEiOjI1NSwiUiI6MjM0LCJHIjoyMiwiQiI6MzB9fSwiTGluZVdlaWdodCI6Mi4wLCJMaW5lVHlwZSI6MCwiUGFyZW50U3R5bGUiOm51bGx9LCJNYXJnaW4iOnsiJGlkIjoiMTE4MiIsIlRvcCI6MC4wLCJMZWZ0IjowLjAsIlJpZ2h0IjowLjAsIkJvdHRvbSI6MC4wfSwiUGFkZGluZyI6eyIkaWQiOiIxMTgzIiwiVG9wIjowLjAsIkxlZnQiOjAuMCwiUmlnaHQiOjAuMCwiQm90dG9tIjowLjB9LCJCYWNrZ3JvdW5kIjpudWxsLCJJc1Zpc2libGUiOmZhbHNlLCJXaWR0aCI6MC4wLCJIZWlnaHQiOjAuMCwiQm9yZGVyU3R5bGUiOnsiJGlkIjoiMTE4NCIsIkxpbmVDb2xvciI6bnVsbCwiTGluZVdlaWdodCI6MC4wLCJMaW5lVHlwZSI6MCwiUGFyZW50U3R5bGUiOm51bGx9LCJQYXJlbnRTdHlsZSI6bnVsbH0sIlBhbmVsc1NwYWNpbmdEZWZpbml0aW9uIjp7IiRpZCI6IjExODUiLCJTcGFjaW5nQWJvdmVUaW1lYmFuZCI6MywiU3BhY2luZ0JlbG93VGltZWJhbmQiOjMsIlNwYWNpbmdBYm92ZUJldHdlZW5Td2ltbGFuZXNBbmRUYXNrcyI6NSwiU3BhY2luZ0JlbG93QmV0d2VlblN3aW1sYW5lc0FuZFRhc2tzIjo1fSwiVGltZWJhbmRTdHlsZSI6eyIkaWQiOiIxMTg2IiwiU2NhbGVNYXJraW5nIjowLCJTaGFwZSI6MCwiU2hhcGVTdHlsZSI6eyIkaWQiOiIxMTg3IiwiTWFyZ2luIjp7IiRpZCI6IjExODgiLCJUb3AiOjAuMCwiTGVmdCI6MTAuMCwiUmlnaHQiOjEwLjAsIkJvdHRvbSI6MC4wfSwiUGFkZGluZyI6eyIkaWQiOiIxMTg5IiwiVG9wIjowLjAsIkxlZnQiOjEwLjAsIlJpZ2h0IjoxMC4wLCJCb3R0b20iOjAuMH0sIkJhY2tncm91bmQiOnsiJGlkIjoiMTE5MCIsIkNvbG9yIjp7IiRpZCI6IjExOTEiLCJBIjoyNTUsIlIiOjk4LCJHIjo5OCwiQiI6OTh9fSwiSXNWaXNpYmxlIjp0cnVlLCJXaWR0aCI6MC4wLCJIZWlnaHQiOjE0LjM5OTk5OTYxODUzMDI3MywiQm9yZGVyU3R5bGUiOnsiJGlkIjoiMTE5MiIsIkxpbmVDb2xvciI6eyIkaWQiOiIxMTkzIiwiJHR5cGUiOiJOTFJFLkNvbW1vbi5Eb20uU29saWRDb2xvckJydXNoLCBOTFJFLkNvbW1vbiIsIkNvbG9yIjp7IiRpZCI6IjExOTQiLCJBIjoyNTUsIlIiOjI1NSwiRyI6MCwiQiI6MH19LCJMaW5lV2VpZ2h0IjowLjAsIkxpbmVUeXBlIjowLCJQYXJlbnRTdHlsZSI6bnVsbH0sIlBhcmVudFN0eWxlIjpudWxsfSwiTWlkZGxlVGllclNoYXBlU3R5bGUiOnsiJGlkIjoiMTE5NSIsIk1hcmdpbiI6eyIkaWQiOiIxMTk2IiwiVG9wIjowLjAsIkxlZnQiOjEwLjAsIlJpZ2h0IjoxMC4wLCJCb3R0b20iOjAuMH0sIlBhZGRpbmciOnsiJGlkIjoiMTE5NyIsIlRvcCI6MC4wLCJMZWZ0IjoxMC4wLCJSaWdodCI6MTAuMCwiQm90dG9tIjowLjB9LCJCYWNrZ3JvdW5kIjp7IiRpZCI6IjExOTgiLCJDb2xvciI6eyIkaWQiOiIxMTk5IiwiQSI6MjU1LCJSIjoxMjQsIkciOjEzNywiQiI6Mjl9fSwiSXNWaXNpYmxlIjp0cnVlLCJXaWR0aCI6MC4wLCJIZWlnaHQiOjE0LjM5OTk5OTYxODUzMDI3MywiQm9yZGVyU3R5bGUiOnsiJGlkIjoiMTIwMCIsIkxpbmVDb2xvciI6eyIkcmVmIjoiMTE5MyJ9LCJMaW5lV2VpZ2h0IjowLjAsIkxpbmVUeXBlIjowLCJQYXJlbnRTdHlsZSI6bnVsbH0sIlBhcmVudFN0eWxlIjpudWxsfSwiQm90dG9tVGllclNoYXBlU3R5bGUiOnsiJGlkIjoiMTIwMSIsIk1hcmdpbiI6eyIkaWQiOiIxMjAyIiwiVG9wIjowLjAsIkxlZnQiOjEwLjAsIlJpZ2h0IjoxMC4wLCJCb3R0b20iOjAuMH0sIlBhZGRpbmciOnsiJGlkIjoiMTIwMyIsIlRvcCI6MC4wLCJMZWZ0IjoxMC4wLCJSaWdodCI6MTAuMCwiQm90dG9tIjowLjB9LCJCYWNrZ3JvdW5kIjp7IiRpZCI6IjEyMDQiLCJDb2xvciI6eyIkaWQiOiIxMjA1IiwiQSI6MjU1LCJSIjoxMjQsIkciOjEzNywiQiI6Mjl9fSwiSXNWaXNpYmxlIjp0cnVlLCJXaWR0aCI6MC4wLCJIZWlnaHQiOjE0LjM5OTk5OTYxODUzMDI3MywiQm9yZGVyU3R5bGUiOnsiJGlkIjoiMTIwNiIsIkxpbmVDb2xvciI6eyIkcmVmIjoiMTE5MyJ9LCJMaW5lV2VpZ2h0IjowLjAsIkxpbmVUeXBlIjowLCJQYXJlbnRTdHlsZSI6bnVsbH0sIlBhcmVudFN0eWxlIjpudWxsfSwiUmlnaHRFbmRDYXBzU3R5bGUiOnsiJGlkIjoiMTIwNyIsIkZvbnRTZXR0aW5ncyI6eyIkaWQiOiIxMjA4IiwiRm9udFNpemUiOjE4LCJGb250TmFtZSI6IkNhbGlicmkiLCJJc0JvbGQiOnRydWUsIklzSXRhbGljIjpmYWxzZSwiSXNVbmRlcmxpbmVkIjpmYWxzZSwiUGFyZW50U3R5bGUiOm51bGx9LCJBdXRvU2l6ZSI6MCwiRm9yZWdyb3VuZCI6eyIkaWQiOiIxMjA5IiwiQ29sb3IiOnsiJGlkIjoiMTIxMCIsIkEiOjI1NSwiUiI6MTY2LCJHIjoxODMsIkIiOjM5fX0sIk1heFdpZHRoIjoyMDAuMCwiTWF4SGVpZ2h0IjoiSW5maW5pdHkiLCJTbWFydEZvcmVncm91bmRJc0FjdGl2ZSI6ZmFsc2UsIkhvcml6b250YWxBbGlnbm1lbnQiOjAsIlZlcnRpY2FsQWxpZ25tZW50IjoxLCJTbWFydEZvcmVncm91bmQiOm51bGwsIkJhY2tncm91bmRGaWxsVHlwZSI6MCwiTWFyZ2luIjp7IiRpZCI6IjEyMTEiLCJUb3AiOjAuMCwiTGVmdCI6MC4wLCJSaWdodCI6MjAuMCwiQm90dG9tIjowLjB9LCJQYWRkaW5nIjp7IiRpZCI6IjEyMTIiLCJUb3AiOjAuMCwiTGVmdCI6MC4wLCJSaWdodCI6MC4wLCJCb3R0b20iOjAuMH0sIkJhY2tncm91bmQiOnsiJGlkIjoiMTIxMyIsIkNvbG9yIjp7IiRpZCI6IjEyMTQiLCJBIjoyNTUsIlIiOjE2NiwiRyI6MTgzLCJCIjozOX19LCJJc1Zpc2libGUiOnRydWUsIldpZHRoIjowLjAsIkhlaWdodCI6MC4wLCJCb3JkZXJTdHlsZSI6eyIkaWQiOiIxMjE1IiwiTGluZUNvbG9yIjpudWxsLCJMaW5lV2VpZ2h0IjowLjAsIkxpbmVUeXBlIjowLCJQYXJlbnRTdHlsZSI6bnVsbH0sIlBhcmVudFN0eWxlIjpudWxsfSwiTGVmdEVuZENhcHNTdHlsZSI6eyIkaWQiOiIxMjE2IiwiRm9udFNldHRpbmdzIjp7IiRpZCI6IjEyMTciLCJGb250U2l6ZSI6MTgsIkZvbnROYW1lIjoiQ2FsaWJyaSIsIklzQm9sZCI6dHJ1ZSwiSXNJdGFsaWMiOmZhbHNlLCJJc1VuZGVybGluZWQiOmZhbHNlLCJQYXJlbnRTdHlsZSI6bnVsbH0sIkF1dG9TaXplIjowLCJGb3JlZ3JvdW5kIjp7IiRpZCI6IjEyMTgiLCJDb2xvciI6eyIkaWQiOiIxMjE5IiwiQSI6MjU1LCJSIjoxNjYsIkciOjE4MywiQiI6Mzl9fSwiTWF4V2lkdGgiOjIwMC4wLCJNYXhIZWlnaHQiOiJJbmZpbml0eSIsIlNtYXJ0Rm9yZWdyb3VuZElzQWN0aXZlIjpmYWxzZSwiSG9yaXpvbnRhbEFsaWdubWVudCI6MCwiVmVydGljYWxBbGlnbm1lbnQiOjEsIlNtYXJ0Rm9yZWdyb3VuZCI6bnVsbCwiQmFja2dyb3VuZEZpbGxUeXBlIjowLCJNYXJnaW4iOnsiJGlkIjoiMTIyMCIsIlRvcCI6MC4wLCJMZWZ0IjoxNDYuNTE4NjgyNjg4MDUyNzMsIlJpZ2h0IjowLjAsIkJvdHRvbSI6MC4wfSwiUGFkZGluZyI6eyIkaWQiOiIxMjIxIiwiVG9wIjowLjAsIkxlZnQiOjAuMCwiUmlnaHQiOjAuMCwiQm90dG9tIjowLjB9LCJCYWNrZ3JvdW5kIjp7IiRpZCI6IjEyMjIiLCJDb2xvciI6eyIkaWQiOiIxMjIzIiwiQSI6MjU1LCJSIjoxNjYsIkciOjE4MywiQiI6Mzl9fSwiSXNWaXNpYmxlIjpmYWxzZSwiV2lkdGgiOjAuMCwiSGVpZ2h0IjowLjAsIkJvcmRlclN0eWxlIjp7IiRpZCI6IjEyMjQiLCJMaW5lQ29sb3IiOm51bGwsIkxpbmVXZWlnaHQiOjAuMCwiTGluZVR5cGUiOjAsIlBhcmVudFN0eWxlIjpudWxsfSwiUGFyZW50U3R5bGUiOm51bGx9LCJUb2RheVRleHRTdHlsZSI6eyIkaWQiOiIxMjI1IiwiRm9udFNldHRpbmdzIjp7IiRpZCI6IjEyMjYiLCJGb250U2l6ZSI6MTIsIkZvbnROYW1lIjoiQ2FsaWJyaSIsIklzQm9sZCI6ZmFsc2UsIklzSXRhbGljIjpmYWxzZSwiSXNVbmRlcmxpbmVkIjpmYWxzZSwiUGFyZW50U3R5bGUiOm51bGx9LCJBdXRvU2l6ZSI6MCwiRm9yZWdyb3VuZCI6eyIkaWQiOiIxMjI3IiwiQ29sb3IiOnsiJGlkIjoiMTIyOC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MjI5IiwiVG9wIjowLjAsIkxlZnQiOjAuMCwiUmlnaHQiOjAuMCwiQm90dG9tIjowLjB9LCJQYWRkaW5nIjp7IiRpZCI6IjEyMzAiLCJUb3AiOjAuMCwiTGVmdCI6MC4wLCJSaWdodCI6MC4wLCJCb3R0b20iOjAuMH0sIkJhY2tncm91bmQiOnsiJGlkIjoiMTIzMSIsIkNvbG9yIjp7IiRpZCI6IjEyMzIiLCJBIjoyNTUsIlIiOjAsIkciOjAsIkIiOjB9fSwiSXNWaXNpYmxlIjp0cnVlLCJXaWR0aCI6MC4wLCJIZWlnaHQiOjAuMCwiQm9yZGVyU3R5bGUiOnsiJGlkIjoiMTIzMyIsIkxpbmVDb2xvciI6bnVsbCwiTGluZVdlaWdodCI6MC4wLCJMaW5lVHlwZSI6MCwiUGFyZW50U3R5bGUiOm51bGx9LCJQYXJlbnRTdHlsZSI6bnVsbH0sIlRvZGF5TWFya2VyU3R5bGUiOnsiJGlkIjoiMTIzNCIsIk1hcmdpbiI6eyIkaWQiOiIxMjM1IiwiVG9wIjowLjAsIkxlZnQiOjAuMCwiUmlnaHQiOjAuMCwiQm90dG9tIjowLjB9LCJQYWRkaW5nIjp7IiRpZCI6IjEyMzYiLCJUb3AiOjAuMCwiTGVmdCI6MC4wLCJSaWdodCI6MC4wLCJCb3R0b20iOjAuMH0sIkJhY2tncm91bmQiOnsiJGlkIjoiMTIzNyIsIkNvbG9yIjp7IiRpZCI6IjEyMzgiLCJBIjoyNTUsIlIiOjI1NSwiRyI6MCwiQiI6MH19LCJJc1Zpc2libGUiOnRydWUsIldpZHRoIjowLjAsIkhlaWdodCI6MC4wLCJCb3JkZXJTdHlsZSI6bnVsbCwiUGFyZW50U3R5bGUiOm51bGx9LCJTY2FsZVN0eWxlIjp7IiRpZCI6IjEyMzkiLCJTaGFwZSI6MCwiU2hvd1NlZ21lbnRTZXBhcmF0b3JzIjp0cnVlLCJTZWdtZW50U2VwYXJhdG9yT3BhY2l0eSI6MzAsIkhhc0JlZW5WaXNpYmxlQmVmb3JlIjpmYWxzZSwiRm9udFNldHRpbmdzIjp7IiRpZCI6IjEyNDAiLCJGb250U2l6ZSI6MTIsIkZvbnROYW1lIjoiQ2FsaWJyaSIsIklzQm9sZCI6ZmFsc2UsIklzSXRhbGljIjpmYWxzZSwiSXNVbmRlcmxpbmVkIjpmYWxzZSwiUGFyZW50U3R5bGUiOm51bGx9LCJBdXRvU2l6ZSI6MCwiRm9yZWdyb3VuZCI6eyIkaWQiOiIxMjQxIiwiQ29sb3IiOnsiJGlkIjoiMTI0MiIsIkEiOjI1NSwiUiI6MjIxLCJHIjoyMjEsIkIiOjIyMX19LCJNYXhXaWR0aCI6MjAwLjAsIk1heEhlaWdodCI6IkluZmluaXR5IiwiU21hcnRGb3JlZ3JvdW5kSXNBY3RpdmUiOmZhbHNlLCJIb3Jpem9udGFsQWxpZ25tZW50IjowLCJWZXJ0aWNhbEFsaWdubWVudCI6MSwiU21hcnRGb3JlZ3JvdW5kIjpudWxsLCJCYWNrZ3JvdW5kRmlsbFR5cGUiOjAsIk1hcmdpbiI6eyIkaWQiOiIxMjQzIiwiVG9wIjowLjAsIkxlZnQiOjQuMCwiUmlnaHQiOjQuMCwiQm90dG9tIjowLjB9LCJQYWRkaW5nIjp7IiRpZCI6IjEyNDQiLCJUb3AiOjAuMCwiTGVmdCI6MC4wLCJSaWdodCI6MC4wLCJCb3R0b20iOjAuMH0sIkJhY2tncm91bmQiOnsiJGlkIjoiMTI0NSIsIkNvbG9yIjp7IiRpZCI6IjEyNDYiLCJBIjoyNTUsIlIiOjk0LCJHIjo5NCwiQiI6OTR9fSwiSXNWaXNpYmxlIjp0cnVlLCJXaWR0aCI6MC4wLCJIZWlnaHQiOjAuMCwiQm9yZGVyU3R5bGUiOnsiJGlkIjoiMTI0NyIsIkxpbmVDb2xvciI6bnVsbCwiTGluZVdlaWdodCI6MC4wLCJMaW5lVHlwZSI6MCwiUGFyZW50U3R5bGUiOm51bGx9LCJQYXJlbnRTdHlsZSI6bnVsbH0sIlNpbmdsZVNjYWxlU2hhcGVTdHlsZSI6eyIkaWQiOiIxMjQ4IiwiU2hhcGUiOjQsIkhlaWdodCI6MjAuMH0sIk1pZGRsZVRpZXJTY2FsZVN0eWxlIjp7IiRpZCI6IjEyNDkiLCJTaGFwZSI6MCwiU2hvd1NlZ21lbnRTZXBhcmF0b3JzIjp0cnVlLCJTZWdtZW50U2VwYXJhdG9yT3BhY2l0eSI6MzAsIkhhc0JlZW5WaXNpYmxlQmVmb3JlIjp0cnVlLCJGb250U2V0dGluZ3MiOnsiJGlkIjoiMTI1MCIsIkZvbnRTaXplIjoxMiwiRm9udE5hbWUiOiJDYWxpYnJpIiwiSXNCb2xkIjpmYWxzZSwiSXNJdGFsaWMiOmZhbHNlLCJJc1VuZGVybGluZWQiOmZhbHNlLCJQYXJlbnRTdHlsZSI6bnVsbH0sIkF1dG9TaXplIjowLCJGb3JlZ3JvdW5kIjp7IiRyZWYiOiIxMjQxIn0sIk1heFdpZHRoIjoyMDAuMCwiTWF4SGVpZ2h0IjoiSW5maW5pdHkiLCJTbWFydEZvcmVncm91bmRJc0FjdGl2ZSI6ZmFsc2UsIkhvcml6b250YWxBbGlnbm1lbnQiOjAsIlZlcnRpY2FsQWxpZ25tZW50IjoxLCJTbWFydEZvcmVncm91bmQiOm51bGwsIkJhY2tncm91bmRGaWxsVHlwZSI6MCwiTWFyZ2luIjp7IiRpZCI6IjEyNTEiLCJUb3AiOjAuMCwiTGVmdCI6NC4wLCJSaWdodCI6NC4wLCJCb3R0b20iOjAuMH0sIlBhZGRpbmciOnsiJGlkIjoiMTI1MiIsIlRvcCI6MC4wLCJMZWZ0IjowLjAsIlJpZ2h0IjowLjAsIkJvdHRvbSI6MC4wfSwiQmFja2dyb3VuZCI6eyIkaWQiOiIxMjUzIiwiQ29sb3IiOnsiJGlkIjoiMTI1NCIsIkEiOjI1NSwiUiI6OTQsIkciOjk0LCJCIjo5NH19LCJJc1Zpc2libGUiOnRydWUsIldpZHRoIjowLjAsIkhlaWdodCI6MC4wLCJCb3JkZXJTdHlsZSI6eyIkaWQiOiIxMjU1IiwiTGluZUNvbG9yIjpudWxsLCJMaW5lV2VpZ2h0IjowLjAsIkxpbmVUeXBlIjowLCJQYXJlbnRTdHlsZSI6bnVsbH0sIlBhcmVudFN0eWxlIjpudWxsfSwiQm90dG9tVGllclNjYWxlU3R5bGUiOnsiJGlkIjoiMTI1NiIsIlNoYXBlIjowLCJTaG93U2VnbWVudFNlcGFyYXRvcnMiOnRydWUsIlNlZ21lbnRTZXBhcmF0b3JPcGFjaXR5IjozMCwiSGFzQmVlblZpc2libGVCZWZvcmUiOnRydWUsIkZvbnRTZXR0aW5ncyI6eyIkaWQiOiIxMjU3IiwiRm9udFNpemUiOjEyLCJGb250TmFtZSI6IkNhbGlicmkiLCJJc0JvbGQiOmZhbHNlLCJJc0l0YWxpYyI6ZmFsc2UsIklzVW5kZXJsaW5lZCI6ZmFsc2UsIlBhcmVudFN0eWxlIjpudWxsfSwiQXV0b1NpemUiOjAsIkZvcmVncm91bmQiOnsiJHJlZiI6IjEyNDEifSwiTWF4V2lkdGgiOjIwMC4wLCJNYXhIZWlnaHQiOiJJbmZpbml0eSIsIlNtYXJ0Rm9yZWdyb3VuZElzQWN0aXZlIjpmYWxzZSwiSG9yaXpvbnRhbEFsaWdubWVudCI6MCwiVmVydGljYWxBbGlnbm1lbnQiOjEsIlNtYXJ0Rm9yZWdyb3VuZCI6bnVsbCwiQmFja2dyb3VuZEZpbGxUeXBlIjowLCJNYXJnaW4iOnsiJGlkIjoiMTI1OCIsIlRvcCI6MC4wLCJMZWZ0Ijo0LjAsIlJpZ2h0Ijo0LjAsIkJvdHRvbSI6MC4wfSwiUGFkZGluZyI6eyIkaWQiOiIxMjU5IiwiVG9wIjowLjAsIkxlZnQiOjAuMCwiUmlnaHQiOjAuMCwiQm90dG9tIjowLjB9LCJCYWNrZ3JvdW5kIjp7IiRpZCI6IjEyNjAiLCJDb2xvciI6eyIkaWQiOiIxMjYxIiwiQSI6MjU1LCJSIjo5NCwiRyI6OTQsIkIiOjk0fX0sIklzVmlzaWJsZSI6ZmFsc2UsIldpZHRoIjowLjAsIkhlaWdodCI6MC4wLCJCb3JkZXJTdHlsZSI6eyIkaWQiOiIxMjYyIiwiTGluZUNvbG9yIjpudWxsLCJMaW5lV2VpZ2h0IjowLjAsIkxpbmVUeXBlIjowLCJQYXJlbnRTdHlsZSI6bnVsbH0sIlBhcmVudFN0eWxlIjpudWxsfSwiRWxhcHNlZFRpbWVCYWNrZ3JvdW5kIjp7IiRpZCI6IjEyNjMiLCJDb2xvciI6eyIkaWQiOiIxMjY0IiwiQSI6NzcsIlIiOjI1NSwiRyI6MCwiQiI6MH19LCJBcHBlbmRZZWFyT25ZZWFyQ2hhbmdlIjpmYWxzZSwiRWxhcHNlZFRpbWVGb3JtYXQiOjEsIlRvZGF5TWFya2VyUG9zaXRpb24iOjAsIlF1aWNrUG9zaXRpb24iOjMsIkFic29sdXRlUG9zaXRpb24iOjIzNS44MzQxNjcsIk1hcmdpbiI6eyIkaWQiOiIxMjY1IiwiVG9wIjowLjAsIkxlZnQiOjEwLjAsIlJpZ2h0IjoxMC4wLCJCb3R0b20iOjAuMH0sIlBhZGRpbmciOnsiJGlkIjoiMTI2NiIsIlRvcCI6MC4wLCJMZWZ0IjowLjAsIlJpZ2h0IjowLjAsIkJvdHRvbSI6MC4wfSwiQmFja2dyb3VuZCI6eyIkaWQiOiIxMjY3IiwiQ29sb3IiOnsiJGlkIjoiMTI2OCIsIkEiOjI1NSwiUiI6NDcsIkciOjU0LCJCIjoxNTN9fSwiSXNWaXNpYmxlIjpmYWxzZSwiV2lkdGgiOjAuMCwiSGVpZ2h0IjowLjAsIkJvcmRlclN0eWxlIjpudWxsLCJQYXJlbnRTdHlsZSI6bnVsbH0sIkRlZmF1bHRNaWxlc3RvbmVTdHlsZSI6eyIkaWQiOiIxMjY5IiwiU2hhcGUiOjE0LCJDb25uZWN0b3JNYXJnaW4iOnsiJGlkIjoiMTI3MCIsIlRvcCI6MC4wLCJMZWZ0IjoyLjAsIlJpZ2h0IjoyLjAsIkJvdHRvbSI6MC4wfSwiQ29ubmVjdG9yU3R5bGUiOnsiJGlkIjoiMTI3MSIsIkxpbmVDb2xvciI6eyIkaWQiOiIxMjcyIiwiJHR5cGUiOiJOTFJFLkNvbW1vbi5Eb20uU29saWRDb2xvckJydXNoLCBOTFJFLkNvbW1vbiIsIkNvbG9yIjp7IiRpZCI6IjEyNzMiLCJBIjoxMjcsIlIiOjE2NiwiRyI6MTgzLCJCIjozOX19LCJMaW5lV2VpZ2h0IjoxLjAsIkxpbmVUeXBlIjowLCJQYXJlbnRTdHlsZSI6bnVsbH0sIklzQmVsb3dUaW1lYmFuZCI6ZmFsc2UsIlBvc2l0aW9uT25UYXNrIjowLCJIaWRlRGF0ZSI6ZmFsc2UsIlNoYXBlU2l6ZSI6MSwiU3BhY2luZyI6MC4wLCJQYWRkaW5nIjp7IiRpZCI6IjEyNzQiLCJUb3AiOjUuMCwiTGVmdCI6My4wLCJSaWdodCI6MC4wLCJCb3R0b20iOjIuMH0sIlNoYXBlU3R5bGUiOnsiJGlkIjoiMTI3NSIsIk1hcmdpbiI6eyIkaWQiOiIxMjc2IiwiVG9wIjowLjAsIkxlZnQiOjAuMCwiUmlnaHQiOjAuMCwiQm90dG9tIjowLjB9LCJQYWRkaW5nIjp7IiRpZCI6IjEyNzciLCJUb3AiOjAuMCwiTGVmdCI6MC4wLCJSaWdodCI6MC4wLCJCb3R0b20iOjAuMH0sIkJhY2tncm91bmQiOnsiJGlkIjoiMTI3OCIsIkNvbG9yIjp7IiRpZCI6IjEyNzkiLCJBIjoyNTUsIlIiOjE2NiwiRyI6MTgzLCJCIjozOX19LCJJc1Zpc2libGUiOnRydWUsIldpZHRoIjoxOC4wLCJIZWlnaHQiOjIwLjAsIkJvcmRlclN0eWxlIjp7IiRpZCI6IjEyODAiLCJMaW5lQ29sb3IiOnsiJGlkIjoiMTI4MSIsIiR0eXBlIjoiTkxSRS5Db21tb24uRG9tLlNvbGlkQ29sb3JCcnVzaCwgTkxSRS5Db21tb24iLCJDb2xvciI6eyIkaWQiOiIxMjgyIiwiQSI6MjU1LCJSIjoyMzQsIkciOjIyLCJCIjozMH19LCJMaW5lV2VpZ2h0IjowLjAsIkxpbmVUeXBlIjowLCJQYXJlbnRTdHlsZSI6bnVsbH0sIlBhcmVudFN0eWxlIjpudWxsfSwiVGl0bGVTdHlsZSI6eyIkaWQiOiIxMjgzIiwiRm9udFNldHRpbmdzIjp7IiRpZCI6IjEyODQiLCJGb250U2l6ZSI6MTEsIkZvbnROYW1lIjoiQ2FsaWJyaSIsIklzQm9sZCI6dHJ1ZSwiSXNJdGFsaWMiOmZhbHNlLCJJc1VuZGVybGluZWQiOmZhbHNlLCJQYXJlbnRTdHlsZSI6bnVsbH0sIkF1dG9TaXplIjowLCJGb3JlZ3JvdW5kIjp7IiRpZCI6IjEyODUiLCJDb2xvciI6eyIkaWQiOiIxMjg2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EyODciLCJUb3AiOjAuMCwiTGVmdCI6MC4wLCJSaWdodCI6MC4wLCJCb3R0b20iOjAuMH0sIlBhZGRpbmciOnsiJGlkIjoiMTI4OCIsIlRvcCI6MC4wLCJMZWZ0IjowLjAsIlJpZ2h0IjowLjAsIkJvdHRvbSI6MC4wfSwiQmFja2dyb3VuZCI6eyIkaWQiOiIxMjg5IiwiQ29sb3IiOnsiJGlkIjoiMTI5MCIsIkEiOjI1NSwiUiI6MCwiRyI6MCwiQiI6MH19LCJJc1Zpc2libGUiOnRydWUsIldpZHRoIjowLjAsIkhlaWdodCI6MC4wLCJCb3JkZXJTdHlsZSI6eyIkaWQiOiIxMjkxIiwiTGluZUNvbG9yIjpudWxsLCJMaW5lV2VpZ2h0IjowLjAsIkxpbmVUeXBlIjowLCJQYXJlbnRTdHlsZSI6bnVsbH0sIlBhcmVudFN0eWxlIjpudWxsfSwiRGF0ZVN0eWxlIjp7IiRpZCI6IjEyOTIiLCJGb250U2V0dGluZ3MiOnsiJGlkIjoiMTI5MyIsIkZvbnRTaXplIjoxMCwiRm9udE5hbWUiOiJDYWxpYnJpIiwiSXNCb2xkIjpmYWxzZSwiSXNJdGFsaWMiOmZhbHNlLCJJc1VuZGVybGluZWQiOmZhbHNlLCJQYXJlbnRTdHlsZSI6bnVsbH0sIkF1dG9TaXplIjowLCJGb3JlZ3JvdW5kIjp7IiRpZCI6IjEyOTQiLCJDb2xvciI6eyIkaWQiOiIxMjk1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EyOTYiLCJUb3AiOjAuMCwiTGVmdCI6MC4wLCJSaWdodCI6MC4wLCJCb3R0b20iOjAuMH0sIlBhZGRpbmciOnsiJGlkIjoiMTI5NyIsIlRvcCI6MC4wLCJMZWZ0IjowLjAsIlJpZ2h0IjowLjAsIkJvdHRvbSI6MC4wfSwiQmFja2dyb3VuZCI6eyIkaWQiOiIxMjk4IiwiQ29sb3IiOnsiJGlkIjoiMTI5OSIsIkEiOjI1NSwiUiI6OTQsIkciOjk0LCJCIjo5NH19LCJJc1Zpc2libGUiOnRydWUsIldpZHRoIjowLjAsIkhlaWdodCI6MC4wLCJCb3JkZXJTdHlsZSI6eyIkaWQiOiIxMzAwIiwiTGluZUNvbG9yIjpudWxsLCJMaW5lV2VpZ2h0IjowLjAsIkxpbmVUeXBlIjowLCJQYXJlbnRTdHlsZSI6bnVsbH0sIlBhcmVudFN0eWxlIjpudWxsfSwiRGF0ZUZvcm1hdCI6eyIkaWQiOiIxMzAxIiwiRm9ybWF0U3RyaW5nIjoiTU1NIGQsIHl5eXk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zMDIiLCJGb3JtYXQiOjAsIklzVmlzaWJsZSI6ZmFsc2UsIkxhc3RLbm93blZpc2liaWxpdHlTdGF0ZSI6ZmFsc2V9LCJJc1Zpc2libGUiOnRydWUsIlBhcmVudFN0eWxlIjpudWxsfSwiRGVmYXVsdE1vdFN0eWxlIjp7IiRpZCI6IjEzMDMiLCJTaGFwZSI6MTQsIkNvbm5lY3Rvck1hcmdpbiI6eyIkaWQiOiIxMzA0IiwiVG9wIjowLjAsIkxlZnQiOjIuMCwiUmlnaHQiOjIuMCwiQm90dG9tIjowLjB9LCJDb25uZWN0b3JTdHlsZSI6eyIkaWQiOiIxMzA1IiwiTGluZUNvbG9yIjp7IiRpZCI6IjEzMDYiLCIkdHlwZSI6Ik5MUkUuQ29tbW9uLkRvbS5Tb2xpZENvbG9yQnJ1c2gsIE5MUkUuQ29tbW9uIiwiQ29sb3IiOnsiJGlkIjoiMTMwNyIsIkEiOjEyNywiUiI6MTY2LCJHIjoxODMsIkIiOjM5fX0sIkxpbmVXZWlnaHQiOjEuMCwiTGluZVR5cGUiOjAsIlBhcmVudFN0eWxlIjpudWxsfSwiSXNCZWxvd1RpbWViYW5kIjpmYWxzZSwiUG9zaXRpb25PblRhc2siOjEsIkhpZGVEYXRlIjpmYWxzZSwiU2hhcGVTaXplIjoxLCJTcGFjaW5nIjowLjAsIlBhZGRpbmciOnsiJGlkIjoiMTMwOCIsIlRvcCI6NS4wLCJMZWZ0IjozLjAsIlJpZ2h0IjowLjAsIkJvdHRvbSI6Mi4wfSwiU2hhcGVTdHlsZSI6eyIkaWQiOiIxMzA5IiwiTWFyZ2luIjp7IiRpZCI6IjEzMTAiLCJUb3AiOjAuMCwiTGVmdCI6MC4wLCJSaWdodCI6MC4wLCJCb3R0b20iOjAuMH0sIlBhZGRpbmciOnsiJGlkIjoiMTMxMSIsIlRvcCI6MC4wLCJMZWZ0IjowLjAsIlJpZ2h0IjowLjAsIkJvdHRvbSI6MC4wfSwiQmFja2dyb3VuZCI6eyIkaWQiOiIxMzEyIiwiQ29sb3IiOnsiJGlkIjoiMTMxMyIsIkEiOjI1NSwiUiI6MTY2LCJHIjoxODMsIkIiOjM5fX0sIklzVmlzaWJsZSI6dHJ1ZSwiV2lkdGgiOjEzLjAsIkhlaWdodCI6MTMuMCwiQm9yZGVyU3R5bGUiOnsiJGlkIjoiMTMxNCIsIkxpbmVDb2xvciI6eyIkaWQiOiIxMzE1IiwiJHR5cGUiOiJOTFJFLkNvbW1vbi5Eb20uU29saWRDb2xvckJydXNoLCBOTFJFLkNvbW1vbiIsIkNvbG9yIjp7IiRpZCI6IjEzMTYiLCJBIjoyNTUsIlIiOjIzNCwiRyI6MjIsIkIiOjMwfX0sIkxpbmVXZWlnaHQiOjAuMCwiTGluZVR5cGUiOjAsIlBhcmVudFN0eWxlIjpudWxsfSwiUGFyZW50U3R5bGUiOm51bGx9LCJUaXRsZVN0eWxlIjp7IiRpZCI6IjEzMTciLCJGb250U2V0dGluZ3MiOnsiJGlkIjoiMTMxOCIsIkZvbnRTaXplIjoxMSwiRm9udE5hbWUiOiJDYWxpYnJpIiwiSXNCb2xkIjp0cnVlLCJJc0l0YWxpYyI6ZmFsc2UsIklzVW5kZXJsaW5lZCI6ZmFsc2UsIlBhcmVudFN0eWxlIjpudWxsfSwiQXV0b1NpemUiOjAsIkZvcmVncm91bmQiOnsiJGlkIjoiMTMxOSIsIkNvbG9yIjp7IiRpZCI6IjEzMjAiLCJBIjoyNTUsIlIiOjAsIkciOjAsIkIiOjB9fSwiTWF4V2lkdGgiOjIwMC4wLCJNYXhIZWlnaHQiOiJJbmZpbml0eSIsIlNtYXJ0Rm9yZWdyb3VuZElzQWN0aXZlIjpmYWxzZSwiSG9yaXpvbnRhbEFsaWdubWVudCI6MSwiVmVydGljYWxBbGlnbm1lbnQiOjEsIlNtYXJ0Rm9yZWdyb3VuZCI6bnVsbCwiQmFja2dyb3VuZEZpbGxUeXBlIjowLCJNYXJnaW4iOnsiJGlkIjoiMTMyMSIsIlRvcCI6MC4wLCJMZWZ0IjowLjAsIlJpZ2h0IjowLjAsIkJvdHRvbSI6MC4wfSwiUGFkZGluZyI6eyIkaWQiOiIxMzIyIiwiVG9wIjowLjAsIkxlZnQiOjAuMCwiUmlnaHQiOjAuMCwiQm90dG9tIjowLjB9LCJCYWNrZ3JvdW5kIjp7IiRpZCI6IjEzMjMiLCJDb2xvciI6eyIkaWQiOiIxMzI0IiwiQSI6MjU1LCJSIjowLCJHIjowLCJCIjowfX0sIklzVmlzaWJsZSI6dHJ1ZSwiV2lkdGgiOjAuMCwiSGVpZ2h0IjowLjAsIkJvcmRlclN0eWxlIjp7IiRpZCI6IjEzMjUiLCJMaW5lQ29sb3IiOm51bGwsIkxpbmVXZWlnaHQiOjAuMCwiTGluZVR5cGUiOjAsIlBhcmVudFN0eWxlIjpudWxsfSwiUGFyZW50U3R5bGUiOm51bGx9LCJEYXRlU3R5bGUiOnsiJGlkIjoiMTMyNiIsIkZvbnRTZXR0aW5ncyI6eyIkaWQiOiIxMzI3IiwiRm9udFNpemUiOjEwLCJGb250TmFtZSI6IkNhbGlicmkiLCJJc0JvbGQiOmZhbHNlLCJJc0l0YWxpYyI6ZmFsc2UsIklzVW5kZXJsaW5lZCI6ZmFsc2UsIlBhcmVudFN0eWxlIjpudWxsfSwiQXV0b1NpemUiOjAsIkZvcmVncm91bmQiOnsiJGlkIjoiMTMyOCIsIkNvbG9yIjp7IiRpZCI6IjEzMjk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MTMzMCIsIlRvcCI6MC4wLCJMZWZ0IjowLjAsIlJpZ2h0IjowLjAsIkJvdHRvbSI6MC4wfSwiUGFkZGluZyI6eyIkaWQiOiIxMzMxIiwiVG9wIjowLjAsIkxlZnQiOjAuMCwiUmlnaHQiOjAuMCwiQm90dG9tIjowLjB9LCJCYWNrZ3JvdW5kIjp7IiRpZCI6IjEzMzIiLCJDb2xvciI6eyIkaWQiOiIxMzMzIiwiQSI6MjU1LCJSIjo5NCwiRyI6OTQsIkIiOjk0fX0sIklzVmlzaWJsZSI6dHJ1ZSwiV2lkdGgiOjAuMCwiSGVpZ2h0IjowLjAsIkJvcmRlclN0eWxlIjp7IiRpZCI6IjEzMzQiLCJMaW5lQ29sb3IiOm51bGwsIkxpbmVXZWlnaHQiOjAuMCwiTGluZVR5cGUiOjAsIlBhcmVudFN0eWxlIjpudWxsfSwiUGFyZW50U3R5bGUiOm51bGx9LCJEYXRlRm9ybWF0Ijp7IiRpZCI6IjEzMzU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zNiIsIkZvcm1hdCI6MCwiSXNWaXNpYmxlIjpmYWxzZSwiTGFzdEtub3duVmlzaWJpbGl0eVN0YXRlIjpmYWxzZX0sIklzVmlzaWJsZSI6dHJ1ZSwiUGFyZW50U3R5bGUiOm51bGx9LCJEZWZhdWx0VGFza1N0eWxlIjp7IiRpZCI6IjEzMzciLCJTaGFwZSI6MiwiU2hhcGVUaGlja25lc3MiOjAsIkR1cmF0aW9uRm9ybWF0IjowLCJJbmNsdWRlTm9uV29ya2luZ0RheXNJbkR1cmF0aW9uIjpmYWxzZSwiUGVyY2VudGFnZUNvbXBsZXRlU3R5bGUiOnsiJGlkIjoiMTMzOCIsIkZvbnRTZXR0aW5ncyI6eyIkaWQiOiIxMzM5IiwiRm9udFNpemUiOjEwLCJGb250TmFtZSI6IkNhbGlicmkiLCJJc0JvbGQiOmZhbHNlLCJJc0l0YWxpYyI6ZmFsc2UsIklzVW5kZXJsaW5lZCI6ZmFsc2UsIlBhcmVudFN0eWxlIjpudWxsfSwiQXV0b1NpemUiOjAsIkZvcmVncm91bmQiOnsiJGlkIjoiMTM0MCIsIkNvbG9yIjp7IiRpZCI6IjEzNDE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TM0MiIsIlRvcCI6MC4wLCJMZWZ0IjowLjAsIlJpZ2h0IjowLjAsIkJvdHRvbSI6MC4wfSwiUGFkZGluZyI6eyIkaWQiOiIxMzQzIiwiVG9wIjowLjAsIkxlZnQiOjAuMCwiUmlnaHQiOjAuMCwiQm90dG9tIjowLjB9LCJCYWNrZ3JvdW5kIjp7IiRpZCI6IjEzNDQiLCJDb2xvciI6eyIkaWQiOiIxMzQ1IiwiQSI6ODksIlIiOjAsIkciOjAsIkIiOjB9fSwiSXNWaXNpYmxlIjp0cnVlLCJXaWR0aCI6MC4wLCJIZWlnaHQiOjAuMCwiQm9yZGVyU3R5bGUiOnsiJGlkIjoiMTM0NiIsIkxpbmVDb2xvciI6bnVsbCwiTGluZVdlaWdodCI6MC4wLCJMaW5lVHlwZSI6MCwiUGFyZW50U3R5bGUiOm51bGx9LCJQYXJlbnRTdHlsZSI6bnVsbH0sIkR1cmF0aW9uU3R5bGUiOnsiJGlkIjoiMTM0NyIsIkZvbnRTZXR0aW5ncyI6eyIkaWQiOiIxMzQ4IiwiRm9udFNpemUiOjEwLCJGb250TmFtZSI6IkNhbGlicmkiLCJJc0JvbGQiOmZhbHNlLCJJc0l0YWxpYyI6ZmFsc2UsIklzVW5kZXJsaW5lZCI6ZmFsc2UsIlBhcmVudFN0eWxlIjpudWxsfSwiQXV0b1NpemUiOjAsIkZvcmVncm91bmQiOnsiJGlkIjoiMTM0OSIsIkNvbG9yIjp7IiRpZCI6IjEzNTA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TM1MSIsIlRvcCI6MC4wLCJMZWZ0IjowLjAsIlJpZ2h0IjowLjAsIkJvdHRvbSI6MC4wfSwiUGFkZGluZyI6eyIkaWQiOiIxMzUyIiwiVG9wIjowLjAsIkxlZnQiOjAuMCwiUmlnaHQiOjAuMCwiQm90dG9tIjowLjB9LCJCYWNrZ3JvdW5kIjp7IiRpZCI6IjEzNTMiLCJDb2xvciI6eyIkaWQiOiIxMzU0IiwiQSI6MjU1LCJSIjo5NCwiRyI6OTQsIkIiOjk0fX0sIklzVmlzaWJsZSI6dHJ1ZSwiV2lkdGgiOjAuMCwiSGVpZ2h0IjowLjAsIkJvcmRlclN0eWxlIjp7IiRpZCI6IjEzNTUiLCJMaW5lQ29sb3IiOm51bGwsIkxpbmVXZWlnaHQiOjAuMCwiTGluZVR5cGUiOjAsIlBhcmVudFN0eWxlIjpudWxsfSwiUGFyZW50U3R5bGUiOm51bGx9LCJIb3Jpem9udGFsQ29ubmVjdG9yU3R5bGUiOnsiJGlkIjoiMTM1NiIsIkxpbmVDb2xvciI6eyIkaWQiOiIxMzU3IiwiJHR5cGUiOiJOTFJFLkNvbW1vbi5Eb20uU29saWRDb2xvckJydXNoLCBOTFJFLkNvbW1vbiIsIkNvbG9yIjp7IiRpZCI6IjEzNTgiLCJBIjo1MSwiUiI6NjUsIkciOjEzOCwiQiI6MTc5fX0sIkxpbmVXZWlnaHQiOjEuMCwiTGluZVR5cGUiOjAsIlBhcmVudFN0eWxlIjpudWxsfSwiVmVydGljYWxDb25uZWN0b3JTdHlsZSI6eyIkaWQiOiIxMzU5IiwiTGluZUNvbG9yIjp7IiRpZCI6IjEzNjAiLCIkdHlwZSI6Ik5MUkUuQ29tbW9uLkRvbS5Tb2xpZENvbG9yQnJ1c2gsIE5MUkUuQ29tbW9uIiwiQ29sb3IiOnsiJGlkIjoiMTM2MSIsIkEiOjUxLCJSIjo2NSwiRyI6MTM4LCJCIjoxNzl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QmFzZWxpbmVTdHlsZSI6eyIkaWQiOiIxMzYyIiwiU2hhcGVTdHlsZSI6eyIkaWQiOiIxMzYzIiwiTWFyZ2luIjp7IiRpZCI6IjEzNjQiLCJUb3AiOjAuMCwiTGVmdCI6MC4wLCJSaWdodCI6MC4wLCJCb3R0b20iOjAuMH0sIlBhZGRpbmciOnsiJGlkIjoiMTM2NSIsIlRvcCI6MC4wLCJMZWZ0IjowLjAsIlJpZ2h0IjowLjAsIkJvdHRvbSI6MC4wfSwiQmFja2dyb3VuZCI6eyIkaWQiOiIxMzY2IiwiQ29sb3IiOnsiJGlkIjoiMTM2NyIsIkEiOjE1MywiUiI6MCwiRyI6MCwiQiI6MH19LCJJc1Zpc2libGUiOnRydWUsIldpZHRoIjowLjAsIkhlaWdodCI6MC4wLCJCb3JkZXJTdHlsZSI6eyIkaWQiOiIxMzY4IiwiTGluZUNvbG9yIjp7IiRpZCI6IjEzNjkiLCIkdHlwZSI6Ik5MUkUuQ29tbW9uLkRvbS5Tb2xpZENvbG9yQnJ1c2gsIE5MUkUuQ29tbW9uIiwiQ29sb3IiOnsiJGlkIjoiMTM3MCIsIkEiOjI1NSwiUiI6MjU1LCJHIjowLCJCIjowfX0sIkxpbmVXZWlnaHQiOjAuMCwiTGluZVR5cGUiOjAsIlBhcmVudFN0eWxlIjpudWxsfSwiUGFyZW50U3R5bGUiOm51bGx9LCJNYXJnaW4iOnsiJGlkIjoiMTM3MSIsIlRvcCI6MC4wLCJMZWZ0IjowLjAsIlJpZ2h0IjowLjAsIkJvdHRvbSI6MC4wfSwiUGFkZGluZyI6eyIkaWQiOiIxMzcyIiwiVG9wIjowLjAsIkxlZnQiOjAuMCwiUmlnaHQiOjAuMCwiQm90dG9tIjowLjB9LCJCYWNrZ3JvdW5kIjpudWxsLCJJc1Zpc2libGUiOnRydWUsIldpZHRoIjowLjAsIkhlaWdodCI6MC4wLCJCb3JkZXJTdHlsZSI6bnVsbCwiUGFyZW50U3R5bGUiOm51bGx9LCJTaGFwZVN0eWxlIjp7IiRpZCI6IjEzNzMiLCJNYXJnaW4iOnsiJGlkIjoiMTM3NCIsIlRvcCI6MC4wLCJMZWZ0Ijo0LjAsIlJpZ2h0Ijo0LjAsIkJvdHRvbSI6MC4wfSwiUGFkZGluZyI6eyIkaWQiOiIxMzc1IiwiVG9wIjowLjAsIkxlZnQiOjAuMCwiUmlnaHQiOjAuMCwiQm90dG9tIjowLjB9LCJCYWNrZ3JvdW5kIjp7IiRpZCI6IjEzNzYiLCJDb2xvciI6eyIkaWQiOiIxMzc3IiwiQSI6MjU1LCJSIjo2NSwiRyI6MTM4LCJCIjoxNzl9fSwiSXNWaXNpYmxlIjp0cnVlLCJXaWR0aCI6MC4wLCJIZWlnaHQiOjEwLjAsIkJvcmRlclN0eWxlIjp7IiRpZCI6IjEzNzgiLCJMaW5lQ29sb3IiOnsiJGlkIjoiMTM3OSIsIiR0eXBlIjoiTkxSRS5Db21tb24uRG9tLlNvbGlkQ29sb3JCcnVzaCwgTkxSRS5Db21tb24iLCJDb2xvciI6eyIkaWQiOiIxMzgwIiwiQSI6MjU1LCJSIjoyMzQsIkciOjIyLCJCIjozMH19LCJMaW5lV2VpZ2h0IjowLjAsIkxpbmVUeXBlIjowLCJQYXJlbnRTdHlsZSI6bnVsbH0sIlBhcmVudFN0eWxlIjpudWxsfSwiVGl0bGVTdHlsZSI6eyIkaWQiOiIxMzgxIiwiRm9udFNldHRpbmdzIjp7IiRpZCI6IjEzODIiLCJGb250U2l6ZSI6MTEsIkZvbnROYW1lIjoiQ2FsaWJyaSIsIklzQm9sZCI6ZmFsc2UsIklzSXRhbGljIjpmYWxzZSwiSXNVbmRlcmxpbmVkIjpmYWxzZSwiUGFyZW50U3R5bGUiOm51bGx9LCJBdXRvU2l6ZSI6MCwiRm9yZWdyb3VuZCI6eyIkaWQiOiIxMzgzIiwiQ29sb3IiOnsiJGlkIjoiMTM4NC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xMzg1IiwiVG9wIjowLjAsIkxlZnQiOjAuMCwiUmlnaHQiOjAuMCwiQm90dG9tIjowLjB9LCJQYWRkaW5nIjp7IiRpZCI6IjEzODYiLCJUb3AiOjAuMCwiTGVmdCI6MC4wLCJSaWdodCI6MC4wLCJCb3R0b20iOjAuMH0sIkJhY2tncm91bmQiOnsiJGlkIjoiMTM4NyIsIkNvbG9yIjp7IiRpZCI6IjEzODgiLCJBIjoyNTUsIlIiOjAsIkciOjAsIkIiOjB9fSwiSXNWaXNpYmxlIjp0cnVlLCJXaWR0aCI6MC4wLCJIZWlnaHQiOjAuMCwiQm9yZGVyU3R5bGUiOnsiJGlkIjoiMTM4OSIsIkxpbmVDb2xvciI6bnVsbCwiTGluZVdlaWdodCI6MC4wLCJMaW5lVHlwZSI6MCwiUGFyZW50U3R5bGUiOm51bGx9LCJQYXJlbnRTdHlsZSI6bnVsbH0sIkRhdGVTdHlsZSI6eyIkaWQiOiIxMzkwIiwiRm9udFNldHRpbmdzIjp7IiRpZCI6IjEzOTEiLCJGb250U2l6ZSI6MTAsIkZvbnROYW1lIjoiQ2FsaWJyaSIsIklzQm9sZCI6ZmFsc2UsIklzSXRhbGljIjpmYWxzZSwiSXNVbmRlcmxpbmVkIjpmYWxzZSwiUGFyZW50U3R5bGUiOm51bGx9LCJBdXRvU2l6ZSI6MCwiRm9yZWdyb3VuZCI6eyIkaWQiOiIxMzkyIiwiQ29sb3IiOnsiJGlkIjoiMTM5My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xMzk0IiwiVG9wIjowLjAsIkxlZnQiOjAuMCwiUmlnaHQiOjAuMCwiQm90dG9tIjowLjB9LCJQYWRkaW5nIjp7IiRpZCI6IjEzOTUiLCJUb3AiOjAuMCwiTGVmdCI6MC4wLCJSaWdodCI6MC4wLCJCb3R0b20iOjAuMH0sIkJhY2tncm91bmQiOnsiJGlkIjoiMTM5NiIsIkNvbG9yIjp7IiRpZCI6IjEzOTciLCJBIjoyNTUsIlIiOjk0LCJHIjo5NCwiQiI6OTR9fSwiSXNWaXNpYmxlIjp0cnVlLCJXaWR0aCI6MC4wLCJIZWlnaHQiOjAuMCwiQm9yZGVyU3R5bGUiOnsiJGlkIjoiMTM5OCIsIkxpbmVDb2xvciI6bnVsbCwiTGluZVdlaWdodCI6MC4wLCJMaW5lVHlwZSI6MCwiUGFyZW50U3R5bGUiOm51bGx9LCJQYXJlbnRTdHlsZSI6bnVsbH0sIkRhdGVGb3JtYXQiOnsiJGlkIjoiMTM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AwIiwiRm9ybWF0IjowLCJJc1Zpc2libGUiOmZhbHNlLCJMYXN0S25vd25WaXNpYmlsaXR5U3RhdGUiOmZhbHNlfSwiSXNWaXNpYmxlIjp0cnVlLCJQYXJlbnRTdHlsZSI6bnVsbCwiX2V4cGxpY2l0bHlTZXQiOnsiJGlkIjoiMTQwMS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lzQmVsb3dUaW1lYmFuZCI6ZmFsc2UsIlNoYXBlIjpmYWxzZSwiU2hhcGVUaGlja25lc3MiOmZhbHNlLCJTcGFjaW5nIjpmYWxzZSwiV2Vla051bWJlcmluZyI6ZmFsc2UsIlRpdGxlUG9zaXRpb24iOmZhbHNlLCJTdGFydERhdGVQb3NpdGlvbiI6ZmFsc2UsIkVuZERhdGVQb3NpdGlvbiI6ZmFsc2UsIkR1cmF0aW9uUG9zaXRpb24iOmZhbHNlLCJQZXJjZW50YWdlQ29tcGxldGVkUG9zaXRpb24iOmZhbHNlLCJNYXJnaW4iOmZhbHNlfX0sIkRlZmF1bHRTd2ltbGFuZU1pbGVzdG9uZVN0eWxlIjpudWxsLCJHcmlkbGluZVBhbmVsU3R5bGUiOnsiJGlkIjoiMTQwMiIsIkdyaWRsaW5lU3R5bGUiOnsiJGlkIjoiMTQwMyIsIkxpbmVDb2xvciI6eyIkaWQiOiIxNDA0IiwiJHR5cGUiOiJOTFJFLkNvbW1vbi5Eb20uU29saWRDb2xvckJydXNoLCBOTFJFLkNvbW1vbiIsIkNvbG9yIjp7IiRpZCI6IjE0MDUiLCJBIjoyNSwiUiI6OTQsIkciOjk0LCJCIjo5NH19LCJMaW5lV2VpZ2h0IjoxLjAsIkxpbmVUeXBlIjowLCJQYXJlbnRTdHlsZSI6bnVsbH0sIk1hcmdpbiI6eyIkaWQiOiIxNDA2IiwiVG9wIjowLjAsIkxlZnQiOjAuMCwiUmlnaHQiOjAuMCwiQm90dG9tIjowLjB9LCJQYWRkaW5nIjp7IiRpZCI6IjE0MDciLCJUb3AiOjAuMCwiTGVmdCI6MC4wLCJSaWdodCI6MC4wLCJCb3R0b20iOjAuMH0sIkJhY2tncm91bmQiOm51bGwsIklzVmlzaWJsZSI6dHJ1ZSwiV2lkdGgiOjAuMCwiSGVpZ2h0IjowLjAsIkJvcmRlclN0eWxlIjp7IiRpZCI6IjE0MDgiLCJMaW5lQ29sb3IiOm51bGwsIkxpbmVXZWlnaHQiOjAuMCwiTGluZVR5cGUiOjAsIlBhcmVudFN0eWxlIjpudWxsfSwiUGFyZW50U3R5bGUiOm51bGx9LCJBY3Rpdml0eUxpbmVQYW5lbFN0eWxlIjp7IiRpZCI6IjE0MDkiLCJBY3Rpdml0eUxpbmVTdHlsZSI6eyIkaWQiOiIxNDEwIiwiTGluZUNvbG9yIjp7IiRpZCI6IjE0MTEiLCIkdHlwZSI6Ik5MUkUuQ29tbW9uLkRvbS5Tb2xpZENvbG9yQnJ1c2gsIE5MUkUuQ29tbW9uIiwiQ29sb3IiOnsiJGlkIjoiMTQxMiIsIkEiOjM4LCJSIjo2OCwiRyI6MTE0LCJCIjoxOTZ9fSwiTGluZVdlaWdodCI6MS4wLCJMaW5lVHlwZSI6MCwiUGFyZW50U3R5bGUiOm51bGx9LCJNYXJnaW4iOnsiJGlkIjoiMTQxMyIsIlRvcCI6MC4wLCJMZWZ0IjowLjAsIlJpZ2h0IjowLjAsIkJvdHRvbSI6MC4wfSwiUGFkZGluZyI6eyIkaWQiOiIxNDE0IiwiVG9wIjowLjAsIkxlZnQiOjAuMCwiUmlnaHQiOjAuMCwiQm90dG9tIjowLjB9LCJCYWNrZ3JvdW5kIjpudWxsLCJJc1Zpc2libGUiOnRydWUsIldpZHRoIjowLjAsIkhlaWdodCI6MC4wLCJCb3JkZXJTdHlsZSI6eyIkaWQiOiIxNDE1IiwiTGluZUNvbG9yIjpudWxsLCJMaW5lV2VpZ2h0IjowLjAsIkxpbmVUeXBlIjowLCJQYXJlbnRTdHlsZSI6bnVsbH0sIlBhcmVudFN0eWxlIjpudWxsfSwiX3NlbGVjdGVkVGhlbWVQcmVzZXRDb2xvcnMiOnsiJGlkIjoiMTQxNiIsIlRleHRMaWdodCI6eyIkaWQiOiIxNDE3IiwiQSI6MjU1LCJSIjoyNTUsIkciOjI1NSwiQiI6MjU1fSwiVGV4dERhcmsiOnsiJGlkIjoiMTQxOCIsIkEiOjI1NSwiUiI6MCwiRyI6MCwiQiI6MH0sIkFjY2VudDEiOnsiJGlkIjoiMTQxOSIsIkEiOjI1NSwiUiI6MjIxLCJHIjoyMjEsIkIiOjIyMX0sIkFjY2VudDIiOnsiJGlkIjoiMTQyMCIsIkEiOjI1NSwiUiI6OTQsIkciOjk0LCJCIjo5NH0sIkFjY2VudDMiOnsiJGlkIjoiMTQyMSIsIkEiOjI1NSwiUiI6NjUsIkciOjEzOCwiQiI6MTc5fSwiQWNjZW50NCI6eyIkaWQiOiIxNDIyIiwiQSI6MjU1LCJSIjoxNjYsIkciOjE4MywiQiI6Mzl9LCJBY2NlbnQ1Ijp7IiRpZCI6IjE0MjMiLCJBIjoyNTUsIlIiOjI0NiwiRyI6MTQ2LCJCIjowfSwiQWNjZW50NiI6eyIkaWQiOiIxNDI0IiwiQSI6MjU1LCJSIjoxMzEsIkciOjEzMSwiQiI6MTMxfSwiQWNjZW50NyI6eyIkaWQiOiIxNDI1IiwiQSI6MjU1LCJSIjoyNTQsIkciOjE5NSwiQiI6Nn0sIkFjY2VudDgiOnsiJGlkIjoiMTQyNiIsIkEiOjI1NSwiUiI6MjIzLCJHIjo4MywiQiI6Mzl9fSwiU2hvd0VsYXBzZWRUaW1lR3JhZGllbnRTdHlsZSI6ZmFsc2UsIlRpbWViYW5kUmVzZXJ2ZWRMZWZ0QXJlYVN0eWxlIjp7IiRpZCI6IjE0MjciLCJBY3Rpdml0eUhlYWRlcldpZHRoIjowLjAsIklzU2V0IjpmYWxzZX0sIkRlZmF1bHRTd2ltbGFuZVN0eWxlIjpudWxsLCJEZWZhdWx0U3dpbWxhbmVWMlN0eWxlIjp7IiRpZCI6IjE0MjgiLCJTdHlsZUlkIjoiMzMyY2ZiMTMtYjQwMS00ZWMzLWI2NTUtNzM5NjhkMDRkNzQ5IiwiSGVhZGVyU3R5bGUiOnsiJGlkIjoiMTQyOSIsIlRleHRJc1ZlcnRpY2FsIjpmYWxzZSwiVGV4dFN0eWxlIjp7IiRpZCI6IjE0MzAiLCJGb250U2V0dGluZ3MiOnsiJGlkIjoiMTQzMSIsIkZvbnRTaXplIjoxMSwiRm9udE5hbWUiOiJDYWxpYnJpIiwiSXNCb2xkIjpmYWxzZSwiSXNJdGFsaWMiOmZhbHNlLCJJc1VuZGVybGluZWQiOmZhbHNlLCJQYXJlbnRTdHlsZSI6bnVsbH0sIkF1dG9TaXplIjoyLCJGb3JlZ3JvdW5kIjp7IiRpZCI6IjE0MzIiLCJDb2xvciI6eyIkaWQiOiIxNDMz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TQzNCIsIlRvcCI6MC4wLCJMZWZ0IjowLjAsIlJpZ2h0IjowLjAsIkJvdHRvbSI6MC4wfSwiUGFkZGluZyI6eyIkaWQiOiIxNDM1IiwiVG9wIjowLjAsIkxlZnQiOjAuMCwiUmlnaHQiOjAuMCwiQm90dG9tIjowLjB9LCJCYWNrZ3JvdW5kIjp7IiRpZCI6IjE0MzYiLCJDb2xvciI6eyIkaWQiOiIxNDM3IiwiQSI6MjU1LCJSIjoyNTUsIkciOjI1NSwiQiI6MjU1fX0sIklzVmlzaWJsZSI6dHJ1ZSwiV2lkdGgiOjAuMCwiSGVpZ2h0IjowLjAsIkJvcmRlclN0eWxlIjpudWxsLCJQYXJlbnRTdHlsZSI6bnVsbH0sIlJlY3RhbmdsZVN0eWxlIjp7IiRpZCI6IjE0MzgiLCJNYXJnaW4iOnsiJGlkIjoiMTQzOSIsIlRvcCI6MC4wLCJMZWZ0IjowLjAsIlJpZ2h0IjowLjAsIkJvdHRvbSI6MC4wfSwiUGFkZGluZyI6eyIkaWQiOiIxNDQwIiwiVG9wIjowLjAsIkxlZnQiOjAuMCwiUmlnaHQiOjAuMCwiQm90dG9tIjowLjB9LCJCYWNrZ3JvdW5kIjp7IiRpZCI6IjE0NDEiLCJDb2xvciI6eyIkaWQiOiIxNDQyIiwiQSI6MjU1LCJSIjo2NSwiRyI6MTM4LCJCIjoxNzl9fSwiSXNWaXNpYmxlIjp0cnVlLCJXaWR0aCI6MC4wLCJIZWlnaHQiOjAuMCwiQm9yZGVyU3R5bGUiOnsiJGlkIjoiMTQ0MyIsIkxpbmVDb2xvciI6eyIkaWQiOiIxNDQ0IiwiJHR5cGUiOiJOTFJFLkNvbW1vbi5Eb20uU29saWRDb2xvckJydXNoLCBOTFJFLkNvbW1vbiIsIkNvbG9yIjp7IiRpZCI6IjE0NDUiLCJBIjoyNTUsIlIiOjI1NSwiRyI6MjU1LCJCIjoyNTV9fSwiTGluZVdlaWdodCI6MC4wLCJMaW5lVHlwZSI6MCwiUGFyZW50U3R5bGUiOm51bGx9LCJQYXJlbnRTdHlsZSI6bnVsbH0sIk1hcmdpbiI6eyIkaWQiOiIxNDQ2IiwiVG9wIjowLjAsIkxlZnQiOjAuMCwiUmlnaHQiOjAuMCwiQm90dG9tIjowLjB9LCJQYWRkaW5nIjp7IiRpZCI6IjE0NDciLCJUb3AiOjAuMCwiTGVmdCI6MC4wLCJSaWdodCI6MC4wLCJCb3R0b20iOjAuMH0sIkJhY2tncm91bmQiOm51bGwsIklzVmlzaWJsZSI6dHJ1ZSwiV2lkdGgiOjAuMCwiSGVpZ2h0IjowLjAsIkJvcmRlclN0eWxlIjpudWxsLCJQYXJlbnRTdHlsZSI6bnVsbH0sIkJhY2tncm91bmRTdHlsZSI6eyIkaWQiOiIxNDQ4IiwiTWFyZ2luIjp7IiRpZCI6IjE0NDkiLCJUb3AiOjAuMCwiTGVmdCI6MC4wLCJSaWdodCI6MC4wLCJCb3R0b20iOjAuMH0sIlBhZGRpbmciOnsiJGlkIjoiMTQ1MCIsIlRvcCI6MC4wLCJMZWZ0IjowLjAsIlJpZ2h0IjowLjAsIkJvdHRvbSI6MC4wfSwiQmFja2dyb3VuZCI6eyIkaWQiOiIxNDUxIiwiQ29sb3IiOnsiJGlkIjoiMTQ1MiIsIkEiOjUxLCJSIjoyMDAsIkciOjIwMCwiQiI6MjAwfX0sIklzVmlzaWJsZSI6dHJ1ZSwiV2lkdGgiOjAuMCwiSGVpZ2h0IjowLjAsIkJvcmRlclN0eWxlIjp7IiRpZCI6IjE0NTMiLCJMaW5lQ29sb3IiOnsiJGlkIjoiMTQ1NCIsIiR0eXBlIjoiTkxSRS5Db21tb24uRG9tLlNvbGlkQ29sb3JCcnVzaCwgTkxSRS5Db21tb24iLCJDb2xvciI6eyIkaWQiOiIxNDU1IiwiQSI6MjU1LCJSIjoyMzQsIkciOjIyLCJCIjozMH19LCJMaW5lV2VpZ2h0IjowLjAsIkxpbmVUeXBlIjowLCJQYXJlbnRTdHlsZSI6bnVsbH0sIlBhcmVudFN0eWxlIjpudWxsfSwiSXNBYm92ZVRpbWViYW5kIjpmYWxzZSwiU3BhY2luZyI6MiwiRGVmYXVsdFN3aW1sYW5lVGFza1N0eWxlIjp7IiRpZCI6IjE0NTYiLCIkdHlwZSI6Ik5MUkUuQ29tbW9uLkRvbS5TdHlsZXMuRXhwbGljaXRTZXRhYmxlVGFza1N0eWxlLCBOTFJFLkNvbW1vbiIsIlNoYXBlIjoyLCJTaGFwZVRoaWNrbmVzcyI6MCwiRHVyYXRpb25Gb3JtYXQiOjE0LCJJbmNsdWRlTm9uV29ya2luZ0RheXNJbkR1cmF0aW9uIjpmYWxzZSwiUGVyY2VudGFnZUNvbXBsZXRlU3R5bGUiOnsiJGlkIjoiMTQ1NyIsIkZvbnRTZXR0aW5ncyI6eyIkaWQiOiIxNDU4IiwiRm9udFNpemUiOjEwLCJGb250TmFtZSI6IkNhbGlicmkiLCJJc0JvbGQiOmZhbHNlLCJJc0l0YWxpYyI6ZmFsc2UsIklzVW5kZXJsaW5lZCI6ZmFsc2UsIlBhcmVudFN0eWxlIjpudWxsfSwiQXV0b1NpemUiOjAsIkZvcmVncm91bmQiOnsiJGlkIjoiMTQ1OSIsIkNvbG9yIjp7IiRpZCI6IjE0NjAiLCJBIjoyNTUsIlIiOjk0LCJHIjo5NCwiQiI6OTR9fSwiTWF4V2lkdGgiOjIwMC4wLCJNYXhIZWlnaHQiOiJJbmZpbml0eSIsIlNtYXJ0Rm9yZWdyb3VuZElzQWN0aXZlIjpmYWxzZSwiSG9yaXpvbnRhbEFsaWdubWVudCI6MSwiVmVydGljYWxBbGlnbm1lbnQiOjEsIlNtYXJ0Rm9yZWdyb3VuZCI6bnVsbCwiQmFja2dyb3VuZEZpbGxUeXBlIjowLCJNYXJnaW4iOnsiJGlkIjoiMTQ2MSIsIlRvcCI6MC4wLCJMZWZ0IjowLjAsIlJpZ2h0IjowLjAsIkJvdHRvbSI6MC4wfSwiUGFkZGluZyI6eyIkaWQiOiIxNDYyIiwiVG9wIjowLjAsIkxlZnQiOjAuMCwiUmlnaHQiOjAuMCwiQm90dG9tIjowLjB9LCJCYWNrZ3JvdW5kIjp7IiRpZCI6IjE0NjMiLCJDb2xvciI6eyIkaWQiOiIxNDY0IiwiQSI6ODksIlIiOjAsIkciOjAsIkIiOjB9fSwiSXNWaXNpYmxlIjp0cnVlLCJXaWR0aCI6MC4wLCJIZWlnaHQiOjAuMCwiQm9yZGVyU3R5bGUiOnsiJGlkIjoiMTQ2NSIsIkxpbmVDb2xvciI6bnVsbCwiTGluZVdlaWdodCI6MC4wLCJMaW5lVHlwZSI6MCwiUGFyZW50U3R5bGUiOm51bGx9LCJQYXJlbnRTdHlsZSI6bnVsbH0sIkR1cmF0aW9uU3R5bGUiOnsiJGlkIjoiMTQ2NiIsIkZvbnRTZXR0aW5ncyI6eyIkaWQiOiIxNDY3IiwiRm9udFNpemUiOjksIkZvbnROYW1lIjoiQ2FsaWJyaSIsIklzQm9sZCI6ZmFsc2UsIklzSXRhbGljIjpmYWxzZSwiSXNVbmRlcmxpbmVkIjpmYWxzZSwiUGFyZW50U3R5bGUiOm51bGx9LCJBdXRvU2l6ZSI6MCwiRm9yZWdyb3VuZCI6eyIkaWQiOiIxNDY4IiwiQ29sb3IiOnsiJGlkIjoiMTQ2OSIsIkEiOjI1NSwiUiI6MjU1LCJHIjoyNTUsIkIiOjI1NX19LCJNYXhXaWR0aCI6MjAwLjAsIk1heEhlaWdodCI6IkluZmluaXR5IiwiU21hcnRGb3JlZ3JvdW5kSXNBY3RpdmUiOmZhbHNlLCJIb3Jpem9udGFsQWxpZ25tZW50IjoxLCJWZXJ0aWNhbEFsaWdubWVudCI6MSwiU21hcnRGb3JlZ3JvdW5kIjpudWxsLCJCYWNrZ3JvdW5kRmlsbFR5cGUiOjAsIk1hcmdpbiI6eyIkaWQiOiIxNDcwIiwiVG9wIjowLjAsIkxlZnQiOjAuMCwiUmlnaHQiOjAuMCwiQm90dG9tIjowLjB9LCJQYWRkaW5nIjp7IiRpZCI6IjE0NzEiLCJUb3AiOjAuMCwiTGVmdCI6MC4wLCJSaWdodCI6MC4wLCJCb3R0b20iOjAuMH0sIkJhY2tncm91bmQiOnsiJGlkIjoiMTQ3MiIsIkNvbG9yIjp7IiRpZCI6IjE0NzMiLCJBIjoyNTUsIlIiOjI1NSwiRyI6MjU1LCJCIjoyNTV9fSwiSXNWaXNpYmxlIjp0cnVlLCJXaWR0aCI6MC4wLCJIZWlnaHQiOjAuMCwiQm9yZGVyU3R5bGUiOnsiJGlkIjoiMTQ3NCIsIkxpbmVDb2xvciI6bnVsbCwiTGluZVdlaWdodCI6MC4wLCJMaW5lVHlwZSI6MCwiUGFyZW50U3R5bGUiOm51bGx9LCJQYXJlbnRTdHlsZSI6bnVsbH0sIkhvcml6b250YWxDb25uZWN0b3JTdHlsZSI6eyIkaWQiOiIxNDc1IiwiTGluZUNvbG9yIjp7IiRpZCI6IjE0NzYiLCIkdHlwZSI6Ik5MUkUuQ29tbW9uLkRvbS5Tb2xpZENvbG9yQnJ1c2gsIE5MUkUuQ29tbW9uIiwiQ29sb3IiOnsiJGlkIjoiMTQ3NyIsIkEiOjI1NSwiUiI6MCwiRyI6MCwiQiI6MH19LCJMaW5lV2VpZ2h0IjowLjAsIkxpbmVUeXBlIjowLCJQYXJlbnRTdHlsZSI6bnVsbH0sIlZlcnRpY2FsQ29ubmVjdG9yU3R5bGUiOnsiJGlkIjoiMTQ3OCIsIkxpbmVDb2xvciI6eyIkaWQiOiIxNDc5IiwiJHR5cGUiOiJOTFJFLkNvbW1vbi5Eb20uU29saWRDb2xvckJydXNoLCBOTFJFLkNvbW1vbiIsIkNvbG9yIjp7IiRpZCI6IjE0ODAiLCJBIjoyNTUsIlIiOjAsIkciOjAsIkIiOjB9fSwiTGluZVdlaWdodCI6MC4wLCJMaW5lVHlwZSI6MCwiUGFyZW50U3R5bGUiOm51bGx9LCJNYXJnaW4iOm51bGwsIlN0YXJ0RGF0ZVBvc2l0aW9uIjozLCJFbmREYXRlUG9zaXRpb24iOjMsIkRhdGVJc1Zpc2libGUiOnRydWUsIlRpdGxlUG9zaXRpb24iOjQsIkR1cmF0aW9uUG9zaXRpb24iOjIsIlBlcmNlbnRhZ2VDb21wbGV0ZWRQb3NpdGlvbiI6MiwiU3BhY2luZyI6MywiSXNCZWxvd1RpbWViYW5kIjpmYWxzZSwiUGVyY2VudGFnZUNvbXBsZXRlU2hhcGVPcGFjaXR5IjozNSwiQmFzZWxpbmVTdHlsZSI6eyIkaWQiOiIxNDgxIiwiU2hhcGVTdHlsZSI6eyIkaWQiOiIxNDgyIiwiTWFyZ2luIjp7IiRpZCI6IjE0ODMiLCJUb3AiOjAuMCwiTGVmdCI6MC4wLCJSaWdodCI6MC4wLCJCb3R0b20iOjAuMH0sIlBhZGRpbmciOnsiJGlkIjoiMTQ4NCIsIlRvcCI6MC4wLCJMZWZ0IjowLjAsIlJpZ2h0IjowLjAsIkJvdHRvbSI6MC4wfSwiQmFja2dyb3VuZCI6eyIkaWQiOiIxNDg1IiwiQ29sb3IiOnsiJGlkIjoiMTQ4NiIsIkEiOjE1MywiUiI6MCwiRyI6MCwiQiI6MH19LCJJc1Zpc2libGUiOnRydWUsIldpZHRoIjowLjAsIkhlaWdodCI6MC4wLCJCb3JkZXJTdHlsZSI6eyIkaWQiOiIxNDg3IiwiTGluZUNvbG9yIjp7IiRpZCI6IjE0ODgiLCIkdHlwZSI6Ik5MUkUuQ29tbW9uLkRvbS5Tb2xpZENvbG9yQnJ1c2gsIE5MUkUuQ29tbW9uIiwiQ29sb3IiOnsiJGlkIjoiMTQ4OSIsIkEiOjI1NSwiUiI6MjU1LCJHIjowLCJCIjowfX0sIkxpbmVXZWlnaHQiOjAuMCwiTGluZVR5cGUiOjAsIlBhcmVudFN0eWxlIjpudWxsfSwiUGFyZW50U3R5bGUiOm51bGx9LCJNYXJnaW4iOnsiJGlkIjoiMTQ5MCIsIlRvcCI6MC4wLCJMZWZ0IjowLjAsIlJpZ2h0IjowLjAsIkJvdHRvbSI6MC4wfSwiUGFkZGluZyI6eyIkaWQiOiIxNDkxIiwiVG9wIjowLjAsIkxlZnQiOjAuMCwiUmlnaHQiOjAuMCwiQm90dG9tIjowLjB9LCJCYWNrZ3JvdW5kIjpudWxsLCJJc1Zpc2libGUiOnRydWUsIldpZHRoIjowLjAsIkhlaWdodCI6MC4wLCJCb3JkZXJTdHlsZSI6bnVsbCwiUGFyZW50U3R5bGUiOm51bGx9LCJTaGFwZVN0eWxlIjp7IiRpZCI6IjE0OTIiLCJNYXJnaW4iOnsiJGlkIjoiMTQ5MyIsIlRvcCI6MC4wLCJMZWZ0Ijo0LjAsIlJpZ2h0Ijo0LjAsIkJvdHRvbSI6MC4wfSwiUGFkZGluZyI6eyIkaWQiOiIxNDk0IiwiVG9wIjowLjAsIkxlZnQiOjAuMCwiUmlnaHQiOjAuMCwiQm90dG9tIjowLjB9LCJCYWNrZ3JvdW5kIjp7IiRpZCI6IjE0OTUiLCJDb2xvciI6eyIkaWQiOiIxNDk2IiwiQSI6MjU1LCJSIjo2NSwiRyI6MTM4LCJCIjoxNzl9fSwiSXNWaXNpYmxlIjp0cnVlLCJXaWR0aCI6MC4wLCJIZWlnaHQiOjEwLjAsIkJvcmRlclN0eWxlIjp7IiRpZCI6IjE0OTciLCJMaW5lQ29sb3IiOnsiJGlkIjoiMTQ5OCIsIiR0eXBlIjoiTkxSRS5Db21tb24uRG9tLlNvbGlkQ29sb3JCcnVzaCwgTkxSRS5Db21tb24iLCJDb2xvciI6eyIkaWQiOiIxNDk5IiwiQSI6MjU1LCJSIjoyMzQsIkciOjIyLCJCIjozMH19LCJMaW5lV2VpZ2h0IjowLjAsIkxpbmVUeXBlIjowLCJQYXJlbnRTdHlsZSI6bnVsbH0sIlBhcmVudFN0eWxlIjpudWxsfSwiVGl0bGVTdHlsZSI6eyIkaWQiOiIxNTAwIiwiRm9udFNldHRpbmdzIjp7IiRpZCI6IjE1MDEiLCJGb250U2l6ZSI6MTEsIkZvbnROYW1lIjoiQ2FsaWJyaSIsIklzQm9sZCI6ZmFsc2UsIklzSXRhbGljIjpmYWxzZSwiSXNVbmRlcmxpbmVkIjpmYWxzZSwiUGFyZW50U3R5bGUiOm51bGx9LCJBdXRvU2l6ZSI6MCwiRm9yZWdyb3VuZCI6eyIkaWQiOiIxNTAyIiwiQ29sb3IiOnsiJGlkIjoiMTUw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xNTA0IiwiVG9wIjowLjAsIkxlZnQiOjAuMCwiUmlnaHQiOjAuMCwiQm90dG9tIjowLjB9LCJQYWRkaW5nIjp7IiRpZCI6IjE1MDUiLCJUb3AiOjAuMCwiTGVmdCI6MC4wLCJSaWdodCI6MC4wLCJCb3R0b20iOjAuMH0sIkJhY2tncm91bmQiOnsiJGlkIjoiMTUwNiIsIkNvbG9yIjp7IiRpZCI6IjE1MDciLCJBIjoyNTUsIlIiOjAsIkciOjAsIkIiOjB9fSwiSXNWaXNpYmxlIjp0cnVlLCJXaWR0aCI6MC4wLCJIZWlnaHQiOjAuMCwiQm9yZGVyU3R5bGUiOnsiJGlkIjoiMTUwOCIsIkxpbmVDb2xvciI6bnVsbCwiTGluZVdlaWdodCI6MC4wLCJMaW5lVHlwZSI6MCwiUGFyZW50U3R5bGUiOm51bGx9LCJQYXJlbnRTdHlsZSI6bnVsbH0sIkRhdGVTdHlsZSI6eyIkaWQiOiIxNTA5IiwiRm9udFNldHRpbmdzIjp7IiRpZCI6IjE1MTAiLCJGb250U2l6ZSI6MTAsIkZvbnROYW1lIjoiQ2FsaWJyaSIsIklzQm9sZCI6ZmFsc2UsIklzSXRhbGljIjpmYWxzZSwiSXNVbmRlcmxpbmVkIjpmYWxzZSwiUGFyZW50U3R5bGUiOm51bGx9LCJBdXRvU2l6ZSI6MCwiRm9yZWdyb3VuZCI6eyIkaWQiOiIxNTExIiwiQ29sb3IiOnsiJGlkIjoiMTUxMiIsIkEiOjI1NSwiUiI6OTQsIkciOjk0LCJCIjo5NH19LCJNYXhXaWR0aCI6MjAwLjAsIk1heEhlaWdodCI6IkluZmluaXR5IiwiU21hcnRGb3JlZ3JvdW5kSXNBY3RpdmUiOmZhbHNlLCJIb3Jpem9udGFsQWxpZ25tZW50IjoyLCJWZXJ0aWNhbEFsaWdubWVudCI6MSwiU21hcnRGb3JlZ3JvdW5kIjpudWxsLCJCYWNrZ3JvdW5kRmlsbFR5cGUiOjAsIk1hcmdpbiI6eyIkaWQiOiIxNTEzIiwiVG9wIjowLjAsIkxlZnQiOjAuMCwiUmlnaHQiOjAuMCwiQm90dG9tIjowLjB9LCJQYWRkaW5nIjp7IiRpZCI6IjE1MTQiLCJUb3AiOjAuMCwiTGVmdCI6MC4wLCJSaWdodCI6MC4wLCJCb3R0b20iOjAuMH0sIkJhY2tncm91bmQiOnsiJGlkIjoiMTUxNSIsIkNvbG9yIjp7IiRpZCI6IjE1MTYiLCJBIjoyNTUsIlIiOjk0LCJHIjo5NCwiQiI6OTR9fSwiSXNWaXNpYmxlIjp0cnVlLCJXaWR0aCI6MC4wLCJIZWlnaHQiOjAuMCwiQm9yZGVyU3R5bGUiOnsiJGlkIjoiMTUxNyIsIkxpbmVDb2xvciI6bnVsbCwiTGluZVdlaWdodCI6MC4wLCJMaW5lVHlwZSI6MCwiUGFyZW50U3R5bGUiOm51bGx9LCJQYXJlbnRTdHlsZSI6bnVsbH0sIkRhdGVGb3JtYXQiOnsiJGlkIjoiMTUx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E5IiwiRm9ybWF0IjowLCJJc1Zpc2libGUiOmZhbHNlLCJMYXN0S25vd25WaXNpYmlsaXR5U3RhdGUiOmZhbHNlfSwiSXNWaXNpYmxlIjp0cnVlLCJQYXJlbnRTdHlsZSI6bnVsbCwiX2V4cGxpY2l0bHlTZXQiOnsiJGlkIjoiMTUyM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lNoYXBlIjpmYWxzZSwiU2hhcGVUaGlja25lc3MiOmZhbHNlLCJTcGFjaW5nIjpmYWxzZSwiV2Vla051bWJlcmluZyI6ZmFsc2UsIlRpdGxlUG9zaXRpb24iOmZhbHNlLCJTdGFydERhdGVQb3NpdGlvbiI6ZmFsc2UsIkVuZERhdGVQb3NpdGlvbiI6ZmFsc2UsIkR1cmF0aW9uUG9zaXRpb24iOmZhbHNlLCJQZXJjZW50YWdlQ29tcGxldGVkUG9zaXRpb24iOmZhbHNlLCJNYXJnaW4iOmZhbHNlLCJJc0JlbG93VGltZWJhbmQiOmZhbHNlfX0sIkRlZmF1bHRTd2ltbGFuZU1vdFN0eWxlIjp7IiRpZCI6IjE1MjEiLCJTaGFwZSI6MTcsIkNvbm5lY3Rvck1hcmdpbiI6eyIkaWQiOiIxNTIyIiwiVG9wIjowLjAsIkxlZnQiOjIuMCwiUmlnaHQiOjIuMCwiQm90dG9tIjowLjB9LCJDb25uZWN0b3JTdHlsZSI6eyIkaWQiOiIxNTIzIiwiTGluZUNvbG9yIjp7IiRpZCI6IjE1MjQiLCIkdHlwZSI6Ik5MUkUuQ29tbW9uLkRvbS5Tb2xpZENvbG9yQnJ1c2gsIE5MUkUuQ29tbW9uIiwiQ29sb3IiOnsiJGlkIjoiMTUyNSIsIkEiOjEyNywiUiI6NDgsIkciOjEwMywiQiI6MTM0fX0sIkxpbmVXZWlnaHQiOjEuMCwiTGluZVR5cGUiOjAsIlBhcmVudFN0eWxlIjpudWxsfSwiSXNCZWxvd1RpbWViYW5kIjpmYWxzZSwiUG9zaXRpb25PblRhc2siOjEsIkhpZGVEYXRlIjpmYWxzZSwiU2hhcGVTaXplIjowLCJTcGFjaW5nIjowLjAsIlBhZGRpbmciOnsiJGlkIjoiMTUyNiIsIlRvcCI6NS4wLCJMZWZ0IjozLjAsIlJpZ2h0IjowLjAsIkJvdHRvbSI6Mi4wfSwiU2hhcGVTdHlsZSI6eyIkaWQiOiIxNTI3IiwiTWFyZ2luIjp7IiRpZCI6IjE1MjgiLCJUb3AiOjAuMCwiTGVmdCI6MC4wLCJSaWdodCI6MC4wLCJCb3R0b20iOjAuMH0sIlBhZGRpbmciOnsiJGlkIjoiMTUyOSIsIlRvcCI6MC4wLCJMZWZ0IjowLjAsIlJpZ2h0IjowLjAsIkJvdHRvbSI6MC4wfSwiQmFja2dyb3VuZCI6eyIkaWQiOiIxNTMwIiwiQ29sb3IiOnsiJGlkIjoiMTUzMSIsIkEiOjI1NSwiUiI6NDgsIkciOjEwMywiQiI6MTM0fX0sIklzVmlzaWJsZSI6dHJ1ZSwiV2lkdGgiOjEyLjAsIkhlaWdodCI6MTQuMCwiQm9yZGVyU3R5bGUiOnsiJGlkIjoiMTUzMiIsIkxpbmVDb2xvciI6eyIkaWQiOiIxNTMzIiwiJHR5cGUiOiJOTFJFLkNvbW1vbi5Eb20uU29saWRDb2xvckJydXNoLCBOTFJFLkNvbW1vbiIsIkNvbG9yIjp7IiRpZCI6IjE1MzQiLCJBIjoyNTUsIlIiOjI1NSwiRyI6MCwiQiI6MH19LCJMaW5lV2VpZ2h0IjowLjAsIkxpbmVUeXBlIjowLCJQYXJlbnRTdHlsZSI6bnVsbH0sIlBhcmVudFN0eWxlIjpudWxsfSwiVGl0bGVTdHlsZSI6eyIkaWQiOiIxNTM1IiwiRm9udFNldHRpbmdzIjp7IiRpZCI6IjE1MzYiLCJGb250U2l6ZSI6MTEsIkZvbnROYW1lIjoiQ2FsaWJyaSIsIklzQm9sZCI6ZmFsc2UsIklzSXRhbGljIjpmYWxzZSwiSXNVbmRlcmxpbmVkIjpmYWxzZSwiUGFyZW50U3R5bGUiOm51bGx9LCJBdXRvU2l6ZSI6MCwiRm9yZWdyb3VuZCI6eyIkaWQiOiIxNTM3IiwiQ29sb3IiOnsiJGlkIjoiMTUz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NTM5IiwiVG9wIjowLjAsIkxlZnQiOjAuMCwiUmlnaHQiOjAuMCwiQm90dG9tIjowLjB9LCJQYWRkaW5nIjp7IiRpZCI6IjE1NDAiLCJUb3AiOjAuMCwiTGVmdCI6MC4wLCJSaWdodCI6MC4wLCJCb3R0b20iOjAuMH0sIkJhY2tncm91bmQiOnsiJGlkIjoiMTU0MSIsIkNvbG9yIjp7IiRpZCI6IjE1NDIiLCJBIjoyNTUsIlIiOjAsIkciOjAsIkIiOjB9fSwiSXNWaXNpYmxlIjp0cnVlLCJXaWR0aCI6MC4wLCJIZWlnaHQiOjAuMCwiQm9yZGVyU3R5bGUiOnsiJGlkIjoiMTU0MyIsIkxpbmVDb2xvciI6bnVsbCwiTGluZVdlaWdodCI6MC4wLCJMaW5lVHlwZSI6MCwiUGFyZW50U3R5bGUiOm51bGx9LCJQYXJlbnRTdHlsZSI6bnVsbH0sIkRhdGVTdHlsZSI6eyIkaWQiOiIxNTQ0IiwiRm9udFNldHRpbmdzIjp7IiRpZCI6IjE1NDUiLCJGb250U2l6ZSI6MTAsIkZvbnROYW1lIjoiQ2FsaWJyaSIsIklzQm9sZCI6ZmFsc2UsIklzSXRhbGljIjpmYWxzZSwiSXNVbmRlcmxpbmVkIjpmYWxzZSwiUGFyZW50U3R5bGUiOm51bGx9LCJBdXRvU2l6ZSI6MCwiRm9yZWdyb3VuZCI6eyIkaWQiOiIxNTQ2IiwiQ29sb3IiOnsiJGlkIjoiMTU0Ny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NTQ4IiwiVG9wIjowLjAsIkxlZnQiOjAuMCwiUmlnaHQiOjAuMCwiQm90dG9tIjowLjB9LCJQYWRkaW5nIjp7IiRpZCI6IjE1NDkiLCJUb3AiOjAuMCwiTGVmdCI6MC4wLCJSaWdodCI6MC4wLCJCb3R0b20iOjAuMH0sIkJhY2tncm91bmQiOnsiJGlkIjoiMTU1MCIsIkNvbG9yIjp7IiRpZCI6IjE1NTEiLCJBIjoyNTUsIlIiOjk0LCJHIjo5NCwiQiI6OTR9fSwiSXNWaXNpYmxlIjp0cnVlLCJXaWR0aCI6MC4wLCJIZWlnaHQiOjAuMCwiQm9yZGVyU3R5bGUiOnsiJGlkIjoiMTU1MiIsIkxpbmVDb2xvciI6bnVsbCwiTGluZVdlaWdodCI6MC4wLCJMaW5lVHlwZSI6MCwiUGFyZW50U3R5bGUiOm51bGx9LCJQYXJlbnRTdHlsZSI6bnVsbH0sIkRhdGVGb3JtYXQiOnsiJGlkIjoiMTU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TU0IiwiRm9ybWF0IjowLCJJc1Zpc2libGUiOmZhbHNlLCJMYXN0S25vd25WaXNpYmlsaXR5U3RhdGUiOmZhbHNlfSwiSXNWaXNpYmxlIjp0cnVlLCJQYXJlbnRTdHlsZSI6bnVsbH0sIkRlZmF1bHRTd2ltbGFuZU1pbGVzdG9uZVN0eWxlIjp7IiRpZCI6IjE1NTUiLCJUaXRsZVBvc2l0aW9uIjoiTGVmdCIsIkRhdGVQb3NpdGlvbiI6IlJpZ2h0IiwiU2hhcGVUeXBlIjoxNywiU2hhcGVTaXplIjowLCJTcGFjaW5nIjo1LCJTaGFwZVN0eWxlIjp7IiRpZCI6IjE1NTYiLCJNYXJnaW4iOnsiJGlkIjoiMTU1NyIsIlRvcCI6MC4wLCJMZWZ0IjowLjAsIlJpZ2h0IjowLjAsIkJvdHRvbSI6MC4wfSwiUGFkZGluZyI6eyIkaWQiOiIxNTU4IiwiVG9wIjowLjAsIkxlZnQiOjAuMCwiUmlnaHQiOjAuMCwiQm90dG9tIjowLjB9LCJCYWNrZ3JvdW5kIjp7IiRpZCI6IjE1NTkiLCJDb2xvciI6eyIkaWQiOiIxNTYwIiwiQSI6MjU1LCJSIjo2NSwiRyI6MTM4LCJCIjoxNzl9fSwiSXNWaXNpYmxlIjp0cnVlLCJXaWR0aCI6MTIuMCwiSGVpZ2h0IjoxNC4wLCJCb3JkZXJTdHlsZSI6eyIkaWQiOiIxNTYxIiwiTGluZUNvbG9yIjp7IiRpZCI6IjE1NjIiLCIkdHlwZSI6Ik5MUkUuQ29tbW9uLkRvbS5Tb2xpZENvbG9yQnJ1c2gsIE5MUkUuQ29tbW9uIiwiQ29sb3IiOnsiJGlkIjoiMTU2MyIsIkEiOjI1NSwiUiI6MjM0LCJHIjoyMiwiQiI6MzB9fSwiTGluZVdlaWdodCI6MC4wLCJMaW5lVHlwZSI6MCwiUGFyZW50U3R5bGUiOm51bGx9LCJQYXJlbnRTdHlsZSI6bnVsbH0sIlRpdGxlU3R5bGUiOnsiJGlkIjoiMTU2NCIsIkZvbnRTZXR0aW5ncyI6eyIkaWQiOiIxNTY1IiwiRm9udFNpemUiOjExLCJGb250TmFtZSI6IkNhbGlicmkiLCJJc0JvbGQiOmZhbHNlLCJJc0l0YWxpYyI6ZmFsc2UsIklzVW5kZXJsaW5lZCI6ZmFsc2UsIlBhcmVudFN0eWxlIjpudWxsfSwiQXV0b1NpemUiOjAsIkZvcmVncm91bmQiOnsiJGlkIjoiMTU2NiIsIkNvbG9yIjp7IiRpZCI6IjE1Njc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U2OCIsIlRvcCI6MC4wLCJMZWZ0IjowLjAsIlJpZ2h0IjowLjAsIkJvdHRvbSI6MC4wfSwiUGFkZGluZyI6eyIkaWQiOiIxNTY5IiwiVG9wIjowLjAsIkxlZnQiOjAuMCwiUmlnaHQiOjAuMCwiQm90dG9tIjowLjB9LCJCYWNrZ3JvdW5kIjp7IiRpZCI6IjE1NzAiLCJDb2xvciI6eyIkaWQiOiIxNTcxIiwiQSI6MjU1LCJSIjowLCJHIjowLCJCIjowfX0sIklzVmlzaWJsZSI6dHJ1ZSwiV2lkdGgiOjAuMCwiSGVpZ2h0IjowLjAsIkJvcmRlclN0eWxlIjp7IiRpZCI6IjE1NzIiLCJMaW5lQ29sb3IiOm51bGwsIkxpbmVXZWlnaHQiOjAuMCwiTGluZVR5cGUiOjAsIlBhcmVudFN0eWxlIjpudWxsfSwiUGFyZW50U3R5bGUiOm51bGx9LCJEYXRlU3R5bGUiOnsiJGlkIjoiMTU3MyIsIkZvbnRTZXR0aW5ncyI6eyIkaWQiOiIxNTc0IiwiRm9udFNpemUiOjEwLCJGb250TmFtZSI6IkNhbGlicmkiLCJJc0JvbGQiOmZhbHNlLCJJc0l0YWxpYyI6ZmFsc2UsIklzVW5kZXJsaW5lZCI6ZmFsc2UsIlBhcmVudFN0eWxlIjpudWxsfSwiQXV0b1NpemUiOjAsIkZvcmVncm91bmQiOnsiJGlkIjoiMTU3NSIsIkNvbG9yIjp7IiRpZCI6IjE1NzY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TU3NyIsIlRvcCI6MC4wLCJMZWZ0IjowLjAsIlJpZ2h0IjowLjAsIkJvdHRvbSI6MC4wfSwiUGFkZGluZyI6eyIkaWQiOiIxNTc4IiwiVG9wIjowLjAsIkxlZnQiOjAuMCwiUmlnaHQiOjAuMCwiQm90dG9tIjowLjB9LCJCYWNrZ3JvdW5kIjp7IiRpZCI6IjE1NzkiLCJDb2xvciI6eyIkaWQiOiIxNTgwIiwiQSI6MjU1LCJSIjo5NCwiRyI6OTQsIkIiOjk0fX0sIklzVmlzaWJsZSI6dHJ1ZSwiV2lkdGgiOjAuMCwiSGVpZ2h0IjowLjAsIkJvcmRlclN0eWxlIjp7IiRpZCI6IjE1ODEiLCJMaW5lQ29sb3IiOm51bGwsIkxpbmVXZWlnaHQiOjAuMCwiTGluZVR5cGUiOjAsIlBhcmVudFN0eWxlIjpudWxsfSwiUGFyZW50U3R5bGUiOm51bGx9LCJEYXRlRm9ybWF0Ijp7IiRpZCI6IjE1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4MyIsIkZvcm1hdCI6MCwiSXNWaXNpYmxlIjpmYWxzZSwiTGFzdEtub3duVmlzaWJpbGl0eVN0YXRlIjpmYWxzZX0sIklzVmlzaWJsZSI6dHJ1ZSwiUGFyZW50U3R5bGUiOm51bGx9LCJEZWZhdWx0U3dpbWxhbmVBY3Rpdml0eVN0eWxlIjp7IiRpZCI6IjE1ODQiLCJIZWFkZXJTdHlsZSI6eyIkaWQiOiIxNTg1IiwiVGV4dFN0eWxlIjp7IiRpZCI6IjE1ODYiLCJGb250U2V0dGluZ3MiOnsiJGlkIjoiMTU4NyIsIkZvbnRTaXplIjoxMSwiRm9udE5hbWUiOiJDYWxpYnJpIiwiSXNCb2xkIjpmYWxzZSwiSXNJdGFsaWMiOmZhbHNlLCJJc1VuZGVybGluZWQiOmZhbHNlLCJQYXJlbnRTdHlsZSI6bnVsbH0sIkF1dG9TaXplIjoyLCJGb3JlZ3JvdW5kIjp7IiRpZCI6IjE1ODgiLCJDb2xvciI6eyIkaWQiOiIxNTg5IiwiQSI6MjU1LCJSIjo2NCwiRyI6NjQsIkIiOjY0fX0sIk1heFdpZHRoIjoiSW5maW5pdHkiLCJNYXhIZWlnaHQiOiJJbmZpbml0eSIsIlNtYXJ0Rm9yZWdyb3VuZElzQWN0aXZlIjpmYWxzZSwiSG9yaXpvbnRhbEFsaWdubWVudCI6MCwiVmVydGljYWxBbGlnbm1lbnQiOjAsIlNtYXJ0Rm9yZWdyb3VuZCI6bnVsbCwiQmFja2dyb3VuZEZpbGxUeXBlIjowLCJNYXJnaW4iOnsiJGlkIjoiMTU5MCIsIlRvcCI6MC4wLCJMZWZ0IjowLjAsIlJpZ2h0IjowLjAsIkJvdHRvbSI6MC4wfSwiUGFkZGluZyI6eyIkaWQiOiIxNTkxIiwiVG9wIjowLjAsIkxlZnQiOjAuMCwiUmlnaHQiOjAuMCwiQm90dG9tIjowLjB9LCJCYWNrZ3JvdW5kIjp7IiRpZCI6IjE1OTIiLCJDb2xvciI6eyIkaWQiOiIxNTkzIiwiQSI6MjU1LCJSIjo2NCwiRyI6NjQsIkIiOjY0fX0sIklzVmlzaWJsZSI6dHJ1ZSwiV2lkdGgiOjAuMCwiSGVpZ2h0IjowLjAsIkJvcmRlclN0eWxlIjpudWxsLCJQYXJlbnRTdHlsZSI6bnVsbH0sIlJlY3RhbmdsZVN0eWxlIjp7IiRpZCI6IjE1OTQiLCJNYXJnaW4iOnsiJGlkIjoiMTU5NSIsIlRvcCI6MC4wLCJMZWZ0IjowLjAsIlJpZ2h0IjowLjAsIkJvdHRvbSI6MC4wfSwiUGFkZGluZyI6eyIkaWQiOiIxNTk2IiwiVG9wIjowLjAsIkxlZnQiOjAuMCwiUmlnaHQiOjAuMCwiQm90dG9tIjowLjB9LCJCYWNrZ3JvdW5kIjp7IiRpZCI6IjE1OTciLCJDb2xvciI6eyIkaWQiOiIxNTk4IiwiQSI6MTI3LCJSIjo2NSwiRyI6MTM4LCJCIjoxNzl9fSwiSXNWaXNpYmxlIjp0cnVlLCJXaWR0aCI6MC4wLCJIZWlnaHQiOjAuMCwiQm9yZGVyU3R5bGUiOnsiJGlkIjoiMTU5OSIsIkxpbmVDb2xvciI6eyIkaWQiOiIxNjAwIiwiJHR5cGUiOiJOTFJFLkNvbW1vbi5Eb20uU29saWRDb2xvckJydXNoLCBOTFJFLkNvbW1vbiIsIkNvbG9yIjp7IiRpZCI6IjE2MDEiLCJBIjoyNTUsIlIiOjI1NSwiRyI6MCwiQiI6MH19LCJMaW5lV2VpZ2h0IjowLjAsIkxpbmVUeXBlIjowLCJQYXJlbnRTdHlsZSI6bnVsbH0sIlBhcmVudFN0eWxlIjpudWxsfSwiTWFyZ2luIjp7IiRpZCI6IjE2MDIiLCJUb3AiOjAuMCwiTGVmdCI6MC4wLCJSaWdodCI6MC4wLCJCb3R0b20iOjAuMH0sIlBhZGRpbmciOnsiJGlkIjoiMTYwMyIsIlRvcCI6MC4wLCJMZWZ0IjowLjAsIlJpZ2h0IjowLjAsIkJvdHRvbSI6MC4wfSwiQmFja2dyb3VuZCI6bnVsbCwiSXNWaXNpYmxlIjp0cnVlLCJXaWR0aCI6MC4wLCJIZWlnaHQiOjAuMCwiQm9yZGVyU3R5bGUiOm51bGwsIlBhcmVudFN0eWxlIjpudWxsfSwiQmFja2dyb3VuZFN0eWxlIjp7IiRpZCI6IjE2MDQiLCJNYXJnaW4iOnsiJGlkIjoiMTYwNSIsIlRvcCI6MC4wLCJMZWZ0IjowLjAsIlJpZ2h0IjowLjAsIkJvdHRvbSI6MC4wfSwiUGFkZGluZyI6eyIkaWQiOiIxNjA2IiwiVG9wIjowLjAsIkxlZnQiOjAuMCwiUmlnaHQiOjAuMCwiQm90dG9tIjowLjB9LCJCYWNrZ3JvdW5kIjp7IiRpZCI6IjE2MDciLCJDb2xvciI6eyIkaWQiOiIxNjA4IiwiQSI6NTEsIlIiOjIwMCwiRyI6MjAwLCJCIjoyMDB9fSwiSXNWaXNpYmxlIjp0cnVlLCJXaWR0aCI6MC4wLCJIZWlnaHQiOjAuMCwiQm9yZGVyU3R5bGUiOnsiJGlkIjoiMTYwOSIsIkxpbmVDb2xvciI6eyIkaWQiOiIxNjEwIiwiJHR5cGUiOiJOTFJFLkNvbW1vbi5Eb20uU29saWRDb2xvckJydXNoLCBOTFJFLkNvbW1vbiIsIkNvbG9yIjp7IiRpZCI6IjE2MTEiLCJBIjoyNTUsIlIiOjIzNCwiRyI6MjIsIkIiOjMwfX0sIkxpbmVXZWlnaHQiOjAuMCwiTGluZVR5cGUiOjAsIlBhcmVudFN0eWxlIjpudWxsfSwiUGFyZW50U3R5bGUiOm51bGx9LCJNYXJnaW4iOnsiJGlkIjoiMTYxMiIsIlRvcCI6MC4wLCJMZWZ0IjowLjAsIlJpZ2h0IjowLjAsIkJvdHRvbSI6MC4wfSwiUGFkZGluZyI6eyIkaWQiOiIxNjEzIiwiVG9wIjowLjAsIkxlZnQiOjAuMCwiUmlnaHQiOjAuMCwiQm90dG9tIjowLjB9LCJJc1Zpc2libGUiOnRydWUsIldpZHRoIjowLjAsIkhlaWdodCI6MC4wLCJCb3JkZXJTdHlsZSI6eyIkaWQiOiIxNjE0IiwiTGluZUNvbG9yIjpudWxsLCJMaW5lV2VpZ2h0IjowLjAsIkxpbmVUeXBlIjowLCJQYXJlbnRTdHlsZSI6bnVsbH0sIlBhcmVudFN0eWxlIjpudWxsfSwiTWFyZ2luIjp7IiRpZCI6IjE2MTUiLCJUb3AiOjAuMCwiTGVmdCI6MC4wLCJSaWdodCI6MC4wLCJCb3R0b20iOjAuMH0sIlBhZGRpbmciOnsiJGlkIjoiMTYxNiIsIlRvcCI6MC4wLCJMZWZ0IjowLjAsIlJpZ2h0IjowLjAsIkJvdHRvbSI6MC4wfSwiSXNWaXNpYmxlIjp0cnVlLCJXaWR0aCI6MC4wLCJIZWlnaHQiOjAuMCwiQm9yZGVyU3R5bGUiOnsiJGlkIjoiMTYxNyIsIkxpbmVDb2xvciI6bnVsbCwiTGluZVdlaWdodCI6MC4wLCJMaW5lVHlwZSI6MCwiUGFyZW50U3R5bGUiOm51bGx9LCJQYXJlbnRTdHlsZSI6bnVsbH0sIl9hZGRpdGlvbmFsU3dpbWxhbmVWMlN0eWxlcyI6W3siJGlkIjoiMTYxOCIsIlN0eWxlSWQiOiI5ODUxM2UxMC01NTFjLTRmMzAtYWMxMS1hMDY5MGU5MDMxMzQiLCJIZWFkZXJTdHlsZSI6eyIkaWQiOiIxNjE5IiwiVGV4dElzVmVydGljYWwiOmZhbHNlLCJUZXh0U3R5bGUiOnsiJGlkIjoiMTYyMCIsIkZvbnRTZXR0aW5ncyI6eyIkaWQiOiIxNjIxIiwiRm9udFNpemUiOjExLCJGb250TmFtZSI6IkNhbGlicmkiLCJJc0JvbGQiOmZhbHNlLCJJc0l0YWxpYyI6ZmFsc2UsIklzVW5kZXJsaW5lZCI6ZmFsc2UsIlBhcmVudFN0eWxlIjpudWxsfSwiQXV0b1NpemUiOjIsIkZvcmVncm91bmQiOnsiJGlkIjoiMTYyMiIsIkNvbG9yIjp7IiRpZCI6IjE2MjMiLCJBIjoyNTUsIlIiOjI1NSwiRyI6MjU1LCJCIjoyNTV9fSwiTWF4V2lkdGgiOiJJbmZpbml0eSIsIk1heEhlaWdodCI6IkluZmluaXR5IiwiU21hcnRGb3JlZ3JvdW5kSXNBY3RpdmUiOmZhbHNlLCJIb3Jpem9udGFsQWxpZ25tZW50IjoxLCJWZXJ0aWNhbEFsaWdubWVudCI6MCwiU21hcnRGb3JlZ3JvdW5kIjpudWxsLCJCYWNrZ3JvdW5kRmlsbFR5cGUiOjAsIk1hcmdpbiI6eyIkaWQiOiIxNjI0IiwiVG9wIjowLjAsIkxlZnQiOjAuMCwiUmlnaHQiOjAuMCwiQm90dG9tIjowLjB9LCJQYWRkaW5nIjp7IiRpZCI6IjE2MjUiLCJUb3AiOjAuMCwiTGVmdCI6MC4wLCJSaWdodCI6MC4wLCJCb3R0b20iOjAuMH0sIkJhY2tncm91bmQiOnsiJGlkIjoiMTYyNiIsIkNvbG9yIjp7IiRpZCI6IjE2MjciLCJBIjoyNTUsIlIiOjI1NSwiRyI6MjU1LCJCIjoyNTV9fSwiSXNWaXNpYmxlIjp0cnVlLCJXaWR0aCI6MC4wLCJIZWlnaHQiOjAuMCwiQm9yZGVyU3R5bGUiOm51bGwsIlBhcmVudFN0eWxlIjpudWxsfSwiUmVjdGFuZ2xlU3R5bGUiOnsiJGlkIjoiMTYyOCIsIk1hcmdpbiI6eyIkaWQiOiIxNjI5IiwiVG9wIjowLjAsIkxlZnQiOjAuMCwiUmlnaHQiOjAuMCwiQm90dG9tIjowLjB9LCJQYWRkaW5nIjp7IiRpZCI6IjE2MzAiLCJUb3AiOjAuMCwiTGVmdCI6MC4wLCJSaWdodCI6MC4wLCJCb3R0b20iOjAuMH0sIkJhY2tncm91bmQiOnsiJGlkIjoiMTYzMSIsIkNvbG9yIjp7IiRpZCI6IjE2MzIiLCJBIjoyNTUsIlIiOjE2NiwiRyI6MTgzLCJCIjozOX19LCJJc1Zpc2libGUiOnRydWUsIldpZHRoIjowLjAsIkhlaWdodCI6MC4wLCJCb3JkZXJTdHlsZSI6eyIkaWQiOiIxNjMzIiwiTGluZUNvbG9yIjp7IiRpZCI6IjE2MzQiLCIkdHlwZSI6Ik5MUkUuQ29tbW9uLkRvbS5Tb2xpZENvbG9yQnJ1c2gsIE5MUkUuQ29tbW9uIiwiQ29sb3IiOnsiJGlkIjoiMTYzNSIsIkEiOjI1NSwiUiI6MjU1LCJHIjoyNTUsIkIiOjI1NX19LCJMaW5lV2VpZ2h0IjowLjAsIkxpbmVUeXBlIjowLCJQYXJlbnRTdHlsZSI6bnVsbH0sIlBhcmVudFN0eWxlIjpudWxsfSwiTWFyZ2luIjp7IiRpZCI6IjE2MzYiLCJUb3AiOjAuMCwiTGVmdCI6MC4wLCJSaWdodCI6MC4wLCJCb3R0b20iOjAuMH0sIlBhZGRpbmciOnsiJGlkIjoiMTYzNyIsIlRvcCI6MC4wLCJMZWZ0IjowLjAsIlJpZ2h0IjowLjAsIkJvdHRvbSI6MC4wfSwiQmFja2dyb3VuZCI6bnVsbCwiSXNWaXNpYmxlIjp0cnVlLCJXaWR0aCI6MC4wLCJIZWlnaHQiOjAuMCwiQm9yZGVyU3R5bGUiOm51bGwsIlBhcmVudFN0eWxlIjpudWxsfSwiQmFja2dyb3VuZFN0eWxlIjp7IiRpZCI6IjE2MzgiLCJNYXJnaW4iOnsiJGlkIjoiMTYzOSIsIlRvcCI6MC4wLCJMZWZ0IjowLjAsIlJpZ2h0IjowLjAsIkJvdHRvbSI6MC4wfSwiUGFkZGluZyI6eyIkaWQiOiIxNjQwIiwiVG9wIjowLjAsIkxlZnQiOjAuMCwiUmlnaHQiOjAuMCwiQm90dG9tIjowLjB9LCJCYWNrZ3JvdW5kIjp7IiRpZCI6IjE2NDEiLCJDb2xvciI6eyIkaWQiOiIxNjQyIiwiQSI6NTEsIlIiOjIwMCwiRyI6MjAwLCJCIjoyMDB9fSwiSXNWaXNpYmxlIjp0cnVlLCJXaWR0aCI6MC4wLCJIZWlnaHQiOjAuMCwiQm9yZGVyU3R5bGUiOnsiJGlkIjoiMTY0MyIsIkxpbmVDb2xvciI6eyIkaWQiOiIxNjQ0IiwiJHR5cGUiOiJOTFJFLkNvbW1vbi5Eb20uU29saWRDb2xvckJydXNoLCBOTFJFLkNvbW1vbiIsIkNvbG9yIjp7IiRpZCI6IjE2NDUiLCJBIjoyNTUsIlIiOjIzNCwiRyI6MjIsIkIiOjMwfX0sIkxpbmVXZWlnaHQiOjAuMCwiTGluZVR5cGUiOjAsIlBhcmVudFN0eWxlIjpudWxsfSwiUGFyZW50U3R5bGUiOm51bGx9LCJJc0Fib3ZlVGltZWJhbmQiOmZhbHNlLCJTcGFjaW5nIjoyLCJEZWZhdWx0U3dpbWxhbmVUYXNrU3R5bGUiOnsiJGlkIjoiMTY0NiIsIiR0eXBlIjoiTkxSRS5Db21tb24uRG9tLlN0eWxlcy5FeHBsaWNpdFNldGFibGVUYXNrU3R5bGUsIE5MUkUuQ29tbW9uIiwiU2hhcGUiOjIsIlNoYXBlVGhpY2tuZXNzIjowLCJEdXJhdGlvbkZvcm1hdCI6MTQsIkluY2x1ZGVOb25Xb3JraW5nRGF5c0luRHVyYXRpb24iOmZhbHNlLCJQZXJjZW50YWdlQ29tcGxldGVTdHlsZSI6eyIkaWQiOiIxNjQ3IiwiRm9udFNldHRpbmdzIjp7IiRpZCI6IjE2NDgiLCJGb250U2l6ZSI6MTAsIkZvbnROYW1lIjoiQ2FsaWJyaSIsIklzQm9sZCI6ZmFsc2UsIklzSXRhbGljIjpmYWxzZSwiSXNVbmRlcmxpbmVkIjpmYWxzZSwiUGFyZW50U3R5bGUiOm51bGx9LCJBdXRvU2l6ZSI6MCwiRm9yZWdyb3VuZCI6eyIkaWQiOiIxNjQ5IiwiQ29sb3IiOnsiJGlkIjoiMTY1MC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NjUxIiwiVG9wIjowLjAsIkxlZnQiOjAuMCwiUmlnaHQiOjAuMCwiQm90dG9tIjowLjB9LCJQYWRkaW5nIjp7IiRpZCI6IjE2NTIiLCJUb3AiOjAuMCwiTGVmdCI6MC4wLCJSaWdodCI6MC4wLCJCb3R0b20iOjAuMH0sIkJhY2tncm91bmQiOnsiJGlkIjoiMTY1MyIsIkNvbG9yIjp7IiRpZCI6IjE2NTQiLCJBIjo4OSwiUiI6MCwiRyI6MCwiQiI6MH19LCJJc1Zpc2libGUiOnRydWUsIldpZHRoIjowLjAsIkhlaWdodCI6MC4wLCJCb3JkZXJTdHlsZSI6eyIkaWQiOiIxNjU1IiwiTGluZUNvbG9yIjpudWxsLCJMaW5lV2VpZ2h0IjowLjAsIkxpbmVUeXBlIjowLCJQYXJlbnRTdHlsZSI6bnVsbH0sIlBhcmVudFN0eWxlIjpudWxsfSwiRHVyYXRpb25TdHlsZSI6eyIkaWQiOiIxNjU2IiwiRm9udFNldHRpbmdzIjp7IiRpZCI6IjE2NTciLCJGb250U2l6ZSI6OSwiRm9udE5hbWUiOiJDYWxpYnJpIiwiSXNCb2xkIjpmYWxzZSwiSXNJdGFsaWMiOmZhbHNlLCJJc1VuZGVybGluZWQiOmZhbHNlLCJQYXJlbnRTdHlsZSI6bnVsbH0sIkF1dG9TaXplIjowLCJGb3JlZ3JvdW5kIjp7IiRpZCI6IjE2NTgiLCJDb2xvciI6eyIkaWQiOiIxNjU5IiwiQSI6MjU1LCJSIjoyNTUsIkciOjI1NSwiQiI6MjU1fX0sIk1heFdpZHRoIjoyMDAuMCwiTWF4SGVpZ2h0IjoiSW5maW5pdHkiLCJTbWFydEZvcmVncm91bmRJc0FjdGl2ZSI6ZmFsc2UsIkhvcml6b250YWxBbGlnbm1lbnQiOjEsIlZlcnRpY2FsQWxpZ25tZW50IjoxLCJTbWFydEZvcmVncm91bmQiOm51bGwsIkJhY2tncm91bmRGaWxsVHlwZSI6MCwiTWFyZ2luIjp7IiRpZCI6IjE2NjAiLCJUb3AiOjAuMCwiTGVmdCI6MC4wLCJSaWdodCI6MC4wLCJCb3R0b20iOjAuMH0sIlBhZGRpbmciOnsiJGlkIjoiMTY2MSIsIlRvcCI6MC4wLCJMZWZ0IjowLjAsIlJpZ2h0IjowLjAsIkJvdHRvbSI6MC4wfSwiQmFja2dyb3VuZCI6eyIkaWQiOiIxNjYyIiwiQ29sb3IiOnsiJGlkIjoiMTY2MyIsIkEiOjI1NSwiUiI6MjU1LCJHIjoyNTUsIkIiOjI1NX19LCJJc1Zpc2libGUiOnRydWUsIldpZHRoIjowLjAsIkhlaWdodCI6MC4wLCJCb3JkZXJTdHlsZSI6eyIkaWQiOiIxNjY0IiwiTGluZUNvbG9yIjpudWxsLCJMaW5lV2VpZ2h0IjowLjAsIkxpbmVUeXBlIjowLCJQYXJlbnRTdHlsZSI6bnVsbH0sIlBhcmVudFN0eWxlIjpudWxsfSwiSG9yaXpvbnRhbENvbm5lY3RvclN0eWxlIjp7IiRpZCI6IjE2NjUiLCJMaW5lQ29sb3IiOnsiJGlkIjoiMTY2NiIsIiR0eXBlIjoiTkxSRS5Db21tb24uRG9tLlNvbGlkQ29sb3JCcnVzaCwgTkxSRS5Db21tb24iLCJDb2xvciI6eyIkaWQiOiIxNjY3IiwiQSI6MjU1LCJSIjowLCJHIjowLCJCIjowfX0sIkxpbmVXZWlnaHQiOjAuMCwiTGluZVR5cGUiOjAsIlBhcmVudFN0eWxlIjpudWxsfSwiVmVydGljYWxDb25uZWN0b3JTdHlsZSI6eyIkaWQiOiIxNjY4IiwiTGluZUNvbG9yIjp7IiRpZCI6IjE2NjkiLCIkdHlwZSI6Ik5MUkUuQ29tbW9uLkRvbS5Tb2xpZENvbG9yQnJ1c2gsIE5MUkUuQ29tbW9uIiwiQ29sb3IiOnsiJGlkIjoiMTY3M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E2NzEiLCJTaGFwZVN0eWxlIjp7IiRpZCI6IjE2NzIiLCJNYXJnaW4iOnsiJGlkIjoiMTY3MyIsIlRvcCI6MC4wLCJMZWZ0IjowLjAsIlJpZ2h0IjowLjAsIkJvdHRvbSI6MC4wfSwiUGFkZGluZyI6eyIkaWQiOiIxNjc0IiwiVG9wIjowLjAsIkxlZnQiOjAuMCwiUmlnaHQiOjAuMCwiQm90dG9tIjowLjB9LCJCYWNrZ3JvdW5kIjp7IiRpZCI6IjE2NzUiLCJDb2xvciI6eyIkaWQiOiIxNjc2IiwiQSI6MTUzLCJSIjowLCJHIjowLCJCIjowfX0sIklzVmlzaWJsZSI6dHJ1ZSwiV2lkdGgiOjAuMCwiSGVpZ2h0IjowLjAsIkJvcmRlclN0eWxlIjp7IiRpZCI6IjE2NzciLCJMaW5lQ29sb3IiOnsiJGlkIjoiMTY3OCIsIiR0eXBlIjoiTkxSRS5Db21tb24uRG9tLlNvbGlkQ29sb3JCcnVzaCwgTkxSRS5Db21tb24iLCJDb2xvciI6eyIkaWQiOiIxNjc5IiwiQSI6MjU1LCJSIjoyNTUsIkciOjAsIkIiOjB9fSwiTGluZVdlaWdodCI6MC4wLCJMaW5lVHlwZSI6MCwiUGFyZW50U3R5bGUiOm51bGx9LCJQYXJlbnRTdHlsZSI6bnVsbH0sIk1hcmdpbiI6eyIkaWQiOiIxNjgwIiwiVG9wIjowLjAsIkxlZnQiOjAuMCwiUmlnaHQiOjAuMCwiQm90dG9tIjowLjB9LCJQYWRkaW5nIjp7IiRpZCI6IjE2ODEiLCJUb3AiOjAuMCwiTGVmdCI6MC4wLCJSaWdodCI6MC4wLCJCb3R0b20iOjAuMH0sIkJhY2tncm91bmQiOm51bGwsIklzVmlzaWJsZSI6dHJ1ZSwiV2lkdGgiOjAuMCwiSGVpZ2h0IjowLjAsIkJvcmRlclN0eWxlIjpudWxsLCJQYXJlbnRTdHlsZSI6bnVsbH0sIlNoYXBlU3R5bGUiOnsiJGlkIjoiMTY4MiIsIk1hcmdpbiI6eyIkaWQiOiIxNjgzIiwiVG9wIjowLjAsIkxlZnQiOjQuMCwiUmlnaHQiOjQuMCwiQm90dG9tIjowLjB9LCJQYWRkaW5nIjp7IiRpZCI6IjE2ODQiLCJUb3AiOjAuMCwiTGVmdCI6MC4wLCJSaWdodCI6MC4wLCJCb3R0b20iOjAuMH0sIkJhY2tncm91bmQiOnsiJGlkIjoiMTY4NSIsIkNvbG9yIjp7IiRpZCI6IjE2ODYiLCJBIjoyNTUsIlIiOjE2NiwiRyI6MTgzLCJCIjozOX19LCJJc1Zpc2libGUiOnRydWUsIldpZHRoIjowLjAsIkhlaWdodCI6MTAuMCwiQm9yZGVyU3R5bGUiOnsiJGlkIjoiMTY4NyIsIkxpbmVDb2xvciI6eyIkaWQiOiIxNjg4IiwiJHR5cGUiOiJOTFJFLkNvbW1vbi5Eb20uU29saWRDb2xvckJydXNoLCBOTFJFLkNvbW1vbiIsIkNvbG9yIjp7IiRpZCI6IjE2ODkiLCJBIjoyNTUsIlIiOjIzNCwiRyI6MjIsIkIiOjMwfX0sIkxpbmVXZWlnaHQiOjAuMCwiTGluZVR5cGUiOjAsIlBhcmVudFN0eWxlIjpudWxsfSwiUGFyZW50U3R5bGUiOm51bGx9LCJUaXRsZVN0eWxlIjp7IiRpZCI6IjE2OTAiLCJGb250U2V0dGluZ3MiOnsiJGlkIjoiMTY5MSIsIkZvbnRTaXplIjoxMSwiRm9udE5hbWUiOiJDYWxpYnJpIiwiSXNCb2xkIjpmYWxzZSwiSXNJdGFsaWMiOmZhbHNlLCJJc1VuZGVybGluZWQiOmZhbHNlLCJQYXJlbnRTdHlsZSI6bnVsbH0sIkF1dG9TaXplIjowLCJGb3JlZ3JvdW5kIjp7IiRpZCI6IjE2OTIiLCJDb2xvciI6eyIkaWQiOiIxNjkzIiwiQSI6MjU1LCJSIjowLCJHIjowLCJCIjowfX0sIk1heFdpZHRoIjoyMDAuMCwiTWF4SGVpZ2h0IjoiSW5maW5pdHkiLCJTbWFydEZvcmVncm91bmRJc0FjdGl2ZSI6ZmFsc2UsIkhvcml6b250YWxBbGlnbm1lbnQiOjAsIlZlcnRpY2FsQWxpZ25tZW50IjoxLCJTbWFydEZvcmVncm91bmQiOm51bGwsIkJhY2tncm91bmRGaWxsVHlwZSI6MCwiTWFyZ2luIjp7IiRpZCI6IjE2OTQiLCJUb3AiOjAuMCwiTGVmdCI6MC4wLCJSaWdodCI6MC4wLCJCb3R0b20iOjAuMH0sIlBhZGRpbmciOnsiJGlkIjoiMTY5NSIsIlRvcCI6MC4wLCJMZWZ0IjowLjAsIlJpZ2h0IjowLjAsIkJvdHRvbSI6MC4wfSwiQmFja2dyb3VuZCI6eyIkaWQiOiIxNjk2IiwiQ29sb3IiOnsiJGlkIjoiMTY5NyIsIkEiOjI1NSwiUiI6MCwiRyI6MCwiQiI6MH19LCJJc1Zpc2libGUiOnRydWUsIldpZHRoIjowLjAsIkhlaWdodCI6MC4wLCJCb3JkZXJTdHlsZSI6eyIkaWQiOiIxNjk4IiwiTGluZUNvbG9yIjpudWxsLCJMaW5lV2VpZ2h0IjowLjAsIkxpbmVUeXBlIjowLCJQYXJlbnRTdHlsZSI6bnVsbH0sIlBhcmVudFN0eWxlIjpudWxsfSwiRGF0ZVN0eWxlIjp7IiRpZCI6IjE2OTkiLCJGb250U2V0dGluZ3MiOnsiJGlkIjoiMTcwMCIsIkZvbnRTaXplIjoxMCwiRm9udE5hbWUiOiJDYWxpYnJpIiwiSXNCb2xkIjpmYWxzZSwiSXNJdGFsaWMiOmZhbHNlLCJJc1VuZGVybGluZWQiOmZhbHNlLCJQYXJlbnRTdHlsZSI6bnVsbH0sIkF1dG9TaXplIjowLCJGb3JlZ3JvdW5kIjp7IiRpZCI6IjE3MDEiLCJDb2xvciI6eyIkaWQiOiIxNzAyIiwiQSI6MjU1LCJSIjo5NCwiRyI6OTQsIkIiOjk0fX0sIk1heFdpZHRoIjoyMDAuMCwiTWF4SGVpZ2h0IjoiSW5maW5pdHkiLCJTbWFydEZvcmVncm91bmRJc0FjdGl2ZSI6ZmFsc2UsIkhvcml6b250YWxBbGlnbm1lbnQiOjIsIlZlcnRpY2FsQWxpZ25tZW50IjoxLCJTbWFydEZvcmVncm91bmQiOm51bGwsIkJhY2tncm91bmRGaWxsVHlwZSI6MCwiTWFyZ2luIjp7IiRpZCI6IjE3MDMiLCJUb3AiOjAuMCwiTGVmdCI6MC4wLCJSaWdodCI6MC4wLCJCb3R0b20iOjAuMH0sIlBhZGRpbmciOnsiJGlkIjoiMTcwNCIsIlRvcCI6MC4wLCJMZWZ0IjowLjAsIlJpZ2h0IjowLjAsIkJvdHRvbSI6MC4wfSwiQmFja2dyb3VuZCI6eyIkaWQiOiIxNzA1IiwiQ29sb3IiOnsiJGlkIjoiMTcwNiIsIkEiOjI1NSwiUiI6OTQsIkciOjk0LCJCIjo5NH19LCJJc1Zpc2libGUiOnRydWUsIldpZHRoIjowLjAsIkhlaWdodCI6MC4wLCJCb3JkZXJTdHlsZSI6eyIkaWQiOiIxNzA3IiwiTGluZUNvbG9yIjpudWxsLCJMaW5lV2VpZ2h0IjowLjAsIkxpbmVUeXBlIjowLCJQYXJlbnRTdHlsZSI6bnVsbH0sIlBhcmVudFN0eWxlIjpudWxsfSwiRGF0ZUZvcm1hdCI6eyIkaWQiOiIxNzA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MDkiLCJGb3JtYXQiOjAsIklzVmlzaWJsZSI6ZmFsc2UsIkxhc3RLbm93blZpc2liaWxpdHlTdGF0ZSI6ZmFsc2V9LCJJc1Zpc2libGUiOnRydWUsIlBhcmVudFN0eWxlIjpudWxsLCJfZXhwbGljaXRseVNldCI6eyIkaWQiOiIxNzEwIiwiU2hhcGVTdHlsZSI6ZmFsc2UsIlRpdGxlU3R5bGUiOmZhbHNlLCJEYXRlU3R5bGUiOmZhbHNlLCJIb3Jpem9udGFsQ29ubmVjdG9yU3R5bGUiOmZhbHNlLCJWZXJ0aWNhbENvbm5lY3RvclN0eWxlIjpmYWxzZSwiUGVyY2VudGFnZUNvbXBsZXRlU2hhcGVPcGFjaXR5IjpmYWxzZSwiRGF0ZUZvcm1hdCI6ZmFsc2UsIklzVmlzaWJsZSI6ZmFsc2UsIkR1cmF0aW9uRm9ybWF0IjpmYWxzZSwiU2hhcGUiOmZhbHNlLCJTaGFwZVRoaWNrbmVzcyI6ZmFsc2UsIlNwYWNpbmciOmZhbHNlLCJXZWVrTnVtYmVyaW5nIjpmYWxzZSwiVGl0bGVQb3NpdGlvbiI6ZmFsc2UsIlN0YXJ0RGF0ZVBvc2l0aW9uIjpmYWxzZSwiRW5kRGF0ZVBvc2l0aW9uIjpmYWxzZSwiRHVyYXRpb25Qb3NpdGlvbiI6ZmFsc2UsIlBlcmNlbnRhZ2VDb21wbGV0ZWRQb3NpdGlvbiI6ZmFsc2V9fSwiRGVmYXVsdFN3aW1sYW5lTW90U3R5bGUiOnsiJGlkIjoiMTcxMSIsIlNoYXBlIjoxNywiQ29ubmVjdG9yTWFyZ2luIjp7IiRpZCI6IjE3MTIiLCJUb3AiOjAuMCwiTGVmdCI6Mi4wLCJSaWdodCI6Mi4wLCJCb3R0b20iOjAuMH0sIkNvbm5lY3RvclN0eWxlIjp7IiRpZCI6IjE3MTMiLCJMaW5lQ29sb3IiOnsiJGlkIjoiMTcxNCIsIiR0eXBlIjoiTkxSRS5Db21tb24uRG9tLlNvbGlkQ29sb3JCcnVzaCwgTkxSRS5Db21tb24iLCJDb2xvciI6eyIkaWQiOiIxNzE1IiwiQSI6MTI3LCJSIjoxMjQsIkciOjEzNywiQiI6Mjl9fSwiTGluZVdlaWdodCI6MS4wLCJMaW5lVHlwZSI6MCwiUGFyZW50U3R5bGUiOm51bGx9LCJJc0JlbG93VGltZWJhbmQiOmZhbHNlLCJQb3NpdGlvbk9uVGFzayI6MSwiSGlkZURhdGUiOmZhbHNlLCJTaGFwZVNpemUiOjAsIlNwYWNpbmciOjAuMCwiUGFkZGluZyI6eyIkaWQiOiIxNzE2IiwiVG9wIjo1LjAsIkxlZnQiOjMuMCwiUmlnaHQiOjAuMCwiQm90dG9tIjoyLjB9LCJTaGFwZVN0eWxlIjp7IiRpZCI6IjE3MTciLCJNYXJnaW4iOnsiJGlkIjoiMTcxOCIsIlRvcCI6MC4wLCJMZWZ0IjowLjAsIlJpZ2h0IjowLjAsIkJvdHRvbSI6MC4wfSwiUGFkZGluZyI6eyIkaWQiOiIxNzE5IiwiVG9wIjowLjAsIkxlZnQiOjAuMCwiUmlnaHQiOjAuMCwiQm90dG9tIjowLjB9LCJCYWNrZ3JvdW5kIjp7IiRpZCI6IjE3MjAiLCJDb2xvciI6eyIkaWQiOiIxNzIxIiwiQSI6MjU1LCJSIjoxMjQsIkciOjEzNywiQiI6Mjl9fSwiSXNWaXNpYmxlIjp0cnVlLCJXaWR0aCI6MTIuMCwiSGVpZ2h0IjoxNC4wLCJCb3JkZXJTdHlsZSI6eyIkaWQiOiIxNzIyIiwiTGluZUNvbG9yIjp7IiRpZCI6IjE3MjMiLCIkdHlwZSI6Ik5MUkUuQ29tbW9uLkRvbS5Tb2xpZENvbG9yQnJ1c2gsIE5MUkUuQ29tbW9uIiwiQ29sb3IiOnsiJGlkIjoiMTcyNCIsIkEiOjI1NSwiUiI6MjU1LCJHIjoyNTUsIkIiOjI1NX19LCJMaW5lV2VpZ2h0IjowLjAsIkxpbmVUeXBlIjowLCJQYXJlbnRTdHlsZSI6bnVsbH0sIlBhcmVudFN0eWxlIjpudWxsfSwiVGl0bGVTdHlsZSI6eyIkaWQiOiIxNzI1IiwiRm9udFNldHRpbmdzIjp7IiRpZCI6IjE3MjYiLCJGb250U2l6ZSI6MTEsIkZvbnROYW1lIjoiQ2FsaWJyaSIsIklzQm9sZCI6ZmFsc2UsIklzSXRhbGljIjpmYWxzZSwiSXNVbmRlcmxpbmVkIjpmYWxzZSwiUGFyZW50U3R5bGUiOm51bGx9LCJBdXRvU2l6ZSI6MCwiRm9yZWdyb3VuZCI6eyIkaWQiOiIxNzI3IiwiQ29sb3IiOnsiJGlkIjoiMTcy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NzI5IiwiVG9wIjowLjAsIkxlZnQiOjAuMCwiUmlnaHQiOjAuMCwiQm90dG9tIjowLjB9LCJQYWRkaW5nIjp7IiRpZCI6IjE3MzAiLCJUb3AiOjAuMCwiTGVmdCI6MC4wLCJSaWdodCI6MC4wLCJCb3R0b20iOjAuMH0sIkJhY2tncm91bmQiOnsiJGlkIjoiMTczMSIsIkNvbG9yIjp7IiRpZCI6IjE3MzIiLCJBIjoyNTUsIlIiOjAsIkciOjAsIkIiOjB9fSwiSXNWaXNpYmxlIjp0cnVlLCJXaWR0aCI6MC4wLCJIZWlnaHQiOjAuMCwiQm9yZGVyU3R5bGUiOnsiJGlkIjoiMTczMyIsIkxpbmVDb2xvciI6bnVsbCwiTGluZVdlaWdodCI6MC4wLCJMaW5lVHlwZSI6MCwiUGFyZW50U3R5bGUiOm51bGx9LCJQYXJlbnRTdHlsZSI6bnVsbH0sIkRhdGVTdHlsZSI6eyIkaWQiOiIxNzM0IiwiRm9udFNldHRpbmdzIjp7IiRpZCI6IjE3MzUiLCJGb250U2l6ZSI6MTAsIkZvbnROYW1lIjoiQ2FsaWJyaSIsIklzQm9sZCI6ZmFsc2UsIklzSXRhbGljIjpmYWxzZSwiSXNVbmRlcmxpbmVkIjpmYWxzZSwiUGFyZW50U3R5bGUiOm51bGx9LCJBdXRvU2l6ZSI6MCwiRm9yZWdyb3VuZCI6eyIkaWQiOiIxNzM2IiwiQ29sb3IiOnsiJGlkIjoiMTczNy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NzM4IiwiVG9wIjowLjAsIkxlZnQiOjAuMCwiUmlnaHQiOjAuMCwiQm90dG9tIjowLjB9LCJQYWRkaW5nIjp7IiRpZCI6IjE3MzkiLCJUb3AiOjAuMCwiTGVmdCI6MC4wLCJSaWdodCI6MC4wLCJCb3R0b20iOjAuMH0sIkJhY2tncm91bmQiOnsiJGlkIjoiMTc0MCIsIkNvbG9yIjp7IiRpZCI6IjE3NDEiLCJBIjoyNTUsIlIiOjk0LCJHIjo5NCwiQiI6OTR9fSwiSXNWaXNpYmxlIjp0cnVlLCJXaWR0aCI6MC4wLCJIZWlnaHQiOjAuMCwiQm9yZGVyU3R5bGUiOnsiJGlkIjoiMTc0MiIsIkxpbmVDb2xvciI6bnVsbCwiTGluZVdlaWdodCI6MC4wLCJMaW5lVHlwZSI6MCwiUGFyZW50U3R5bGUiOm51bGx9LCJQYXJlbnRTdHlsZSI6bnVsbH0sIkRhdGVGb3JtYXQiOnsiJGlkIjoiMTc0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Q0IiwiRm9ybWF0IjowLCJJc1Zpc2libGUiOmZhbHNlLCJMYXN0S25vd25WaXNpYmlsaXR5U3RhdGUiOmZhbHNlfSwiSXNWaXNpYmxlIjpmYWxzZSwiUGFyZW50U3R5bGUiOm51bGx9LCJEZWZhdWx0U3dpbWxhbmVNaWxlc3RvbmVTdHlsZSI6eyIkaWQiOiIxNzQ1IiwiVGl0bGVQb3NpdGlvbiI6IkxlZnQiLCJEYXRlUG9zaXRpb24iOiJSaWdodCIsIlNoYXBlVHlwZSI6MTcsIlNoYXBlU2l6ZSI6MCwiU3BhY2luZyI6NSwiU2hhcGVTdHlsZSI6eyIkaWQiOiIxNzQ2IiwiTWFyZ2luIjp7IiRpZCI6IjE3NDciLCJUb3AiOjAuMCwiTGVmdCI6MC4wLCJSaWdodCI6MC4wLCJCb3R0b20iOjAuMH0sIlBhZGRpbmciOnsiJGlkIjoiMTc0OCIsIlRvcCI6MC4wLCJMZWZ0IjowLjAsIlJpZ2h0IjowLjAsIkJvdHRvbSI6MC4wfSwiQmFja2dyb3VuZCI6eyIkaWQiOiIxNzQ5IiwiQ29sb3IiOnsiJGlkIjoiMTc1MCIsIkEiOjI1NSwiUiI6MTY2LCJHIjoxODMsIkIiOjM5fX0sIklzVmlzaWJsZSI6dHJ1ZSwiV2lkdGgiOjEyLjAsIkhlaWdodCI6MTQuMCwiQm9yZGVyU3R5bGUiOnsiJGlkIjoiMTc1MSIsIkxpbmVDb2xvciI6eyIkaWQiOiIxNzUyIiwiJHR5cGUiOiJOTFJFLkNvbW1vbi5Eb20uU29saWRDb2xvckJydXNoLCBOTFJFLkNvbW1vbiIsIkNvbG9yIjp7IiRpZCI6IjE3NTMiLCJBIjoyNTUsIlIiOjIzNCwiRyI6MjIsIkIiOjMwfX0sIkxpbmVXZWlnaHQiOjAuMCwiTGluZVR5cGUiOjAsIlBhcmVudFN0eWxlIjpudWxsfSwiUGFyZW50U3R5bGUiOm51bGx9LCJUaXRsZVN0eWxlIjp7IiRpZCI6IjE3NTQiLCJGb250U2V0dGluZ3MiOnsiJGlkIjoiMTc1NSIsIkZvbnRTaXplIjoxMSwiRm9udE5hbWUiOiJDYWxpYnJpIiwiSXNCb2xkIjpmYWxzZSwiSXNJdGFsaWMiOmZhbHNlLCJJc1VuZGVybGluZWQiOmZhbHNlLCJQYXJlbnRTdHlsZSI6bnVsbH0sIkF1dG9TaXplIjowLCJGb3JlZ3JvdW5kIjp7IiRpZCI6IjE3NTYiLCJDb2xvciI6eyIkaWQiOiIxNzU3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E3NTgiLCJUb3AiOjAuMCwiTGVmdCI6MC4wLCJSaWdodCI6MC4wLCJCb3R0b20iOjAuMH0sIlBhZGRpbmciOnsiJGlkIjoiMTc1OSIsIlRvcCI6MC4wLCJMZWZ0IjowLjAsIlJpZ2h0IjowLjAsIkJvdHRvbSI6MC4wfSwiQmFja2dyb3VuZCI6eyIkaWQiOiIxNzYwIiwiQ29sb3IiOnsiJGlkIjoiMTc2MSIsIkEiOjI1NSwiUiI6MCwiRyI6MCwiQiI6MH19LCJJc1Zpc2libGUiOnRydWUsIldpZHRoIjowLjAsIkhlaWdodCI6MC4wLCJCb3JkZXJTdHlsZSI6eyIkaWQiOiIxNzYyIiwiTGluZUNvbG9yIjpudWxsLCJMaW5lV2VpZ2h0IjowLjAsIkxpbmVUeXBlIjowLCJQYXJlbnRTdHlsZSI6bnVsbH0sIlBhcmVudFN0eWxlIjpudWxsfSwiRGF0ZVN0eWxlIjp7IiRpZCI6IjE3NjMiLCJGb250U2V0dGluZ3MiOnsiJGlkIjoiMTc2NCIsIkZvbnRTaXplIjoxMCwiRm9udE5hbWUiOiJDYWxpYnJpIiwiSXNCb2xkIjpmYWxzZSwiSXNJdGFsaWMiOmZhbHNlLCJJc1VuZGVybGluZWQiOmZhbHNlLCJQYXJlbnRTdHlsZSI6bnVsbH0sIkF1dG9TaXplIjowLCJGb3JlZ3JvdW5kIjp7IiRpZCI6IjE3NjUiLCJDb2xvciI6eyIkaWQiOiIxNzY2IiwiQSI6MjU1LCJSIjo5NCwiRyI6OTQsIkIiOjk0fX0sIk1heFdpZHRoIjoyMDAuMCwiTWF4SGVpZ2h0IjoiSW5maW5pdHkiLCJTbWFydEZvcmVncm91bmRJc0FjdGl2ZSI6ZmFsc2UsIkhvcml6b250YWxBbGlnbm1lbnQiOjAsIlZlcnRpY2FsQWxpZ25tZW50IjoxLCJTbWFydEZvcmVncm91bmQiOm51bGwsIkJhY2tncm91bmRGaWxsVHlwZSI6MCwiTWFyZ2luIjp7IiRpZCI6IjE3NjciLCJUb3AiOjAuMCwiTGVmdCI6MC4wLCJSaWdodCI6MC4wLCJCb3R0b20iOjAuMH0sIlBhZGRpbmciOnsiJGlkIjoiMTc2OCIsIlRvcCI6MC4wLCJMZWZ0IjowLjAsIlJpZ2h0IjowLjAsIkJvdHRvbSI6MC4wfSwiQmFja2dyb3VuZCI6eyIkaWQiOiIxNzY5IiwiQ29sb3IiOnsiJGlkIjoiMTc3MCIsIkEiOjI1NSwiUiI6OTQsIkciOjk0LCJCIjo5NH19LCJJc1Zpc2libGUiOnRydWUsIldpZHRoIjowLjAsIkhlaWdodCI6MC4wLCJCb3JkZXJTdHlsZSI6eyIkaWQiOiIxNzcxIiwiTGluZUNvbG9yIjpudWxsLCJMaW5lV2VpZ2h0IjowLjAsIkxpbmVUeXBlIjowLCJQYXJlbnRTdHlsZSI6bnVsbH0sIlBhcmVudFN0eWxlIjpudWxsfSwiRGF0ZUZvcm1hdCI6eyIkaWQiOiIxN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3NzMiLCJGb3JtYXQiOjAsIklzVmlzaWJsZSI6ZmFsc2UsIkxhc3RLbm93blZpc2liaWxpdHlTdGF0ZSI6ZmFsc2V9LCJJc1Zpc2libGUiOnRydWUsIlBhcmVudFN0eWxlIjpudWxsfSwiRGVmYXVsdFN3aW1sYW5lQWN0aXZpdHlTdHlsZSI6eyIkaWQiOiIxNzc0IiwiSGVhZGVyU3R5bGUiOnsiJGlkIjoiMTc3NSIsIlRleHRTdHlsZSI6eyIkaWQiOiIxNzc2IiwiRm9udFNldHRpbmdzIjp7IiRpZCI6IjE3NzciLCJGb250U2l6ZSI6MTEsIkZvbnROYW1lIjoiQ2FsaWJyaSIsIklzQm9sZCI6ZmFsc2UsIklzSXRhbGljIjpmYWxzZSwiSXNVbmRlcmxpbmVkIjpmYWxzZSwiUGFyZW50U3R5bGUiOm51bGx9LCJBdXRvU2l6ZSI6MiwiRm9yZWdyb3VuZCI6eyIkaWQiOiIxNzc4IiwiQ29sb3IiOnsiJGlkIjoiMTc3OSIsIkEiOjI1NSwiUiI6NjQsIkciOjY0LCJCIjo2NH19LCJNYXhXaWR0aCI6IkluZmluaXR5IiwiTWF4SGVpZ2h0IjoiSW5maW5pdHkiLCJTbWFydEZvcmVncm91bmRJc0FjdGl2ZSI6ZmFsc2UsIkhvcml6b250YWxBbGlnbm1lbnQiOjAsIlZlcnRpY2FsQWxpZ25tZW50IjowLCJTbWFydEZvcmVncm91bmQiOm51bGwsIkJhY2tncm91bmRGaWxsVHlwZSI6MCwiTWFyZ2luIjp7IiRpZCI6IjE3ODAiLCJUb3AiOjAuMCwiTGVmdCI6MC4wLCJSaWdodCI6MC4wLCJCb3R0b20iOjAuMH0sIlBhZGRpbmciOnsiJGlkIjoiMTc4MSIsIlRvcCI6MC4wLCJMZWZ0IjowLjAsIlJpZ2h0IjowLjAsIkJvdHRvbSI6MC4wfSwiQmFja2dyb3VuZCI6eyIkaWQiOiIxNzgyIiwiQ29sb3IiOnsiJGlkIjoiMTc4MyIsIkEiOjI1NSwiUiI6NjQsIkciOjY0LCJCIjo2NH19LCJJc1Zpc2libGUiOnRydWUsIldpZHRoIjowLjAsIkhlaWdodCI6MC4wLCJCb3JkZXJTdHlsZSI6bnVsbCwiUGFyZW50U3R5bGUiOm51bGx9LCJSZWN0YW5nbGVTdHlsZSI6eyIkaWQiOiIxNzg0IiwiTWFyZ2luIjp7IiRpZCI6IjE3ODUiLCJUb3AiOjAuMCwiTGVmdCI6MC4wLCJSaWdodCI6MC4wLCJCb3R0b20iOjAuMH0sIlBhZGRpbmciOnsiJGlkIjoiMTc4NiIsIlRvcCI6MC4wLCJMZWZ0IjowLjAsIlJpZ2h0IjowLjAsIkJvdHRvbSI6MC4wfSwiQmFja2dyb3VuZCI6eyIkaWQiOiIxNzg3IiwiQ29sb3IiOnsiJGlkIjoiMTc4OCIsIkEiOjEyNywiUiI6MTY2LCJHIjoxODMsIkIiOjM5fX0sIklzVmlzaWJsZSI6dHJ1ZSwiV2lkdGgiOjAuMCwiSGVpZ2h0IjowLjAsIkJvcmRlclN0eWxlIjp7IiRpZCI6IjE3ODkiLCJMaW5lQ29sb3IiOnsiJGlkIjoiMTc5MCIsIiR0eXBlIjoiTkxSRS5Db21tb24uRG9tLlNvbGlkQ29sb3JCcnVzaCwgTkxSRS5Db21tb24iLCJDb2xvciI6eyIkaWQiOiIxNzkxIiwiQSI6MjU1LCJSIjoyNTUsIkciOjI1NSwiQiI6MjU1fX0sIkxpbmVXZWlnaHQiOjAuMCwiTGluZVR5cGUiOjAsIlBhcmVudFN0eWxlIjpudWxsfSwiUGFyZW50U3R5bGUiOm51bGx9LCJNYXJnaW4iOnsiJGlkIjoiMTc5MiIsIlRvcCI6MC4wLCJMZWZ0IjowLjAsIlJpZ2h0IjowLjAsIkJvdHRvbSI6MC4wfSwiUGFkZGluZyI6eyIkaWQiOiIxNzkzIiwiVG9wIjowLjAsIkxlZnQiOjAuMCwiUmlnaHQiOjAuMCwiQm90dG9tIjowLjB9LCJCYWNrZ3JvdW5kIjpudWxsLCJJc1Zpc2libGUiOnRydWUsIldpZHRoIjowLjAsIkhlaWdodCI6MC4wLCJCb3JkZXJTdHlsZSI6bnVsbCwiUGFyZW50U3R5bGUiOm51bGx9LCJCYWNrZ3JvdW5kU3R5bGUiOnsiJGlkIjoiMTc5NCIsIk1hcmdpbiI6eyIkaWQiOiIxNzk1IiwiVG9wIjowLjAsIkxlZnQiOjAuMCwiUmlnaHQiOjAuMCwiQm90dG9tIjowLjB9LCJQYWRkaW5nIjp7IiRpZCI6IjE3OTYiLCJUb3AiOjAuMCwiTGVmdCI6MC4wLCJSaWdodCI6MC4wLCJCb3R0b20iOjAuMH0sIkJhY2tncm91bmQiOnsiJGlkIjoiMTc5NyIsIkNvbG9yIjp7IiRpZCI6IjE3OTgiLCJBIjo1MSwiUiI6MjAwLCJHIjoyMDAsIkIiOjIwMH19LCJJc1Zpc2libGUiOnRydWUsIldpZHRoIjowLjAsIkhlaWdodCI6MC4wLCJCb3JkZXJTdHlsZSI6eyIkaWQiOiIxNzk5IiwiTGluZUNvbG9yIjp7IiRpZCI6IjE4MDAiLCIkdHlwZSI6Ik5MUkUuQ29tbW9uLkRvbS5Tb2xpZENvbG9yQnJ1c2gsIE5MUkUuQ29tbW9uIiwiQ29sb3IiOnsiJGlkIjoiMTgwMSIsIkEiOjI1NSwiUiI6MjM0LCJHIjoyMiwiQiI6MzB9fSwiTGluZVdlaWdodCI6MC4wLCJMaW5lVHlwZSI6MCwiUGFyZW50U3R5bGUiOm51bGx9LCJQYXJlbnRTdHlsZSI6bnVsbH0sIk1hcmdpbiI6eyIkaWQiOiIxODAyIiwiVG9wIjowLjAsIkxlZnQiOjAuMCwiUmlnaHQiOjAuMCwiQm90dG9tIjowLjB9LCJQYWRkaW5nIjp7IiRpZCI6IjE4MDMiLCJUb3AiOjAuMCwiTGVmdCI6MC4wLCJSaWdodCI6MC4wLCJCb3R0b20iOjAuMH0sIklzVmlzaWJsZSI6dHJ1ZSwiV2lkdGgiOjAuMCwiSGVpZ2h0IjowLjAsIkJvcmRlclN0eWxlIjp7IiRpZCI6IjE4MDQiLCJMaW5lQ29sb3IiOm51bGwsIkxpbmVXZWlnaHQiOjAuMCwiTGluZVR5cGUiOjAsIlBhcmVudFN0eWxlIjpudWxsfSwiUGFyZW50U3R5bGUiOm51bGx9LCJNYXJnaW4iOnsiJGlkIjoiMTgwNSIsIlRvcCI6MC4wLCJMZWZ0IjowLjAsIlJpZ2h0IjowLjAsIkJvdHRvbSI6MC4wfSwiUGFkZGluZyI6eyIkaWQiOiIxODA2IiwiVG9wIjowLjAsIkxlZnQiOjAuMCwiUmlnaHQiOjAuMCwiQm90dG9tIjowLjB9LCJJc1Zpc2libGUiOnRydWUsIldpZHRoIjowLjAsIkhlaWdodCI6MC4wLCJCb3JkZXJTdHlsZSI6eyIkaWQiOiIxODA3IiwiTGluZUNvbG9yIjpudWxsLCJMaW5lV2VpZ2h0IjowLjAsIkxpbmVUeXBlIjowLCJQYXJlbnRTdHlsZSI6bnVsbH0sIlBhcmVudFN0eWxlIjpudWxsfSx7IiRpZCI6IjE4MDgiLCJTdHlsZUlkIjoiYjI0ZjgwNDUtZjY5Yi00YTQzLTgyOWYtYTU2NTAzZmRjZDY5IiwiSGVhZGVyU3R5bGUiOnsiJGlkIjoiMTgwOSIsIlRleHRJc1ZlcnRpY2FsIjpmYWxzZSwiVGV4dFN0eWxlIjp7IiRpZCI6IjE4MTAiLCJGb250U2V0dGluZ3MiOnsiJGlkIjoiMTgxMSIsIkZvbnRTaXplIjoxMSwiRm9udE5hbWUiOiJDYWxpYnJpIiwiSXNCb2xkIjpmYWxzZSwiSXNJdGFsaWMiOmZhbHNlLCJJc1VuZGVybGluZWQiOmZhbHNlLCJQYXJlbnRTdHlsZSI6bnVsbH0sIkF1dG9TaXplIjoyLCJGb3JlZ3JvdW5kIjp7IiRpZCI6IjE4MTIiLCJDb2xvciI6eyIkaWQiOiIxODEzIiwiQSI6MjU1LCJSIjoyNTUsIkciOjI1NSwiQiI6MjU1fX0sIk1heFdpZHRoIjoiSW5maW5pdHkiLCJNYXhIZWlnaHQiOiJJbmZpbml0eSIsIlNtYXJ0Rm9yZWdyb3VuZElzQWN0aXZlIjpmYWxzZSwiSG9yaXpvbnRhbEFsaWdubWVudCI6MSwiVmVydGljYWxBbGlnbm1lbnQiOjAsIlNtYXJ0Rm9yZWdyb3VuZCI6bnVsbCwiQmFja2dyb3VuZEZpbGxUeXBlIjowLCJNYXJnaW4iOnsiJGlkIjoiMTgxNCIsIlRvcCI6MC4wLCJMZWZ0IjowLjAsIlJpZ2h0IjowLjAsIkJvdHRvbSI6MC4wfSwiUGFkZGluZyI6eyIkaWQiOiIxODE1IiwiVG9wIjowLjAsIkxlZnQiOjAuMCwiUmlnaHQiOjAuMCwiQm90dG9tIjowLjB9LCJCYWNrZ3JvdW5kIjp7IiRpZCI6IjE4MTYiLCJDb2xvciI6eyIkaWQiOiIxODE3IiwiQSI6MjU1LCJSIjoyNTUsIkciOjI1NSwiQiI6MjU1fX0sIklzVmlzaWJsZSI6dHJ1ZSwiV2lkdGgiOjAuMCwiSGVpZ2h0IjowLjAsIkJvcmRlclN0eWxlIjpudWxsLCJQYXJlbnRTdHlsZSI6bnVsbH0sIlJlY3RhbmdsZVN0eWxlIjp7IiRpZCI6IjE4MTgiLCJNYXJnaW4iOnsiJGlkIjoiMTgxOSIsIlRvcCI6MC4wLCJMZWZ0IjowLjAsIlJpZ2h0IjowLjAsIkJvdHRvbSI6MC4wfSwiUGFkZGluZyI6eyIkaWQiOiIxODIwIiwiVG9wIjowLjAsIkxlZnQiOjAuMCwiUmlnaHQiOjAuMCwiQm90dG9tIjowLjB9LCJCYWNrZ3JvdW5kIjp7IiRpZCI6IjE4MjEiLCJDb2xvciI6eyIkaWQiOiIxODIyIiwiQSI6MjU1LCJSIjoyNDYsIkciOjE0NiwiQiI6MH19LCJJc1Zpc2libGUiOnRydWUsIldpZHRoIjowLjAsIkhlaWdodCI6MC4wLCJCb3JkZXJTdHlsZSI6eyIkaWQiOiIxODIzIiwiTGluZUNvbG9yIjp7IiRpZCI6IjE4MjQiLCIkdHlwZSI6Ik5MUkUuQ29tbW9uLkRvbS5Tb2xpZENvbG9yQnJ1c2gsIE5MUkUuQ29tbW9uIiwiQ29sb3IiOnsiJGlkIjoiMTgyNSIsIkEiOjI1NSwiUiI6MjU1LCJHIjoyNTUsIkIiOjI1NX19LCJMaW5lV2VpZ2h0IjowLjAsIkxpbmVUeXBlIjowLCJQYXJlbnRTdHlsZSI6bnVsbH0sIlBhcmVudFN0eWxlIjpudWxsfSwiTWFyZ2luIjp7IiRpZCI6IjE4MjYiLCJUb3AiOjAuMCwiTGVmdCI6MC4wLCJSaWdodCI6MC4wLCJCb3R0b20iOjAuMH0sIlBhZGRpbmciOnsiJGlkIjoiMTgyNyIsIlRvcCI6MC4wLCJMZWZ0IjowLjAsIlJpZ2h0IjowLjAsIkJvdHRvbSI6MC4wfSwiQmFja2dyb3VuZCI6bnVsbCwiSXNWaXNpYmxlIjp0cnVlLCJXaWR0aCI6MC4wLCJIZWlnaHQiOjAuMCwiQm9yZGVyU3R5bGUiOm51bGwsIlBhcmVudFN0eWxlIjpudWxsfSwiQmFja2dyb3VuZFN0eWxlIjp7IiRpZCI6IjE4MjgiLCJNYXJnaW4iOnsiJGlkIjoiMTgyOSIsIlRvcCI6MC4wLCJMZWZ0IjowLjAsIlJpZ2h0IjowLjAsIkJvdHRvbSI6MC4wfSwiUGFkZGluZyI6eyIkaWQiOiIxODMwIiwiVG9wIjowLjAsIkxlZnQiOjAuMCwiUmlnaHQiOjAuMCwiQm90dG9tIjowLjB9LCJCYWNrZ3JvdW5kIjp7IiRpZCI6IjE4MzEiLCJDb2xvciI6eyIkaWQiOiIxODMyIiwiQSI6NTEsIlIiOjIwMCwiRyI6MjAwLCJCIjoyMDB9fSwiSXNWaXNpYmxlIjp0cnVlLCJXaWR0aCI6MC4wLCJIZWlnaHQiOjAuMCwiQm9yZGVyU3R5bGUiOnsiJGlkIjoiMTgzMyIsIkxpbmVDb2xvciI6eyIkaWQiOiIxODM0IiwiJHR5cGUiOiJOTFJFLkNvbW1vbi5Eb20uU29saWRDb2xvckJydXNoLCBOTFJFLkNvbW1vbiIsIkNvbG9yIjp7IiRpZCI6IjE4MzUiLCJBIjoyNTUsIlIiOjIzNCwiRyI6MjIsIkIiOjMwfX0sIkxpbmVXZWlnaHQiOjAuMCwiTGluZVR5cGUiOjAsIlBhcmVudFN0eWxlIjpudWxsfSwiUGFyZW50U3R5bGUiOm51bGx9LCJJc0Fib3ZlVGltZWJhbmQiOmZhbHNlLCJTcGFjaW5nIjoyLCJEZWZhdWx0U3dpbWxhbmVUYXNrU3R5bGUiOnsiJGlkIjoiMTgzNiIsIiR0eXBlIjoiTkxSRS5Db21tb24uRG9tLlN0eWxlcy5FeHBsaWNpdFNldGFibGVUYXNrU3R5bGUsIE5MUkUuQ29tbW9uIiwiU2hhcGUiOjIsIlNoYXBlVGhpY2tuZXNzIjowLCJEdXJhdGlvbkZvcm1hdCI6MTQsIkluY2x1ZGVOb25Xb3JraW5nRGF5c0luRHVyYXRpb24iOmZhbHNlLCJQZXJjZW50YWdlQ29tcGxldGVTdHlsZSI6eyIkaWQiOiIxODM3IiwiRm9udFNldHRpbmdzIjp7IiRpZCI6IjE4MzgiLCJGb250U2l6ZSI6MTAsIkZvbnROYW1lIjoiQ2FsaWJyaSIsIklzQm9sZCI6ZmFsc2UsIklzSXRhbGljIjpmYWxzZSwiSXNVbmRlcmxpbmVkIjpmYWxzZSwiUGFyZW50U3R5bGUiOm51bGx9LCJBdXRvU2l6ZSI6MCwiRm9yZWdyb3VuZCI6eyIkaWQiOiIxODM5IiwiQ29sb3IiOnsiJGlkIjoiMTg0MC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ODQxIiwiVG9wIjowLjAsIkxlZnQiOjAuMCwiUmlnaHQiOjAuMCwiQm90dG9tIjowLjB9LCJQYWRkaW5nIjp7IiRpZCI6IjE4NDIiLCJUb3AiOjAuMCwiTGVmdCI6MC4wLCJSaWdodCI6MC4wLCJCb3R0b20iOjAuMH0sIkJhY2tncm91bmQiOnsiJGlkIjoiMTg0MyIsIkNvbG9yIjp7IiRpZCI6IjE4NDQiLCJBIjo4OSwiUiI6MCwiRyI6MCwiQiI6MH19LCJJc1Zpc2libGUiOnRydWUsIldpZHRoIjowLjAsIkhlaWdodCI6MC4wLCJCb3JkZXJTdHlsZSI6eyIkaWQiOiIxODQ1IiwiTGluZUNvbG9yIjpudWxsLCJMaW5lV2VpZ2h0IjowLjAsIkxpbmVUeXBlIjowLCJQYXJlbnRTdHlsZSI6bnVsbH0sIlBhcmVudFN0eWxlIjpudWxsfSwiRHVyYXRpb25TdHlsZSI6eyIkaWQiOiIxODQ2IiwiRm9udFNldHRpbmdzIjp7IiRpZCI6IjE4NDciLCJGb250U2l6ZSI6OSwiRm9udE5hbWUiOiJDYWxpYnJpIiwiSXNCb2xkIjpmYWxzZSwiSXNJdGFsaWMiOmZhbHNlLCJJc1VuZGVybGluZWQiOmZhbHNlLCJQYXJlbnRTdHlsZSI6bnVsbH0sIkF1dG9TaXplIjowLCJGb3JlZ3JvdW5kIjp7IiRpZCI6IjE4NDgiLCJDb2xvciI6eyIkaWQiOiIxODQ5IiwiQSI6MjU1LCJSIjoyNTUsIkciOjI1NSwiQiI6MjU1fX0sIk1heFdpZHRoIjoyMDAuMCwiTWF4SGVpZ2h0IjoiSW5maW5pdHkiLCJTbWFydEZvcmVncm91bmRJc0FjdGl2ZSI6ZmFsc2UsIkhvcml6b250YWxBbGlnbm1lbnQiOjEsIlZlcnRpY2FsQWxpZ25tZW50IjoxLCJTbWFydEZvcmVncm91bmQiOm51bGwsIkJhY2tncm91bmRGaWxsVHlwZSI6MCwiTWFyZ2luIjp7IiRpZCI6IjE4NTAiLCJUb3AiOjAuMCwiTGVmdCI6MC4wLCJSaWdodCI6MC4wLCJCb3R0b20iOjAuMH0sIlBhZGRpbmciOnsiJGlkIjoiMTg1MSIsIlRvcCI6MC4wLCJMZWZ0IjowLjAsIlJpZ2h0IjowLjAsIkJvdHRvbSI6MC4wfSwiQmFja2dyb3VuZCI6eyIkaWQiOiIxODUyIiwiQ29sb3IiOnsiJGlkIjoiMTg1MyIsIkEiOjI1NSwiUiI6MjU1LCJHIjoyNTUsIkIiOjI1NX19LCJJc1Zpc2libGUiOnRydWUsIldpZHRoIjowLjAsIkhlaWdodCI6MC4wLCJCb3JkZXJTdHlsZSI6eyIkaWQiOiIxODU0IiwiTGluZUNvbG9yIjpudWxsLCJMaW5lV2VpZ2h0IjowLjAsIkxpbmVUeXBlIjowLCJQYXJlbnRTdHlsZSI6bnVsbH0sIlBhcmVudFN0eWxlIjpudWxsfSwiSG9yaXpvbnRhbENvbm5lY3RvclN0eWxlIjp7IiRpZCI6IjE4NTUiLCJMaW5lQ29sb3IiOnsiJGlkIjoiMTg1NiIsIiR0eXBlIjoiTkxSRS5Db21tb24uRG9tLlNvbGlkQ29sb3JCcnVzaCwgTkxSRS5Db21tb24iLCJDb2xvciI6eyIkaWQiOiIxODU3IiwiQSI6MjU1LCJSIjowLCJHIjowLCJCIjowfX0sIkxpbmVXZWlnaHQiOjAuMCwiTGluZVR5cGUiOjAsIlBhcmVudFN0eWxlIjpudWxsfSwiVmVydGljYWxDb25uZWN0b3JTdHlsZSI6eyIkaWQiOiIxODU4IiwiTGluZUNvbG9yIjp7IiRpZCI6IjE4NTkiLCIkdHlwZSI6Ik5MUkUuQ29tbW9uLkRvbS5Tb2xpZENvbG9yQnJ1c2gsIE5MUkUuQ29tbW9uIiwiQ29sb3IiOnsiJGlkIjoiMTg2M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E4NjEiLCJTaGFwZVN0eWxlIjp7IiRpZCI6IjE4NjIiLCJNYXJnaW4iOnsiJGlkIjoiMTg2MyIsIlRvcCI6MC4wLCJMZWZ0IjowLjAsIlJpZ2h0IjowLjAsIkJvdHRvbSI6MC4wfSwiUGFkZGluZyI6eyIkaWQiOiIxODY0IiwiVG9wIjowLjAsIkxlZnQiOjAuMCwiUmlnaHQiOjAuMCwiQm90dG9tIjowLjB9LCJCYWNrZ3JvdW5kIjp7IiRpZCI6IjE4NjUiLCJDb2xvciI6eyIkaWQiOiIxODY2IiwiQSI6MTUzLCJSIjowLCJHIjowLCJCIjowfX0sIklzVmlzaWJsZSI6dHJ1ZSwiV2lkdGgiOjAuMCwiSGVpZ2h0IjowLjAsIkJvcmRlclN0eWxlIjp7IiRpZCI6IjE4NjciLCJMaW5lQ29sb3IiOnsiJGlkIjoiMTg2OCIsIiR0eXBlIjoiTkxSRS5Db21tb24uRG9tLlNvbGlkQ29sb3JCcnVzaCwgTkxSRS5Db21tb24iLCJDb2xvciI6eyIkaWQiOiIxODY5IiwiQSI6MjU1LCJSIjoyNTUsIkciOjAsIkIiOjB9fSwiTGluZVdlaWdodCI6MC4wLCJMaW5lVHlwZSI6MCwiUGFyZW50U3R5bGUiOm51bGx9LCJQYXJlbnRTdHlsZSI6bnVsbH0sIk1hcmdpbiI6eyIkaWQiOiIxODcwIiwiVG9wIjowLjAsIkxlZnQiOjAuMCwiUmlnaHQiOjAuMCwiQm90dG9tIjowLjB9LCJQYWRkaW5nIjp7IiRpZCI6IjE4NzEiLCJUb3AiOjAuMCwiTGVmdCI6MC4wLCJSaWdodCI6MC4wLCJCb3R0b20iOjAuMH0sIkJhY2tncm91bmQiOm51bGwsIklzVmlzaWJsZSI6dHJ1ZSwiV2lkdGgiOjAuMCwiSGVpZ2h0IjowLjAsIkJvcmRlclN0eWxlIjpudWxsLCJQYXJlbnRTdHlsZSI6bnVsbH0sIlNoYXBlU3R5bGUiOnsiJGlkIjoiMTg3MiIsIk1hcmdpbiI6eyIkaWQiOiIxODczIiwiVG9wIjowLjAsIkxlZnQiOjQuMCwiUmlnaHQiOjQuMCwiQm90dG9tIjowLjB9LCJQYWRkaW5nIjp7IiRpZCI6IjE4NzQiLCJUb3AiOjAuMCwiTGVmdCI6MC4wLCJSaWdodCI6MC4wLCJCb3R0b20iOjAuMH0sIkJhY2tncm91bmQiOnsiJGlkIjoiMTg3NSIsIkNvbG9yIjp7IiRpZCI6IjE4NzYiLCJBIjoyNTUsIlIiOjI0NiwiRyI6MTQ2LCJCIjowfX0sIklzVmlzaWJsZSI6dHJ1ZSwiV2lkdGgiOjAuMCwiSGVpZ2h0IjoxMC4wLCJCb3JkZXJTdHlsZSI6eyIkaWQiOiIxODc3IiwiTGluZUNvbG9yIjp7IiRpZCI6IjE4NzgiLCIkdHlwZSI6Ik5MUkUuQ29tbW9uLkRvbS5Tb2xpZENvbG9yQnJ1c2gsIE5MUkUuQ29tbW9uIiwiQ29sb3IiOnsiJGlkIjoiMTg3OSIsIkEiOjI1NSwiUiI6MjM0LCJHIjoyMiwiQiI6MzB9fSwiTGluZVdlaWdodCI6MC4wLCJMaW5lVHlwZSI6MCwiUGFyZW50U3R5bGUiOm51bGx9LCJQYXJlbnRTdHlsZSI6bnVsbH0sIlRpdGxlU3R5bGUiOnsiJGlkIjoiMTg4MCIsIkZvbnRTZXR0aW5ncyI6eyIkaWQiOiIxODgxIiwiRm9udFNpemUiOjExLCJGb250TmFtZSI6IkNhbGlicmkiLCJJc0JvbGQiOmZhbHNlLCJJc0l0YWxpYyI6ZmFsc2UsIklzVW5kZXJsaW5lZCI6ZmFsc2UsIlBhcmVudFN0eWxlIjpudWxsfSwiQXV0b1NpemUiOjAsIkZvcmVncm91bmQiOnsiJGlkIjoiMTg4MiIsIkNvbG9yIjp7IiRpZCI6IjE4O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MTg4NCIsIlRvcCI6MC4wLCJMZWZ0IjowLjAsIlJpZ2h0IjowLjAsIkJvdHRvbSI6MC4wfSwiUGFkZGluZyI6eyIkaWQiOiIxODg1IiwiVG9wIjowLjAsIkxlZnQiOjAuMCwiUmlnaHQiOjAuMCwiQm90dG9tIjowLjB9LCJCYWNrZ3JvdW5kIjp7IiRpZCI6IjE4ODYiLCJDb2xvciI6eyIkaWQiOiIxODg3IiwiQSI6MjU1LCJSIjowLCJHIjowLCJCIjowfX0sIklzVmlzaWJsZSI6dHJ1ZSwiV2lkdGgiOjAuMCwiSGVpZ2h0IjowLjAsIkJvcmRlclN0eWxlIjp7IiRpZCI6IjE4ODgiLCJMaW5lQ29sb3IiOm51bGwsIkxpbmVXZWlnaHQiOjAuMCwiTGluZVR5cGUiOjAsIlBhcmVudFN0eWxlIjpudWxsfSwiUGFyZW50U3R5bGUiOm51bGx9LCJEYXRlU3R5bGUiOnsiJGlkIjoiMTg4OSIsIkZvbnRTZXR0aW5ncyI6eyIkaWQiOiIxODkwIiwiRm9udFNpemUiOjEwLCJGb250TmFtZSI6IkNhbGlicmkiLCJJc0JvbGQiOmZhbHNlLCJJc0l0YWxpYyI6ZmFsc2UsIklzVW5kZXJsaW5lZCI6ZmFsc2UsIlBhcmVudFN0eWxlIjpudWxsfSwiQXV0b1NpemUiOjAsIkZvcmVncm91bmQiOnsiJGlkIjoiMTg5MSIsIkNvbG9yIjp7IiRpZCI6IjE4OTIiLCJBIjoyNTUsIlIiOjk0LCJHIjo5NCwiQiI6OTR9fSwiTWF4V2lkdGgiOjIwMC4wLCJNYXhIZWlnaHQiOiJJbmZpbml0eSIsIlNtYXJ0Rm9yZWdyb3VuZElzQWN0aXZlIjpmYWxzZSwiSG9yaXpvbnRhbEFsaWdubWVudCI6MiwiVmVydGljYWxBbGlnbm1lbnQiOjEsIlNtYXJ0Rm9yZWdyb3VuZCI6bnVsbCwiQmFja2dyb3VuZEZpbGxUeXBlIjowLCJNYXJnaW4iOnsiJGlkIjoiMTg5MyIsIlRvcCI6MC4wLCJMZWZ0IjowLjAsIlJpZ2h0IjowLjAsIkJvdHRvbSI6MC4wfSwiUGFkZGluZyI6eyIkaWQiOiIxODk0IiwiVG9wIjowLjAsIkxlZnQiOjAuMCwiUmlnaHQiOjAuMCwiQm90dG9tIjowLjB9LCJCYWNrZ3JvdW5kIjp7IiRpZCI6IjE4OTUiLCJDb2xvciI6eyIkaWQiOiIxODk2IiwiQSI6MjU1LCJSIjo5NCwiRyI6OTQsIkIiOjk0fX0sIklzVmlzaWJsZSI6dHJ1ZSwiV2lkdGgiOjAuMCwiSGVpZ2h0IjowLjAsIkJvcmRlclN0eWxlIjp7IiRpZCI6IjE4OTciLCJMaW5lQ29sb3IiOm51bGwsIkxpbmVXZWlnaHQiOjAuMCwiTGluZVR5cGUiOjAsIlBhcmVudFN0eWxlIjpudWxsfSwiUGFyZW50U3R5bGUiOm51bGx9LCJEYXRlRm9ybWF0Ijp7IiRpZCI6IjE4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5OSIsIkZvcm1hdCI6MCwiSXNWaXNpYmxlIjpmYWxzZSwiTGFzdEtub3duVmlzaWJpbGl0eVN0YXRlIjpmYWxzZX0sIklzVmlzaWJsZSI6dHJ1ZSwiUGFyZW50U3R5bGUiOm51bGwsIl9leHBsaWNpdGx5U2V0Ijp7IiRpZCI6IjE5MDAiLCJTaGFwZVN0eWxlIjpmYWxzZSwiVGl0bGVTdHlsZSI6ZmFsc2UsIkRhdGVTdHlsZSI6ZmFsc2UsIkhvcml6b250YWxDb25uZWN0b3JTdHlsZSI6ZmFsc2UsIlZlcnRpY2FsQ29ubmVjdG9yU3R5bGUiOmZhbHNlLCJQZXJjZW50YWdlQ29tcGxldGVTaGFwZU9wYWNpdHkiOmZhbHNlLCJEYXRlRm9ybWF0IjpmYWxzZSwiSXNWaXNpYmxlIjpmYWxzZSwiRHVyYXRpb25Gb3JtYXQiOmZhbHNlLCJTaGFwZSI6ZmFsc2UsIlNoYXBlVGhpY2tuZXNzIjpmYWxzZSwiU3BhY2luZyI6ZmFsc2UsIldlZWtOdW1iZXJpbmciOmZhbHNlLCJUaXRsZVBvc2l0aW9uIjpmYWxzZSwiU3RhcnREYXRlUG9zaXRpb24iOmZhbHNlLCJFbmREYXRlUG9zaXRpb24iOmZhbHNlLCJEdXJhdGlvblBvc2l0aW9uIjpmYWxzZSwiUGVyY2VudGFnZUNvbXBsZXRlZFBvc2l0aW9uIjpmYWxzZX19LCJEZWZhdWx0U3dpbWxhbmVNb3RTdHlsZSI6eyIkaWQiOiIxOTAxIiwiU2hhcGUiOjE3LCJDb25uZWN0b3JNYXJnaW4iOnsiJGlkIjoiMTkwMiIsIlRvcCI6MC4wLCJMZWZ0IjoyLjAsIlJpZ2h0IjoyLjAsIkJvdHRvbSI6MC4wfSwiQ29ubmVjdG9yU3R5bGUiOnsiJGlkIjoiMTkwMyIsIkxpbmVDb2xvciI6eyIkaWQiOiIxOTA0IiwiJHR5cGUiOiJOTFJFLkNvbW1vbi5Eb20uU29saWRDb2xvckJydXNoLCBOTFJFLkNvbW1vbiIsIkNvbG9yIjp7IiRpZCI6IjE5MDUiLCJBIjoxMjcsIlIiOjE4NCwiRyI6MTA5LCJCIjowfX0sIkxpbmVXZWlnaHQiOjEuMCwiTGluZVR5cGUiOjAsIlBhcmVudFN0eWxlIjpudWxsfSwiSXNCZWxvd1RpbWViYW5kIjpmYWxzZSwiUG9zaXRpb25PblRhc2siOjEsIkhpZGVEYXRlIjpmYWxzZSwiU2hhcGVTaXplIjowLCJTcGFjaW5nIjowLjAsIlBhZGRpbmciOnsiJGlkIjoiMTkwNiIsIlRvcCI6NS4wLCJMZWZ0IjozLjAsIlJpZ2h0IjowLjAsIkJvdHRvbSI6Mi4wfSwiU2hhcGVTdHlsZSI6eyIkaWQiOiIxOTA3IiwiTWFyZ2luIjp7IiRpZCI6IjE5MDgiLCJUb3AiOjAuMCwiTGVmdCI6MC4wLCJSaWdodCI6MC4wLCJCb3R0b20iOjAuMH0sIlBhZGRpbmciOnsiJGlkIjoiMTkwOSIsIlRvcCI6MC4wLCJMZWZ0IjowLjAsIlJpZ2h0IjowLjAsIkJvdHRvbSI6MC4wfSwiQmFja2dyb3VuZCI6eyIkaWQiOiIxOTEwIiwiQ29sb3IiOnsiJGlkIjoiMTkxMSIsIkEiOjI1NSwiUiI6MTg0LCJHIjoxMDksIkIiOjB9fSwiSXNWaXNpYmxlIjp0cnVlLCJXaWR0aCI6MTIuMCwiSGVpZ2h0IjoxNC4wLCJCb3JkZXJTdHlsZSI6eyIkaWQiOiIxOTEyIiwiTGluZUNvbG9yIjp7IiRpZCI6IjE5MTMiLCIkdHlwZSI6Ik5MUkUuQ29tbW9uLkRvbS5Tb2xpZENvbG9yQnJ1c2gsIE5MUkUuQ29tbW9uIiwiQ29sb3IiOnsiJGlkIjoiMTkxNCIsIkEiOjI1NSwiUiI6MjU1LCJHIjoyNTUsIkIiOjI1NX19LCJMaW5lV2VpZ2h0IjowLjAsIkxpbmVUeXBlIjowLCJQYXJlbnRTdHlsZSI6bnVsbH0sIlBhcmVudFN0eWxlIjpudWxsfSwiVGl0bGVTdHlsZSI6eyIkaWQiOiIxOTE1IiwiRm9udFNldHRpbmdzIjp7IiRpZCI6IjE5MTYiLCJGb250U2l6ZSI6MTEsIkZvbnROYW1lIjoiQ2FsaWJyaSIsIklzQm9sZCI6ZmFsc2UsIklzSXRhbGljIjpmYWxzZSwiSXNVbmRlcmxpbmVkIjpmYWxzZSwiUGFyZW50U3R5bGUiOm51bGx9LCJBdXRvU2l6ZSI6MCwiRm9yZWdyb3VuZCI6eyIkaWQiOiIxOTE3IiwiQ29sb3IiOnsiJGlkIjoiMTkxOCIsIkEiOjI1NSwiUiI6MCwiRyI6MCwiQiI6MH19LCJNYXhXaWR0aCI6MjAwLjAsIk1heEhlaWdodCI6IkluZmluaXR5IiwiU21hcnRGb3JlZ3JvdW5kSXNBY3RpdmUiOmZhbHNlLCJIb3Jpem9udGFsQWxpZ25tZW50IjoxLCJWZXJ0aWNhbEFsaWdubWVudCI6MSwiU21hcnRGb3JlZ3JvdW5kIjpudWxsLCJCYWNrZ3JvdW5kRmlsbFR5cGUiOjAsIk1hcmdpbiI6eyIkaWQiOiIxOTE5IiwiVG9wIjowLjAsIkxlZnQiOjAuMCwiUmlnaHQiOjAuMCwiQm90dG9tIjowLjB9LCJQYWRkaW5nIjp7IiRpZCI6IjE5MjAiLCJUb3AiOjAuMCwiTGVmdCI6MC4wLCJSaWdodCI6MC4wLCJCb3R0b20iOjAuMH0sIkJhY2tncm91bmQiOnsiJGlkIjoiMTkyMSIsIkNvbG9yIjp7IiRpZCI6IjE5MjIiLCJBIjoyNTUsIlIiOjAsIkciOjAsIkIiOjB9fSwiSXNWaXNpYmxlIjp0cnVlLCJXaWR0aCI6MC4wLCJIZWlnaHQiOjAuMCwiQm9yZGVyU3R5bGUiOnsiJGlkIjoiMTkyMyIsIkxpbmVDb2xvciI6bnVsbCwiTGluZVdlaWdodCI6MC4wLCJMaW5lVHlwZSI6MCwiUGFyZW50U3R5bGUiOm51bGx9LCJQYXJlbnRTdHlsZSI6bnVsbH0sIkRhdGVTdHlsZSI6eyIkaWQiOiIxOTI0IiwiRm9udFNldHRpbmdzIjp7IiRpZCI6IjE5MjUiLCJGb250U2l6ZSI6MTAsIkZvbnROYW1lIjoiQ2FsaWJyaSIsIklzQm9sZCI6ZmFsc2UsIklzSXRhbGljIjpmYWxzZSwiSXNVbmRlcmxpbmVkIjpmYWxzZSwiUGFyZW50U3R5bGUiOm51bGx9LCJBdXRvU2l6ZSI6MCwiRm9yZWdyb3VuZCI6eyIkaWQiOiIxOTI2IiwiQ29sb3IiOnsiJGlkIjoiMTkyNy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xOTI4IiwiVG9wIjowLjAsIkxlZnQiOjAuMCwiUmlnaHQiOjAuMCwiQm90dG9tIjowLjB9LCJQYWRkaW5nIjp7IiRpZCI6IjE5MjkiLCJUb3AiOjAuMCwiTGVmdCI6MC4wLCJSaWdodCI6MC4wLCJCb3R0b20iOjAuMH0sIkJhY2tncm91bmQiOnsiJGlkIjoiMTkzMCIsIkNvbG9yIjp7IiRpZCI6IjE5MzEiLCJBIjoyNTUsIlIiOjk0LCJHIjo5NCwiQiI6OTR9fSwiSXNWaXNpYmxlIjp0cnVlLCJXaWR0aCI6MC4wLCJIZWlnaHQiOjAuMCwiQm9yZGVyU3R5bGUiOnsiJGlkIjoiMTkzMiIsIkxpbmVDb2xvciI6bnVsbCwiTGluZVdlaWdodCI6MC4wLCJMaW5lVHlwZSI6MCwiUGFyZW50U3R5bGUiOm51bGx9LCJQYXJlbnRTdHlsZSI6bnVsbH0sIkRhdGVGb3JtYXQiOnsiJGlkIjoiMTk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OTM0IiwiRm9ybWF0IjowLCJJc1Zpc2libGUiOmZhbHNlLCJMYXN0S25vd25WaXNpYmlsaXR5U3RhdGUiOmZhbHNlfSwiSXNWaXNpYmxlIjpmYWxzZSwiUGFyZW50U3R5bGUiOm51bGx9LCJEZWZhdWx0U3dpbWxhbmVNaWxlc3RvbmVTdHlsZSI6eyIkaWQiOiIxOTM1IiwiVGl0bGVQb3NpdGlvbiI6IkxlZnQiLCJEYXRlUG9zaXRpb24iOiJSaWdodCIsIlNoYXBlVHlwZSI6MTcsIlNoYXBlU2l6ZSI6MCwiU3BhY2luZyI6NSwiU2hhcGVTdHlsZSI6eyIkaWQiOiIxOTM2IiwiTWFyZ2luIjp7IiRpZCI6IjE5MzciLCJUb3AiOjAuMCwiTGVmdCI6MC4wLCJSaWdodCI6MC4wLCJCb3R0b20iOjAuMH0sIlBhZGRpbmciOnsiJGlkIjoiMTkzOCIsIlRvcCI6MC4wLCJMZWZ0IjowLjAsIlJpZ2h0IjowLjAsIkJvdHRvbSI6MC4wfSwiQmFja2dyb3VuZCI6eyIkaWQiOiIxOTM5IiwiQ29sb3IiOnsiJGlkIjoiMTk0MCIsIkEiOjI1NSwiUiI6MjQ2LCJHIjoxNDYsIkIiOjB9fSwiSXNWaXNpYmxlIjp0cnVlLCJXaWR0aCI6MTIuMCwiSGVpZ2h0IjoxNC4wLCJCb3JkZXJTdHlsZSI6eyIkaWQiOiIxOTQxIiwiTGluZUNvbG9yIjp7IiRpZCI6IjE5NDIiLCIkdHlwZSI6Ik5MUkUuQ29tbW9uLkRvbS5Tb2xpZENvbG9yQnJ1c2gsIE5MUkUuQ29tbW9uIiwiQ29sb3IiOnsiJGlkIjoiMTk0MyIsIkEiOjI1NSwiUiI6MjM0LCJHIjoyMiwiQiI6MzB9fSwiTGluZVdlaWdodCI6MC4wLCJMaW5lVHlwZSI6MCwiUGFyZW50U3R5bGUiOm51bGx9LCJQYXJlbnRTdHlsZSI6bnVsbH0sIlRpdGxlU3R5bGUiOnsiJGlkIjoiMTk0NCIsIkZvbnRTZXR0aW5ncyI6eyIkaWQiOiIxOTQ1IiwiRm9udFNpemUiOjExLCJGb250TmFtZSI6IkNhbGlicmkiLCJJc0JvbGQiOmZhbHNlLCJJc0l0YWxpYyI6ZmFsc2UsIklzVW5kZXJsaW5lZCI6ZmFsc2UsIlBhcmVudFN0eWxlIjpudWxsfSwiQXV0b1NpemUiOjAsIkZvcmVncm91bmQiOnsiJGlkIjoiMTk0NiIsIkNvbG9yIjp7IiRpZCI6IjE5NDciLCJBIjoyNTUsIlIiOjAsIkciOjAsIkIiOjB9fSwiTWF4V2lkdGgiOjIwMC4wLCJNYXhIZWlnaHQiOiJJbmZpbml0eSIsIlNtYXJ0Rm9yZWdyb3VuZElzQWN0aXZlIjpmYWxzZSwiSG9yaXpvbnRhbEFsaWdubWVudCI6MiwiVmVydGljYWxBbGlnbm1lbnQiOjEsIlNtYXJ0Rm9yZWdyb3VuZCI6bnVsbCwiQmFja2dyb3VuZEZpbGxUeXBlIjowLCJNYXJnaW4iOnsiJGlkIjoiMTk0OCIsIlRvcCI6MC4wLCJMZWZ0IjowLjAsIlJpZ2h0IjowLjAsIkJvdHRvbSI6MC4wfSwiUGFkZGluZyI6eyIkaWQiOiIxOTQ5IiwiVG9wIjowLjAsIkxlZnQiOjAuMCwiUmlnaHQiOjAuMCwiQm90dG9tIjowLjB9LCJCYWNrZ3JvdW5kIjp7IiRpZCI6IjE5NTAiLCJDb2xvciI6eyIkaWQiOiIxOTUxIiwiQSI6MjU1LCJSIjowLCJHIjowLCJCIjowfX0sIklzVmlzaWJsZSI6dHJ1ZSwiV2lkdGgiOjAuMCwiSGVpZ2h0IjowLjAsIkJvcmRlclN0eWxlIjp7IiRpZCI6IjE5NTIiLCJMaW5lQ29sb3IiOm51bGwsIkxpbmVXZWlnaHQiOjAuMCwiTGluZVR5cGUiOjAsIlBhcmVudFN0eWxlIjpudWxsfSwiUGFyZW50U3R5bGUiOm51bGx9LCJEYXRlU3R5bGUiOnsiJGlkIjoiMTk1MyIsIkZvbnRTZXR0aW5ncyI6eyIkaWQiOiIxOTU0IiwiRm9udFNpemUiOjEwLCJGb250TmFtZSI6IkNhbGlicmkiLCJJc0JvbGQiOmZhbHNlLCJJc0l0YWxpYyI6ZmFsc2UsIklzVW5kZXJsaW5lZCI6ZmFsc2UsIlBhcmVudFN0eWxlIjpudWxsfSwiQXV0b1NpemUiOjAsIkZvcmVncm91bmQiOnsiJGlkIjoiMTk1NSIsIkNvbG9yIjp7IiRpZCI6IjE5NTY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Tk1NyIsIlRvcCI6MC4wLCJMZWZ0IjowLjAsIlJpZ2h0IjowLjAsIkJvdHRvbSI6MC4wfSwiUGFkZGluZyI6eyIkaWQiOiIxOTU4IiwiVG9wIjowLjAsIkxlZnQiOjAuMCwiUmlnaHQiOjAuMCwiQm90dG9tIjowLjB9LCJCYWNrZ3JvdW5kIjp7IiRpZCI6IjE5NTkiLCJDb2xvciI6eyIkaWQiOiIxOTYwIiwiQSI6MjU1LCJSIjo5NCwiRyI6OTQsIkIiOjk0fX0sIklzVmlzaWJsZSI6dHJ1ZSwiV2lkdGgiOjAuMCwiSGVpZ2h0IjowLjAsIkJvcmRlclN0eWxlIjp7IiRpZCI6IjE5NjEiLCJMaW5lQ29sb3IiOm51bGwsIkxpbmVXZWlnaHQiOjAuMCwiTGluZVR5cGUiOjAsIlBhcmVudFN0eWxlIjpudWxsfSwiUGFyZW50U3R5bGUiOm51bGx9LCJEYXRlRm9ybWF0Ijp7IiRpZCI6IjE5Nj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k2MyIsIkZvcm1hdCI6MCwiSXNWaXNpYmxlIjpmYWxzZSwiTGFzdEtub3duVmlzaWJpbGl0eVN0YXRlIjpmYWxzZX0sIklzVmlzaWJsZSI6dHJ1ZSwiUGFyZW50U3R5bGUiOm51bGx9LCJEZWZhdWx0U3dpbWxhbmVBY3Rpdml0eVN0eWxlIjp7IiRpZCI6IjE5NjQiLCJIZWFkZXJTdHlsZSI6eyIkaWQiOiIxOTY1IiwiVGV4dFN0eWxlIjp7IiRpZCI6IjE5NjYiLCJGb250U2V0dGluZ3MiOnsiJGlkIjoiMTk2NyIsIkZvbnRTaXplIjoxMSwiRm9udE5hbWUiOiJDYWxpYnJpIiwiSXNCb2xkIjpmYWxzZSwiSXNJdGFsaWMiOmZhbHNlLCJJc1VuZGVybGluZWQiOmZhbHNlLCJQYXJlbnRTdHlsZSI6bnVsbH0sIkF1dG9TaXplIjoyLCJGb3JlZ3JvdW5kIjp7IiRpZCI6IjE5NjgiLCJDb2xvciI6eyIkaWQiOiIxOTY5IiwiQSI6MjU1LCJSIjo2NCwiRyI6NjQsIkIiOjY0fX0sIk1heFdpZHRoIjoiSW5maW5pdHkiLCJNYXhIZWlnaHQiOiJJbmZpbml0eSIsIlNtYXJ0Rm9yZWdyb3VuZElzQWN0aXZlIjpmYWxzZSwiSG9yaXpvbnRhbEFsaWdubWVudCI6MCwiVmVydGljYWxBbGlnbm1lbnQiOjAsIlNtYXJ0Rm9yZWdyb3VuZCI6bnVsbCwiQmFja2dyb3VuZEZpbGxUeXBlIjowLCJNYXJnaW4iOnsiJGlkIjoiMTk3MCIsIlRvcCI6MC4wLCJMZWZ0IjowLjAsIlJpZ2h0IjowLjAsIkJvdHRvbSI6MC4wfSwiUGFkZGluZyI6eyIkaWQiOiIxOTcxIiwiVG9wIjowLjAsIkxlZnQiOjAuMCwiUmlnaHQiOjAuMCwiQm90dG9tIjowLjB9LCJCYWNrZ3JvdW5kIjp7IiRpZCI6IjE5NzIiLCJDb2xvciI6eyIkaWQiOiIxOTczIiwiQSI6MjU1LCJSIjo2NCwiRyI6NjQsIkIiOjY0fX0sIklzVmlzaWJsZSI6dHJ1ZSwiV2lkdGgiOjAuMCwiSGVpZ2h0IjowLjAsIkJvcmRlclN0eWxlIjpudWxsLCJQYXJlbnRTdHlsZSI6bnVsbH0sIlJlY3RhbmdsZVN0eWxlIjp7IiRpZCI6IjE5NzQiLCJNYXJnaW4iOnsiJGlkIjoiMTk3NSIsIlRvcCI6MC4wLCJMZWZ0IjowLjAsIlJpZ2h0IjowLjAsIkJvdHRvbSI6MC4wfSwiUGFkZGluZyI6eyIkaWQiOiIxOTc2IiwiVG9wIjowLjAsIkxlZnQiOjAuMCwiUmlnaHQiOjAuMCwiQm90dG9tIjowLjB9LCJCYWNrZ3JvdW5kIjp7IiRpZCI6IjE5NzciLCJDb2xvciI6eyIkaWQiOiIxOTc4IiwiQSI6MTI3LCJSIjoyNDYsIkciOjE0NiwiQiI6MH19LCJJc1Zpc2libGUiOnRydWUsIldpZHRoIjowLjAsIkhlaWdodCI6MC4wLCJCb3JkZXJTdHlsZSI6eyIkaWQiOiIxOTc5IiwiTGluZUNvbG9yIjp7IiRpZCI6IjE5ODAiLCIkdHlwZSI6Ik5MUkUuQ29tbW9uLkRvbS5Tb2xpZENvbG9yQnJ1c2gsIE5MUkUuQ29tbW9uIiwiQ29sb3IiOnsiJGlkIjoiMTk4MSIsIkEiOjI1NSwiUiI6MjU1LCJHIjoyNTUsIkIiOjI1NX19LCJMaW5lV2VpZ2h0IjowLjAsIkxpbmVUeXBlIjowLCJQYXJlbnRTdHlsZSI6bnVsbH0sIlBhcmVudFN0eWxlIjpudWxsfSwiTWFyZ2luIjp7IiRpZCI6IjE5ODIiLCJUb3AiOjAuMCwiTGVmdCI6MC4wLCJSaWdodCI6MC4wLCJCb3R0b20iOjAuMH0sIlBhZGRpbmciOnsiJGlkIjoiMTk4MyIsIlRvcCI6MC4wLCJMZWZ0IjowLjAsIlJpZ2h0IjowLjAsIkJvdHRvbSI6MC4wfSwiQmFja2dyb3VuZCI6bnVsbCwiSXNWaXNpYmxlIjp0cnVlLCJXaWR0aCI6MC4wLCJIZWlnaHQiOjAuMCwiQm9yZGVyU3R5bGUiOm51bGwsIlBhcmVudFN0eWxlIjpudWxsfSwiQmFja2dyb3VuZFN0eWxlIjp7IiRpZCI6IjE5ODQiLCJNYXJnaW4iOnsiJGlkIjoiMTk4NSIsIlRvcCI6MC4wLCJMZWZ0IjowLjAsIlJpZ2h0IjowLjAsIkJvdHRvbSI6MC4wfSwiUGFkZGluZyI6eyIkaWQiOiIxOTg2IiwiVG9wIjowLjAsIkxlZnQiOjAuMCwiUmlnaHQiOjAuMCwiQm90dG9tIjowLjB9LCJCYWNrZ3JvdW5kIjp7IiRpZCI6IjE5ODciLCJDb2xvciI6eyIkaWQiOiIxOTg4IiwiQSI6NTEsIlIiOjIwMCwiRyI6MjAwLCJCIjoyMDB9fSwiSXNWaXNpYmxlIjp0cnVlLCJXaWR0aCI6MC4wLCJIZWlnaHQiOjAuMCwiQm9yZGVyU3R5bGUiOnsiJGlkIjoiMTk4OSIsIkxpbmVDb2xvciI6eyIkaWQiOiIxOTkwIiwiJHR5cGUiOiJOTFJFLkNvbW1vbi5Eb20uU29saWRDb2xvckJydXNoLCBOTFJFLkNvbW1vbiIsIkNvbG9yIjp7IiRpZCI6IjE5OTEiLCJBIjoyNTUsIlIiOjIzNCwiRyI6MjIsIkIiOjMwfX0sIkxpbmVXZWlnaHQiOjAuMCwiTGluZVR5cGUiOjAsIlBhcmVudFN0eWxlIjpudWxsfSwiUGFyZW50U3R5bGUiOm51bGx9LCJNYXJnaW4iOnsiJGlkIjoiMTk5MiIsIlRvcCI6MC4wLCJMZWZ0IjowLjAsIlJpZ2h0IjowLjAsIkJvdHRvbSI6MC4wfSwiUGFkZGluZyI6eyIkaWQiOiIxOTkzIiwiVG9wIjowLjAsIkxlZnQiOjAuMCwiUmlnaHQiOjAuMCwiQm90dG9tIjowLjB9LCJJc1Zpc2libGUiOnRydWUsIldpZHRoIjowLjAsIkhlaWdodCI6MC4wLCJCb3JkZXJTdHlsZSI6eyIkaWQiOiIxOTk0IiwiTGluZUNvbG9yIjpudWxsLCJMaW5lV2VpZ2h0IjowLjAsIkxpbmVUeXBlIjowLCJQYXJlbnRTdHlsZSI6bnVsbH0sIlBhcmVudFN0eWxlIjpudWxsfSwiTWFyZ2luIjp7IiRpZCI6IjE5OTUiLCJUb3AiOjAuMCwiTGVmdCI6MC4wLCJSaWdodCI6MC4wLCJCb3R0b20iOjAuMH0sIlBhZGRpbmciOnsiJGlkIjoiMTk5NiIsIlRvcCI6MC4wLCJMZWZ0IjowLjAsIlJpZ2h0IjowLjAsIkJvdHRvbSI6MC4wfSwiSXNWaXNpYmxlIjp0cnVlLCJXaWR0aCI6MC4wLCJIZWlnaHQiOjAuMCwiQm9yZGVyU3R5bGUiOnsiJGlkIjoiMTk5NyIsIkxpbmVDb2xvciI6bnVsbCwiTGluZVdlaWdodCI6MC4wLCJMaW5lVHlwZSI6MCwiUGFyZW50U3R5bGUiOm51bGx9LCJQYXJlbnRTdHlsZSI6bnVsbH0seyIkaWQiOiIxOTk4IiwiU3R5bGVJZCI6IjA3MDJkZWE4LWMxMTQtNGQ3MS1iZTQwLWNkMzA2MmM0Njk3MCIsIkhlYWRlclN0eWxlIjp7IiRpZCI6IjE5OTkiLCJUZXh0SXNWZXJ0aWNhbCI6ZmFsc2UsIlRleHRTdHlsZSI6eyIkaWQiOiIyMDAwIiwiRm9udFNldHRpbmdzIjp7IiRpZCI6IjIwMDEiLCJGb250U2l6ZSI6MTEsIkZvbnROYW1lIjoiQ2FsaWJyaSIsIklzQm9sZCI6ZmFsc2UsIklzSXRhbGljIjpmYWxzZSwiSXNVbmRlcmxpbmVkIjpmYWxzZSwiUGFyZW50U3R5bGUiOm51bGx9LCJBdXRvU2l6ZSI6MiwiRm9yZWdyb3VuZCI6eyIkaWQiOiIyMDAyIiwiQ29sb3IiOnsiJGlkIjoiMjAwM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wMDQiLCJUb3AiOjAuMCwiTGVmdCI6MC4wLCJSaWdodCI6MC4wLCJCb3R0b20iOjAuMH0sIlBhZGRpbmciOnsiJGlkIjoiMjAwNSIsIlRvcCI6MC4wLCJMZWZ0IjowLjAsIlJpZ2h0IjowLjAsIkJvdHRvbSI6MC4wfSwiQmFja2dyb3VuZCI6eyIkaWQiOiIyMDA2IiwiQ29sb3IiOnsiJGlkIjoiMjAwNyIsIkEiOjI1NSwiUiI6MjU1LCJHIjoyNTUsIkIiOjI1NX19LCJJc1Zpc2libGUiOnRydWUsIldpZHRoIjowLjAsIkhlaWdodCI6MC4wLCJCb3JkZXJTdHlsZSI6bnVsbCwiUGFyZW50U3R5bGUiOm51bGx9LCJSZWN0YW5nbGVTdHlsZSI6eyIkaWQiOiIyMDA4IiwiTWFyZ2luIjp7IiRpZCI6IjIwMDkiLCJUb3AiOjAuMCwiTGVmdCI6MC4wLCJSaWdodCI6MC4wLCJCb3R0b20iOjAuMH0sIlBhZGRpbmciOnsiJGlkIjoiMjAxMCIsIlRvcCI6MC4wLCJMZWZ0IjowLjAsIlJpZ2h0IjowLjAsIkJvdHRvbSI6MC4wfSwiQmFja2dyb3VuZCI6eyIkaWQiOiIyMDExIiwiQ29sb3IiOnsiJGlkIjoiMjAxMiIsIkEiOjI1NSwiUiI6MTMxLCJHIjoxMzEsIkIiOjEzMX19LCJJc1Zpc2libGUiOnRydWUsIldpZHRoIjowLjAsIkhlaWdodCI6MC4wLCJCb3JkZXJTdHlsZSI6eyIkaWQiOiIyMDEzIiwiTGluZUNvbG9yIjp7IiRpZCI6IjIwMTQiLCIkdHlwZSI6Ik5MUkUuQ29tbW9uLkRvbS5Tb2xpZENvbG9yQnJ1c2gsIE5MUkUuQ29tbW9uIiwiQ29sb3IiOnsiJGlkIjoiMjAxNSIsIkEiOjI1NSwiUiI6MjU1LCJHIjoyNTUsIkIiOjI1NX19LCJMaW5lV2VpZ2h0IjowLjAsIkxpbmVUeXBlIjowLCJQYXJlbnRTdHlsZSI6bnVsbH0sIlBhcmVudFN0eWxlIjpudWxsfSwiTWFyZ2luIjp7IiRpZCI6IjIwMTYiLCJUb3AiOjAuMCwiTGVmdCI6MC4wLCJSaWdodCI6MC4wLCJCb3R0b20iOjAuMH0sIlBhZGRpbmciOnsiJGlkIjoiMjAxNyIsIlRvcCI6MC4wLCJMZWZ0IjowLjAsIlJpZ2h0IjowLjAsIkJvdHRvbSI6MC4wfSwiQmFja2dyb3VuZCI6bnVsbCwiSXNWaXNpYmxlIjp0cnVlLCJXaWR0aCI6MC4wLCJIZWlnaHQiOjAuMCwiQm9yZGVyU3R5bGUiOm51bGwsIlBhcmVudFN0eWxlIjpudWxsfSwiQmFja2dyb3VuZFN0eWxlIjp7IiRpZCI6IjIwMTgiLCJNYXJnaW4iOnsiJGlkIjoiMjAxOSIsIlRvcCI6MC4wLCJMZWZ0IjowLjAsIlJpZ2h0IjowLjAsIkJvdHRvbSI6MC4wfSwiUGFkZGluZyI6eyIkaWQiOiIyMDIwIiwiVG9wIjowLjAsIkxlZnQiOjAuMCwiUmlnaHQiOjAuMCwiQm90dG9tIjowLjB9LCJCYWNrZ3JvdW5kIjp7IiRpZCI6IjIwMjEiLCJDb2xvciI6eyIkaWQiOiIyMDIyIiwiQSI6NTEsIlIiOjIwMCwiRyI6MjAwLCJCIjoyMDB9fSwiSXNWaXNpYmxlIjp0cnVlLCJXaWR0aCI6MC4wLCJIZWlnaHQiOjAuMCwiQm9yZGVyU3R5bGUiOnsiJGlkIjoiMjAyMyIsIkxpbmVDb2xvciI6eyIkaWQiOiIyMDI0IiwiJHR5cGUiOiJOTFJFLkNvbW1vbi5Eb20uU29saWRDb2xvckJydXNoLCBOTFJFLkNvbW1vbiIsIkNvbG9yIjp7IiRpZCI6IjIwMjUiLCJBIjoyNTUsIlIiOjIzNCwiRyI6MjIsIkIiOjMwfX0sIkxpbmVXZWlnaHQiOjAuMCwiTGluZVR5cGUiOjAsIlBhcmVudFN0eWxlIjpudWxsfSwiUGFyZW50U3R5bGUiOm51bGx9LCJJc0Fib3ZlVGltZWJhbmQiOmZhbHNlLCJTcGFjaW5nIjoyLCJEZWZhdWx0U3dpbWxhbmVUYXNrU3R5bGUiOnsiJGlkIjoiMjAyNiIsIiR0eXBlIjoiTkxSRS5Db21tb24uRG9tLlN0eWxlcy5FeHBsaWNpdFNldGFibGVUYXNrU3R5bGUsIE5MUkUuQ29tbW9uIiwiU2hhcGUiOjIsIlNoYXBlVGhpY2tuZXNzIjowLCJEdXJhdGlvbkZvcm1hdCI6MTQsIkluY2x1ZGVOb25Xb3JraW5nRGF5c0luRHVyYXRpb24iOmZhbHNlLCJQZXJjZW50YWdlQ29tcGxldGVTdHlsZSI6eyIkaWQiOiIyMDI3IiwiRm9udFNldHRpbmdzIjp7IiRpZCI6IjIwMjgiLCJGb250U2l6ZSI6MTAsIkZvbnROYW1lIjoiQ2FsaWJyaSIsIklzQm9sZCI6ZmFsc2UsIklzSXRhbGljIjpmYWxzZSwiSXNVbmRlcmxpbmVkIjpmYWxzZSwiUGFyZW50U3R5bGUiOm51bGx9LCJBdXRvU2l6ZSI6MCwiRm9yZWdyb3VuZCI6eyIkaWQiOiIyMDI5IiwiQ29sb3IiOnsiJGlkIjoiMjAzMC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yMDMxIiwiVG9wIjowLjAsIkxlZnQiOjAuMCwiUmlnaHQiOjAuMCwiQm90dG9tIjowLjB9LCJQYWRkaW5nIjp7IiRpZCI6IjIwMzIiLCJUb3AiOjAuMCwiTGVmdCI6MC4wLCJSaWdodCI6MC4wLCJCb3R0b20iOjAuMH0sIkJhY2tncm91bmQiOnsiJGlkIjoiMjAzMyIsIkNvbG9yIjp7IiRpZCI6IjIwMzQiLCJBIjo4OSwiUiI6MCwiRyI6MCwiQiI6MH19LCJJc1Zpc2libGUiOnRydWUsIldpZHRoIjowLjAsIkhlaWdodCI6MC4wLCJCb3JkZXJTdHlsZSI6eyIkaWQiOiIyMDM1IiwiTGluZUNvbG9yIjpudWxsLCJMaW5lV2VpZ2h0IjowLjAsIkxpbmVUeXBlIjowLCJQYXJlbnRTdHlsZSI6bnVsbH0sIlBhcmVudFN0eWxlIjpudWxsfSwiRHVyYXRpb25TdHlsZSI6eyIkaWQiOiIyMDM2IiwiRm9udFNldHRpbmdzIjp7IiRpZCI6IjIwMzciLCJGb250U2l6ZSI6OSwiRm9udE5hbWUiOiJDYWxpYnJpIiwiSXNCb2xkIjpmYWxzZSwiSXNJdGFsaWMiOmZhbHNlLCJJc1VuZGVybGluZWQiOmZhbHNlLCJQYXJlbnRTdHlsZSI6bnVsbH0sIkF1dG9TaXplIjowLCJGb3JlZ3JvdW5kIjp7IiRpZCI6IjIwMzgiLCJDb2xvciI6eyIkaWQiOiIyMDM5IiwiQSI6MjU1LCJSIjoyNTUsIkciOjI1NSwiQiI6MjU1fX0sIk1heFdpZHRoIjoyMDAuMCwiTWF4SGVpZ2h0IjoiSW5maW5pdHkiLCJTbWFydEZvcmVncm91bmRJc0FjdGl2ZSI6ZmFsc2UsIkhvcml6b250YWxBbGlnbm1lbnQiOjEsIlZlcnRpY2FsQWxpZ25tZW50IjoxLCJTbWFydEZvcmVncm91bmQiOm51bGwsIkJhY2tncm91bmRGaWxsVHlwZSI6MCwiTWFyZ2luIjp7IiRpZCI6IjIwNDAiLCJUb3AiOjAuMCwiTGVmdCI6MC4wLCJSaWdodCI6MC4wLCJCb3R0b20iOjAuMH0sIlBhZGRpbmciOnsiJGlkIjoiMjA0MSIsIlRvcCI6MC4wLCJMZWZ0IjowLjAsIlJpZ2h0IjowLjAsIkJvdHRvbSI6MC4wfSwiQmFja2dyb3VuZCI6eyIkaWQiOiIyMDQyIiwiQ29sb3IiOnsiJGlkIjoiMjA0MyIsIkEiOjI1NSwiUiI6MjU1LCJHIjoyNTUsIkIiOjI1NX19LCJJc1Zpc2libGUiOnRydWUsIldpZHRoIjowLjAsIkhlaWdodCI6MC4wLCJCb3JkZXJTdHlsZSI6eyIkaWQiOiIyMDQ0IiwiTGluZUNvbG9yIjpudWxsLCJMaW5lV2VpZ2h0IjowLjAsIkxpbmVUeXBlIjowLCJQYXJlbnRTdHlsZSI6bnVsbH0sIlBhcmVudFN0eWxlIjpudWxsfSwiSG9yaXpvbnRhbENvbm5lY3RvclN0eWxlIjp7IiRpZCI6IjIwNDUiLCJMaW5lQ29sb3IiOnsiJGlkIjoiMjA0NiIsIiR0eXBlIjoiTkxSRS5Db21tb24uRG9tLlNvbGlkQ29sb3JCcnVzaCwgTkxSRS5Db21tb24iLCJDb2xvciI6eyIkaWQiOiIyMDQ3IiwiQSI6MjU1LCJSIjowLCJHIjowLCJCIjowfX0sIkxpbmVXZWlnaHQiOjAuMCwiTGluZVR5cGUiOjAsIlBhcmVudFN0eWxlIjpudWxsfSwiVmVydGljYWxDb25uZWN0b3JTdHlsZSI6eyIkaWQiOiIyMDQ4IiwiTGluZUNvbG9yIjp7IiRpZCI6IjIwNDkiLCIkdHlwZSI6Ik5MUkUuQ29tbW9uLkRvbS5Tb2xpZENvbG9yQnJ1c2gsIE5MUkUuQ29tbW9uIiwiQ29sb3IiOnsiJGlkIjoiMjA1MCIsIkEiOjI1NSwiUiI6MCwiRyI6MCwiQiI6MH19LCJMaW5lV2VpZ2h0IjowLjAsIkxpbmVUeXBlIjowLCJQYXJlbnRTdHlsZSI6bnVsbH0sIk1hcmdpbiI6bnVsbCwiU3RhcnREYXRlUG9zaXRpb24iOjMsIkVuZERhdGVQb3NpdGlvbiI6MywiRGF0ZUlzVmlzaWJsZSI6dHJ1ZSwiVGl0bGVQb3NpdGlvbiI6NCwiRHVyYXRpb25Qb3NpdGlvbiI6MiwiUGVyY2VudGFnZUNvbXBsZXRlZFBvc2l0aW9uIjoyLCJTcGFjaW5nIjozLCJJc0JlbG93VGltZWJhbmQiOmZhbHNlLCJQZXJjZW50YWdlQ29tcGxldGVTaGFwZU9wYWNpdHkiOjM1LCJCYXNlbGluZVN0eWxlIjp7IiRpZCI6IjIwNTEiLCJTaGFwZVN0eWxlIjp7IiRpZCI6IjIwNTIiLCJNYXJnaW4iOnsiJGlkIjoiMjA1MyIsIlRvcCI6MC4wLCJMZWZ0IjowLjAsIlJpZ2h0IjowLjAsIkJvdHRvbSI6MC4wfSwiUGFkZGluZyI6eyIkaWQiOiIyMDU0IiwiVG9wIjowLjAsIkxlZnQiOjAuMCwiUmlnaHQiOjAuMCwiQm90dG9tIjowLjB9LCJCYWNrZ3JvdW5kIjp7IiRpZCI6IjIwNTUiLCJDb2xvciI6eyIkaWQiOiIyMDU2IiwiQSI6MTUzLCJSIjowLCJHIjowLCJCIjowfX0sIklzVmlzaWJsZSI6dHJ1ZSwiV2lkdGgiOjAuMCwiSGVpZ2h0IjowLjAsIkJvcmRlclN0eWxlIjp7IiRpZCI6IjIwNTciLCJMaW5lQ29sb3IiOnsiJGlkIjoiMjA1OCIsIiR0eXBlIjoiTkxSRS5Db21tb24uRG9tLlNvbGlkQ29sb3JCcnVzaCwgTkxSRS5Db21tb24iLCJDb2xvciI6eyIkaWQiOiIyMDU5IiwiQSI6MjU1LCJSIjoyNTUsIkciOjAsIkIiOjB9fSwiTGluZVdlaWdodCI6MC4wLCJMaW5lVHlwZSI6MCwiUGFyZW50U3R5bGUiOm51bGx9LCJQYXJlbnRTdHlsZSI6bnVsbH0sIk1hcmdpbiI6eyIkaWQiOiIyMDYwIiwiVG9wIjowLjAsIkxlZnQiOjAuMCwiUmlnaHQiOjAuMCwiQm90dG9tIjowLjB9LCJQYWRkaW5nIjp7IiRpZCI6IjIwNjEiLCJUb3AiOjAuMCwiTGVmdCI6MC4wLCJSaWdodCI6MC4wLCJCb3R0b20iOjAuMH0sIkJhY2tncm91bmQiOm51bGwsIklzVmlzaWJsZSI6dHJ1ZSwiV2lkdGgiOjAuMCwiSGVpZ2h0IjowLjAsIkJvcmRlclN0eWxlIjpudWxsLCJQYXJlbnRTdHlsZSI6bnVsbH0sIlNoYXBlU3R5bGUiOnsiJGlkIjoiMjA2MiIsIk1hcmdpbiI6eyIkaWQiOiIyMDYzIiwiVG9wIjowLjAsIkxlZnQiOjQuMCwiUmlnaHQiOjQuMCwiQm90dG9tIjowLjB9LCJQYWRkaW5nIjp7IiRpZCI6IjIwNjQiLCJUb3AiOjAuMCwiTGVmdCI6MC4wLCJSaWdodCI6MC4wLCJCb3R0b20iOjAuMH0sIkJhY2tncm91bmQiOnsiJGlkIjoiMjA2NSIsIkNvbG9yIjp7IiRpZCI6IjIwNjYiLCJBIjoyNTUsIlIiOjEzMSwiRyI6MTMxLCJCIjoxMzF9fSwiSXNWaXNpYmxlIjp0cnVlLCJXaWR0aCI6MC4wLCJIZWlnaHQiOjEwLjAsIkJvcmRlclN0eWxlIjp7IiRpZCI6IjIwNjciLCJMaW5lQ29sb3IiOnsiJGlkIjoiMjA2OCIsIiR0eXBlIjoiTkxSRS5Db21tb24uRG9tLlNvbGlkQ29sb3JCcnVzaCwgTkxSRS5Db21tb24iLCJDb2xvciI6eyIkaWQiOiIyMDY5IiwiQSI6MjU1LCJSIjoyMzQsIkciOjIyLCJCIjozMH19LCJMaW5lV2VpZ2h0IjowLjAsIkxpbmVUeXBlIjowLCJQYXJlbnRTdHlsZSI6bnVsbH0sIlBhcmVudFN0eWxlIjpudWxsfSwiVGl0bGVTdHlsZSI6eyIkaWQiOiIyMDcwIiwiRm9udFNldHRpbmdzIjp7IiRpZCI6IjIwNzEiLCJGb250U2l6ZSI6MTEsIkZvbnROYW1lIjoiQ2FsaWJyaSIsIklzQm9sZCI6ZmFsc2UsIklzSXRhbGljIjpmYWxzZSwiSXNVbmRlcmxpbmVkIjpmYWxzZSwiUGFyZW50U3R5bGUiOm51bGx9LCJBdXRvU2l6ZSI6MCwiRm9yZWdyb3VuZCI6eyIkaWQiOiIyMDcyIiwiQ29sb3IiOnsiJGlkIjoiMjA3MyIsIkEiOjI1NSwiUiI6MCwiRyI6MCwiQiI6MH19LCJNYXhXaWR0aCI6MjAwLjAsIk1heEhlaWdodCI6IkluZmluaXR5IiwiU21hcnRGb3JlZ3JvdW5kSXNBY3RpdmUiOmZhbHNlLCJIb3Jpem9udGFsQWxpZ25tZW50IjowLCJWZXJ0aWNhbEFsaWdubWVudCI6MSwiU21hcnRGb3JlZ3JvdW5kIjpudWxsLCJCYWNrZ3JvdW5kRmlsbFR5cGUiOjAsIk1hcmdpbiI6eyIkaWQiOiIyMDc0IiwiVG9wIjowLjAsIkxlZnQiOjAuMCwiUmlnaHQiOjAuMCwiQm90dG9tIjowLjB9LCJQYWRkaW5nIjp7IiRpZCI6IjIwNzUiLCJUb3AiOjAuMCwiTGVmdCI6MC4wLCJSaWdodCI6MC4wLCJCb3R0b20iOjAuMH0sIkJhY2tncm91bmQiOnsiJGlkIjoiMjA3NiIsIkNvbG9yIjp7IiRpZCI6IjIwNzciLCJBIjoyNTUsIlIiOjAsIkciOjAsIkIiOjB9fSwiSXNWaXNpYmxlIjp0cnVlLCJXaWR0aCI6MC4wLCJIZWlnaHQiOjAuMCwiQm9yZGVyU3R5bGUiOnsiJGlkIjoiMjA3OCIsIkxpbmVDb2xvciI6bnVsbCwiTGluZVdlaWdodCI6MC4wLCJMaW5lVHlwZSI6MCwiUGFyZW50U3R5bGUiOm51bGx9LCJQYXJlbnRTdHlsZSI6bnVsbH0sIkRhdGVTdHlsZSI6eyIkaWQiOiIyMDc5IiwiRm9udFNldHRpbmdzIjp7IiRpZCI6IjIwODAiLCJGb250U2l6ZSI6MTAsIkZvbnROYW1lIjoiQ2FsaWJyaSIsIklzQm9sZCI6ZmFsc2UsIklzSXRhbGljIjpmYWxzZSwiSXNVbmRlcmxpbmVkIjpmYWxzZSwiUGFyZW50U3R5bGUiOm51bGx9LCJBdXRvU2l6ZSI6MCwiRm9yZWdyb3VuZCI6eyIkaWQiOiIyMDgxIiwiQ29sb3IiOnsiJGlkIjoiMjA4MiIsIkEiOjI1NSwiUiI6OTQsIkciOjk0LCJCIjo5NH19LCJNYXhXaWR0aCI6MjAwLjAsIk1heEhlaWdodCI6IkluZmluaXR5IiwiU21hcnRGb3JlZ3JvdW5kSXNBY3RpdmUiOmZhbHNlLCJIb3Jpem9udGFsQWxpZ25tZW50IjoyLCJWZXJ0aWNhbEFsaWdubWVudCI6MSwiU21hcnRGb3JlZ3JvdW5kIjpudWxsLCJCYWNrZ3JvdW5kRmlsbFR5cGUiOjAsIk1hcmdpbiI6eyIkaWQiOiIyMDgzIiwiVG9wIjowLjAsIkxlZnQiOjAuMCwiUmlnaHQiOjAuMCwiQm90dG9tIjowLjB9LCJQYWRkaW5nIjp7IiRpZCI6IjIwODQiLCJUb3AiOjAuMCwiTGVmdCI6MC4wLCJSaWdodCI6MC4wLCJCb3R0b20iOjAuMH0sIkJhY2tncm91bmQiOnsiJGlkIjoiMjA4NSIsIkNvbG9yIjp7IiRpZCI6IjIwODYiLCJBIjoyNTUsIlIiOjk0LCJHIjo5NCwiQiI6OTR9fSwiSXNWaXNpYmxlIjp0cnVlLCJXaWR0aCI6MC4wLCJIZWlnaHQiOjAuMCwiQm9yZGVyU3R5bGUiOnsiJGlkIjoiMjA4NyIsIkxpbmVDb2xvciI6bnVsbCwiTGluZVdlaWdodCI6MC4wLCJMaW5lVHlwZSI6MCwiUGFyZW50U3R5bGUiOm51bGx9LCJQYXJlbnRTdHlsZSI6bnVsbH0sIkRhdGVGb3JtYXQiOnsiJGlkIjoiMjA4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Dg5IiwiRm9ybWF0IjowLCJJc1Zpc2libGUiOmZhbHNlLCJMYXN0S25vd25WaXNpYmlsaXR5U3RhdGUiOmZhbHNlfSwiSXNWaXNpYmxlIjp0cnVlLCJQYXJlbnRTdHlsZSI6bnVsbCwiX2V4cGxpY2l0bHlTZXQiOnsiJGlkIjoiMjA5M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lNoYXBlIjpmYWxzZSwiU2hhcGVUaGlja25lc3MiOmZhbHNlLCJTcGFjaW5nIjpmYWxzZSwiV2Vla051bWJlcmluZyI6ZmFsc2UsIlRpdGxlUG9zaXRpb24iOmZhbHNlLCJTdGFydERhdGVQb3NpdGlvbiI6ZmFsc2UsIkVuZERhdGVQb3NpdGlvbiI6ZmFsc2UsIkR1cmF0aW9uUG9zaXRpb24iOmZhbHNlLCJQZXJjZW50YWdlQ29tcGxldGVkUG9zaXRpb24iOmZhbHNlfX0sIkRlZmF1bHRTd2ltbGFuZU1vdFN0eWxlIjp7IiRpZCI6IjIwOTEiLCJTaGFwZSI6MTcsIkNvbm5lY3Rvck1hcmdpbiI6eyIkaWQiOiIyMDkyIiwiVG9wIjowLjAsIkxlZnQiOjIuMCwiUmlnaHQiOjIuMCwiQm90dG9tIjowLjB9LCJDb25uZWN0b3JTdHlsZSI6eyIkaWQiOiIyMDkzIiwiTGluZUNvbG9yIjp7IiRpZCI6IjIwOTQiLCIkdHlwZSI6Ik5MUkUuQ29tbW9uLkRvbS5Tb2xpZENvbG9yQnJ1c2gsIE5MUkUuQ29tbW9uIiwiQ29sb3IiOnsiJGlkIjoiMjA5NSIsIkEiOjEyNywiUiI6NzAsIkciOjcwLCJCIjo3MH19LCJMaW5lV2VpZ2h0IjoxLjAsIkxpbmVUeXBlIjowLCJQYXJlbnRTdHlsZSI6bnVsbH0sIklzQmVsb3dUaW1lYmFuZCI6ZmFsc2UsIlBvc2l0aW9uT25UYXNrIjoxLCJIaWRlRGF0ZSI6ZmFsc2UsIlNoYXBlU2l6ZSI6MCwiU3BhY2luZyI6MC4wLCJQYWRkaW5nIjp7IiRpZCI6IjIwOTYiLCJUb3AiOjUuMCwiTGVmdCI6My4wLCJSaWdodCI6MC4wLCJCb3R0b20iOjIuMH0sIlNoYXBlU3R5bGUiOnsiJGlkIjoiMjA5NyIsIk1hcmdpbiI6eyIkaWQiOiIyMDk4IiwiVG9wIjowLjAsIkxlZnQiOjAuMCwiUmlnaHQiOjAuMCwiQm90dG9tIjowLjB9LCJQYWRkaW5nIjp7IiRpZCI6IjIwOTkiLCJUb3AiOjAuMCwiTGVmdCI6MC4wLCJSaWdodCI6MC4wLCJCb3R0b20iOjAuMH0sIkJhY2tncm91bmQiOnsiJGlkIjoiMjEwMCIsIkNvbG9yIjp7IiRpZCI6IjIxMDEiLCJBIjoyNTUsIlIiOjcwLCJHIjo3MCwiQiI6NzB9fSwiSXNWaXNpYmxlIjp0cnVlLCJXaWR0aCI6MTIuMCwiSGVpZ2h0IjoxNC4wLCJCb3JkZXJTdHlsZSI6eyIkaWQiOiIyMTAyIiwiTGluZUNvbG9yIjp7IiRpZCI6IjIxMDMiLCIkdHlwZSI6Ik5MUkUuQ29tbW9uLkRvbS5Tb2xpZENvbG9yQnJ1c2gsIE5MUkUuQ29tbW9uIiwiQ29sb3IiOnsiJGlkIjoiMjEwNCIsIkEiOjI1NSwiUiI6MjU1LCJHIjowLCJCIjowfX0sIkxpbmVXZWlnaHQiOjAuMCwiTGluZVR5cGUiOjAsIlBhcmVudFN0eWxlIjpudWxsfSwiUGFyZW50U3R5bGUiOm51bGx9LCJUaXRsZVN0eWxlIjp7IiRpZCI6IjIxMDUiLCJGb250U2V0dGluZ3MiOnsiJGlkIjoiMjEwNiIsIkZvbnRTaXplIjoxMSwiRm9udE5hbWUiOiJDYWxpYnJpIiwiSXNCb2xkIjpmYWxzZSwiSXNJdGFsaWMiOmZhbHNlLCJJc1VuZGVybGluZWQiOmZhbHNlLCJQYXJlbnRTdHlsZSI6bnVsbH0sIkF1dG9TaXplIjowLCJGb3JlZ3JvdW5kIjp7IiRpZCI6IjIxMDciLCJDb2xvciI6eyIkaWQiOiIyMTA4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xMDkiLCJUb3AiOjAuMCwiTGVmdCI6MC4wLCJSaWdodCI6MC4wLCJCb3R0b20iOjAuMH0sIlBhZGRpbmciOnsiJGlkIjoiMjExMCIsIlRvcCI6MC4wLCJMZWZ0IjowLjAsIlJpZ2h0IjowLjAsIkJvdHRvbSI6MC4wfSwiQmFja2dyb3VuZCI6eyIkaWQiOiIyMTExIiwiQ29sb3IiOnsiJGlkIjoiMjExMiIsIkEiOjI1NSwiUiI6MCwiRyI6MCwiQiI6MH19LCJJc1Zpc2libGUiOnRydWUsIldpZHRoIjowLjAsIkhlaWdodCI6MC4wLCJCb3JkZXJTdHlsZSI6eyIkaWQiOiIyMTEzIiwiTGluZUNvbG9yIjpudWxsLCJMaW5lV2VpZ2h0IjowLjAsIkxpbmVUeXBlIjowLCJQYXJlbnRTdHlsZSI6bnVsbH0sIlBhcmVudFN0eWxlIjpudWxsfSwiRGF0ZVN0eWxlIjp7IiRpZCI6IjIxMTQiLCJGb250U2V0dGluZ3MiOnsiJGlkIjoiMjExNSIsIkZvbnRTaXplIjoxMCwiRm9udE5hbWUiOiJDYWxpYnJpIiwiSXNCb2xkIjpmYWxzZSwiSXNJdGFsaWMiOmZhbHNlLCJJc1VuZGVybGluZWQiOmZhbHNlLCJQYXJlbnRTdHlsZSI6bnVsbH0sIkF1dG9TaXplIjowLCJGb3JlZ3JvdW5kIjp7IiRpZCI6IjIxMTYiLCJDb2xvciI6eyIkaWQiOiIyMTE3IiwiQSI6MjU1LCJSIjo5NCwiRyI6OTQsIkIiOjk0fX0sIk1heFdpZHRoIjoyMDAuMCwiTWF4SGVpZ2h0IjoiSW5maW5pdHkiLCJTbWFydEZvcmVncm91bmRJc0FjdGl2ZSI6ZmFsc2UsIkhvcml6b250YWxBbGlnbm1lbnQiOjEsIlZlcnRpY2FsQWxpZ25tZW50IjoxLCJTbWFydEZvcmVncm91bmQiOm51bGwsIkJhY2tncm91bmRGaWxsVHlwZSI6MCwiTWFyZ2luIjp7IiRpZCI6IjIxMTgiLCJUb3AiOjAuMCwiTGVmdCI6MC4wLCJSaWdodCI6MC4wLCJCb3R0b20iOjAuMH0sIlBhZGRpbmciOnsiJGlkIjoiMjExOSIsIlRvcCI6MC4wLCJMZWZ0IjowLjAsIlJpZ2h0IjowLjAsIkJvdHRvbSI6MC4wfSwiQmFja2dyb3VuZCI6eyIkaWQiOiIyMTIwIiwiQ29sb3IiOnsiJGlkIjoiMjEyMSIsIkEiOjI1NSwiUiI6OTQsIkciOjk0LCJCIjo5NH19LCJJc1Zpc2libGUiOnRydWUsIldpZHRoIjowLjAsIkhlaWdodCI6MC4wLCJCb3JkZXJTdHlsZSI6eyIkaWQiOiIyMTIyIiwiTGluZUNvbG9yIjpudWxsLCJMaW5lV2VpZ2h0IjowLjAsIkxpbmVUeXBlIjowLCJQYXJlbnRTdHlsZSI6bnVsbH0sIlBhcmVudFN0eWxlIjpudWxsfSwiRGF0ZUZvcm1hdCI6eyIkaWQiOiIyMTI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MjQiLCJGb3JtYXQiOjAsIklzVmlzaWJsZSI6ZmFsc2UsIkxhc3RLbm93blZpc2liaWxpdHlTdGF0ZSI6ZmFsc2V9LCJJc1Zpc2libGUiOmZhbHNlLCJQYXJlbnRTdHlsZSI6bnVsbH0sIkRlZmF1bHRTd2ltbGFuZU1pbGVzdG9uZVN0eWxlIjp7IiRpZCI6IjIxMjUiLCJUaXRsZVBvc2l0aW9uIjoiTGVmdCIsIkRhdGVQb3NpdGlvbiI6IlJpZ2h0IiwiU2hhcGVUeXBlIjoxNywiU2hhcGVTaXplIjowLCJTcGFjaW5nIjo1LCJTaGFwZVN0eWxlIjp7IiRpZCI6IjIxMjYiLCJNYXJnaW4iOnsiJGlkIjoiMjEyNyIsIlRvcCI6MC4wLCJMZWZ0IjowLjAsIlJpZ2h0IjowLjAsIkJvdHRvbSI6MC4wfSwiUGFkZGluZyI6eyIkaWQiOiIyMTI4IiwiVG9wIjowLjAsIkxlZnQiOjAuMCwiUmlnaHQiOjAuMCwiQm90dG9tIjowLjB9LCJCYWNrZ3JvdW5kIjp7IiRpZCI6IjIxMjkiLCJDb2xvciI6eyIkaWQiOiIyMTMwIiwiQSI6MjU1LCJSIjoxMzEsIkciOjEzMSwiQiI6MTMxfX0sIklzVmlzaWJsZSI6dHJ1ZSwiV2lkdGgiOjEyLjAsIkhlaWdodCI6MTQuMCwiQm9yZGVyU3R5bGUiOnsiJGlkIjoiMjEzMSIsIkxpbmVDb2xvciI6eyIkaWQiOiIyMTMyIiwiJHR5cGUiOiJOTFJFLkNvbW1vbi5Eb20uU29saWRDb2xvckJydXNoLCBOTFJFLkNvbW1vbiIsIkNvbG9yIjp7IiRpZCI6IjIxMzMiLCJBIjoyNTUsIlIiOjIzNCwiRyI6MjIsIkIiOjMwfX0sIkxpbmVXZWlnaHQiOjAuMCwiTGluZVR5cGUiOjAsIlBhcmVudFN0eWxlIjpudWxsfSwiUGFyZW50U3R5bGUiOm51bGx9LCJUaXRsZVN0eWxlIjp7IiRpZCI6IjIxMzQiLCJGb250U2V0dGluZ3MiOnsiJGlkIjoiMjEzNSIsIkZvbnRTaXplIjoxMSwiRm9udE5hbWUiOiJDYWxpYnJpIiwiSXNCb2xkIjpmYWxzZSwiSXNJdGFsaWMiOmZhbHNlLCJJc1VuZGVybGluZWQiOmZhbHNlLCJQYXJlbnRTdHlsZSI6bnVsbH0sIkF1dG9TaXplIjowLCJGb3JlZ3JvdW5kIjp7IiRpZCI6IjIxMzYiLCJDb2xvciI6eyIkaWQiOiIyMTM3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xMzgiLCJUb3AiOjAuMCwiTGVmdCI6MC4wLCJSaWdodCI6MC4wLCJCb3R0b20iOjAuMH0sIlBhZGRpbmciOnsiJGlkIjoiMjEzOSIsIlRvcCI6MC4wLCJMZWZ0IjowLjAsIlJpZ2h0IjowLjAsIkJvdHRvbSI6MC4wfSwiQmFja2dyb3VuZCI6eyIkaWQiOiIyMTQwIiwiQ29sb3IiOnsiJGlkIjoiMjE0MSIsIkEiOjI1NSwiUiI6MCwiRyI6MCwiQiI6MH19LCJJc1Zpc2libGUiOnRydWUsIldpZHRoIjowLjAsIkhlaWdodCI6MC4wLCJCb3JkZXJTdHlsZSI6eyIkaWQiOiIyMTQyIiwiTGluZUNvbG9yIjpudWxsLCJMaW5lV2VpZ2h0IjowLjAsIkxpbmVUeXBlIjowLCJQYXJlbnRTdHlsZSI6bnVsbH0sIlBhcmVudFN0eWxlIjpudWxsfSwiRGF0ZVN0eWxlIjp7IiRpZCI6IjIxNDMiLCJGb250U2V0dGluZ3MiOnsiJGlkIjoiMjE0NCIsIkZvbnRTaXplIjoxMCwiRm9udE5hbWUiOiJDYWxpYnJpIiwiSXNCb2xkIjpmYWxzZSwiSXNJdGFsaWMiOmZhbHNlLCJJc1VuZGVybGluZWQiOmZhbHNlLCJQYXJlbnRTdHlsZSI6bnVsbH0sIkF1dG9TaXplIjowLCJGb3JlZ3JvdW5kIjp7IiRpZCI6IjIxNDUiLCJDb2xvciI6eyIkaWQiOiIyMTQ2IiwiQSI6MjU1LCJSIjo5NCwiRyI6OTQsIkIiOjk0fX0sIk1heFdpZHRoIjoyMDAuMCwiTWF4SGVpZ2h0IjoiSW5maW5pdHkiLCJTbWFydEZvcmVncm91bmRJc0FjdGl2ZSI6ZmFsc2UsIkhvcml6b250YWxBbGlnbm1lbnQiOjAsIlZlcnRpY2FsQWxpZ25tZW50IjoxLCJTbWFydEZvcmVncm91bmQiOm51bGwsIkJhY2tncm91bmRGaWxsVHlwZSI6MCwiTWFyZ2luIjp7IiRpZCI6IjIxNDciLCJUb3AiOjAuMCwiTGVmdCI6MC4wLCJSaWdodCI6MC4wLCJCb3R0b20iOjAuMH0sIlBhZGRpbmciOnsiJGlkIjoiMjE0OCIsIlRvcCI6MC4wLCJMZWZ0IjowLjAsIlJpZ2h0IjowLjAsIkJvdHRvbSI6MC4wfSwiQmFja2dyb3VuZCI6eyIkaWQiOiIyMTQ5IiwiQ29sb3IiOnsiJGlkIjoiMjE1MCIsIkEiOjI1NSwiUiI6OTQsIkciOjk0LCJCIjo5NH19LCJJc1Zpc2libGUiOnRydWUsIldpZHRoIjowLjAsIkhlaWdodCI6MC4wLCJCb3JkZXJTdHlsZSI6eyIkaWQiOiIyMTUxIiwiTGluZUNvbG9yIjpudWxsLCJMaW5lV2VpZ2h0IjowLjAsIkxpbmVUeXBlIjowLCJQYXJlbnRTdHlsZSI6bnVsbH0sIlBhcmVudFN0eWxlIjpudWxsfSwiRGF0ZUZvcm1hdCI6eyIkaWQiOiIyMTU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xNTMiLCJGb3JtYXQiOjAsIklzVmlzaWJsZSI6ZmFsc2UsIkxhc3RLbm93blZpc2liaWxpdHlTdGF0ZSI6ZmFsc2V9LCJJc1Zpc2libGUiOnRydWUsIlBhcmVudFN0eWxlIjpudWxsfSwiRGVmYXVsdFN3aW1sYW5lQWN0aXZpdHlTdHlsZSI6eyIkaWQiOiIyMTU0IiwiSGVhZGVyU3R5bGUiOnsiJGlkIjoiMjE1NSIsIlRleHRTdHlsZSI6eyIkaWQiOiIyMTU2IiwiRm9udFNldHRpbmdzIjp7IiRpZCI6IjIxNTciLCJGb250U2l6ZSI6MTEsIkZvbnROYW1lIjoiQ2FsaWJyaSIsIklzQm9sZCI6ZmFsc2UsIklzSXRhbGljIjpmYWxzZSwiSXNVbmRlcmxpbmVkIjpmYWxzZSwiUGFyZW50U3R5bGUiOm51bGx9LCJBdXRvU2l6ZSI6MiwiRm9yZWdyb3VuZCI6eyIkaWQiOiIyMTU4IiwiQ29sb3IiOnsiJGlkIjoiMjE1OSIsIkEiOjI1NSwiUiI6NjQsIkciOjY0LCJCIjo2NH19LCJNYXhXaWR0aCI6IkluZmluaXR5IiwiTWF4SGVpZ2h0IjoiSW5maW5pdHkiLCJTbWFydEZvcmVncm91bmRJc0FjdGl2ZSI6ZmFsc2UsIkhvcml6b250YWxBbGlnbm1lbnQiOjAsIlZlcnRpY2FsQWxpZ25tZW50IjowLCJTbWFydEZvcmVncm91bmQiOm51bGwsIkJhY2tncm91bmRGaWxsVHlwZSI6MCwiTWFyZ2luIjp7IiRpZCI6IjIxNjAiLCJUb3AiOjAuMCwiTGVmdCI6MC4wLCJSaWdodCI6MC4wLCJCb3R0b20iOjAuMH0sIlBhZGRpbmciOnsiJGlkIjoiMjE2MSIsIlRvcCI6MC4wLCJMZWZ0IjowLjAsIlJpZ2h0IjowLjAsIkJvdHRvbSI6MC4wfSwiQmFja2dyb3VuZCI6eyIkaWQiOiIyMTYyIiwiQ29sb3IiOnsiJGlkIjoiMjE2MyIsIkEiOjI1NSwiUiI6NjQsIkciOjY0LCJCIjo2NH19LCJJc1Zpc2libGUiOnRydWUsIldpZHRoIjowLjAsIkhlaWdodCI6MC4wLCJCb3JkZXJTdHlsZSI6bnVsbCwiUGFyZW50U3R5bGUiOm51bGx9LCJSZWN0YW5nbGVTdHlsZSI6eyIkaWQiOiIyMTY0IiwiTWFyZ2luIjp7IiRpZCI6IjIxNjUiLCJUb3AiOjAuMCwiTGVmdCI6MC4wLCJSaWdodCI6MC4wLCJCb3R0b20iOjAuMH0sIlBhZGRpbmciOnsiJGlkIjoiMjE2NiIsIlRvcCI6MC4wLCJMZWZ0IjowLjAsIlJpZ2h0IjowLjAsIkJvdHRvbSI6MC4wfSwiQmFja2dyb3VuZCI6eyIkaWQiOiIyMTY3IiwiQ29sb3IiOnsiJGlkIjoiMjE2OCIsIkEiOjEyNywiUiI6MTMxLCJHIjoxMzEsIkIiOjEzMX19LCJJc1Zpc2libGUiOnRydWUsIldpZHRoIjowLjAsIkhlaWdodCI6MC4wLCJCb3JkZXJTdHlsZSI6eyIkaWQiOiIyMTY5IiwiTGluZUNvbG9yIjp7IiRpZCI6IjIxNzAiLCIkdHlwZSI6Ik5MUkUuQ29tbW9uLkRvbS5Tb2xpZENvbG9yQnJ1c2gsIE5MUkUuQ29tbW9uIiwiQ29sb3IiOnsiJGlkIjoiMjE3MSIsIkEiOjI1NSwiUiI6MjU1LCJHIjowLCJCIjowfX0sIkxpbmVXZWlnaHQiOjAuMCwiTGluZVR5cGUiOjAsIlBhcmVudFN0eWxlIjpudWxsfSwiUGFyZW50U3R5bGUiOm51bGx9LCJNYXJnaW4iOnsiJGlkIjoiMjE3MiIsIlRvcCI6MC4wLCJMZWZ0IjowLjAsIlJpZ2h0IjowLjAsIkJvdHRvbSI6MC4wfSwiUGFkZGluZyI6eyIkaWQiOiIyMTczIiwiVG9wIjowLjAsIkxlZnQiOjAuMCwiUmlnaHQiOjAuMCwiQm90dG9tIjowLjB9LCJCYWNrZ3JvdW5kIjpudWxsLCJJc1Zpc2libGUiOnRydWUsIldpZHRoIjowLjAsIkhlaWdodCI6MC4wLCJCb3JkZXJTdHlsZSI6bnVsbCwiUGFyZW50U3R5bGUiOm51bGx9LCJCYWNrZ3JvdW5kU3R5bGUiOnsiJGlkIjoiMjE3NCIsIk1hcmdpbiI6eyIkaWQiOiIyMTc1IiwiVG9wIjowLjAsIkxlZnQiOjAuMCwiUmlnaHQiOjAuMCwiQm90dG9tIjowLjB9LCJQYWRkaW5nIjp7IiRpZCI6IjIxNzYiLCJUb3AiOjAuMCwiTGVmdCI6MC4wLCJSaWdodCI6MC4wLCJCb3R0b20iOjAuMH0sIkJhY2tncm91bmQiOnsiJGlkIjoiMjE3NyIsIkNvbG9yIjp7IiRpZCI6IjIxNzgiLCJBIjo1MSwiUiI6MjAwLCJHIjoyMDAsIkIiOjIwMH19LCJJc1Zpc2libGUiOnRydWUsIldpZHRoIjowLjAsIkhlaWdodCI6MC4wLCJCb3JkZXJTdHlsZSI6eyIkaWQiOiIyMTc5IiwiTGluZUNvbG9yIjp7IiRpZCI6IjIxODAiLCIkdHlwZSI6Ik5MUkUuQ29tbW9uLkRvbS5Tb2xpZENvbG9yQnJ1c2gsIE5MUkUuQ29tbW9uIiwiQ29sb3IiOnsiJGlkIjoiMjE4MSIsIkEiOjI1NSwiUiI6MjM0LCJHIjoyMiwiQiI6MzB9fSwiTGluZVdlaWdodCI6MC4wLCJMaW5lVHlwZSI6MCwiUGFyZW50U3R5bGUiOm51bGx9LCJQYXJlbnRTdHlsZSI6bnVsbH0sIk1hcmdpbiI6eyIkaWQiOiIyMTgyIiwiVG9wIjowLjAsIkxlZnQiOjAuMCwiUmlnaHQiOjAuMCwiQm90dG9tIjowLjB9LCJQYWRkaW5nIjp7IiRpZCI6IjIxODMiLCJUb3AiOjAuMCwiTGVmdCI6MC4wLCJSaWdodCI6MC4wLCJCb3R0b20iOjAuMH0sIklzVmlzaWJsZSI6dHJ1ZSwiV2lkdGgiOjAuMCwiSGVpZ2h0IjowLjAsIkJvcmRlclN0eWxlIjp7IiRpZCI6IjIxODQiLCJMaW5lQ29sb3IiOm51bGwsIkxpbmVXZWlnaHQiOjAuMCwiTGluZVR5cGUiOjAsIlBhcmVudFN0eWxlIjpudWxsfSwiUGFyZW50U3R5bGUiOm51bGx9LCJNYXJnaW4iOnsiJGlkIjoiMjE4NSIsIlRvcCI6MC4wLCJMZWZ0IjowLjAsIlJpZ2h0IjowLjAsIkJvdHRvbSI6MC4wfSwiUGFkZGluZyI6eyIkaWQiOiIyMTg2IiwiVG9wIjowLjAsIkxlZnQiOjAuMCwiUmlnaHQiOjAuMCwiQm90dG9tIjowLjB9LCJJc1Zpc2libGUiOnRydWUsIldpZHRoIjowLjAsIkhlaWdodCI6MC4wLCJCb3JkZXJTdHlsZSI6eyIkaWQiOiIyMTg3IiwiTGluZUNvbG9yIjpudWxsLCJMaW5lV2VpZ2h0IjowLjAsIkxpbmVUeXBlIjowLCJQYXJlbnRTdHlsZSI6bnVsbH0sIlBhcmVudFN0eWxlIjpudWxsfV0sIkNvbmRpdGlvbmFsRm9ybWF0dGluZyI6eyIkaWQiOiIyMTg4IiwiUHZBRm9ybWF0dGluZyI6eyIkaWQiOiIyMTg5IiwiRGVsYXlUYXNrU3R5bGUiOnsiJGlkIjoiMjE5MCIsIlN0eWxlT3B0aW9ucyI6OCwiVGl0bGVGb3JlZ3JvdW5kIjp7IiRpZCI6IjIxOTEiLCJDb2xvciI6eyIkaWQiOiIyMTkyIiwiQSI6MjU1LCJSIjoxNzUsIkciOjAsIkIiOjB9fSwiQWN0dWFsU2hhcGVzQmFja2dyb3VuZCI6eyIkaWQiOiIyMTkzIiwiQ29sb3IiOnsiJGlkIjoiMjE5NCIsIkEiOjYyLCJSIjoyNTUsIkciOjAsIkIiOjB9fSwiQWN0dWFsU2hhcGVzQm9yZGVyU3R5bGUiOnsiJGlkIjoiMjE5NSIsIkxpbmVDb2xvciI6eyIkaWQiOiIyMTk2IiwiJHR5cGUiOiJOTFJFLkNvbW1vbi5Eb20uU29saWRDb2xvckJydXNoLCBOTFJFLkNvbW1vbiIsIkNvbG9yIjp7IiRpZCI6IjIxOTciLCJBIjoxNjMsIlIiOjI1NSwiRyI6MCwiQiI6MH19LCJMaW5lV2VpZ2h0IjozLjAsIkxpbmVUeXBlIjowLCJQYXJlbnRTdHlsZSI6bnVsbH0sIkJhc2VsaW5lU2hhcGVzQmFja2dyb3VuZCI6eyIkaWQiOiIyMTk4IiwiQ29sb3IiOnsiJGlkIjoiMjE5OSIsIkEiOjE4NCwiUiI6MjU1LCJHIjowLCJCIjowfX0sIklzVmlzaWJsZSI6dHJ1ZX0sIkRlbGF5TWlsZXN0b25lU3R5bGUiOnsiJGlkIjoiMjIwMCIsIlN0eWxlT3B0aW9ucyI6MiwiVGl0bGVGb3JlZ3JvdW5kIjp7IiRpZCI6IjIyMDEiLCJDb2xvciI6eyIkaWQiOiIyMjAyIiwiQSI6MjU1LCJSIjoxNzUsIkciOjAsIkIiOjB9fSwiQWN0dWFsU2hhcGVzQmFja2dyb3VuZCI6eyIkaWQiOiIyMjAzIiwiQ29sb3IiOnsiJGlkIjoiMjIwNCIsIkEiOjI1NSwiUiI6MjIyLCJHIjo4MCwiQiI6NTB9fSwiQWN0dWFsU2hhcGVzQm9yZGVyU3R5bGUiOnsiJGlkIjoiMjIwNSIsIkxpbmVDb2xvciI6eyIkaWQiOiIyMjA2IiwiJHR5cGUiOiJOTFJFLkNvbW1vbi5Eb20uU29saWRDb2xvckJydXNoLCBOTFJFLkNvbW1vbiIsIkNvbG9yIjp7IiRpZCI6IjIyMDciLCJBIjoxNjMsIlIiOjI1NSwiRyI6MCwiQiI6MH19LCJMaW5lV2VpZ2h0IjozLjAsIkxpbmVUeXBlIjowLCJQYXJlbnRTdHlsZSI6bnVsbH0sIkJhc2VsaW5lU2hhcGVzQmFja2dyb3VuZCI6eyIkaWQiOiIyMjA4IiwiQ29sb3IiOnsiJGlkIjoiMjIwOSIsIkEiOjE4NCwiUiI6MjU1LCJHIjowLCJCIjowfX0sIklzVmlzaWJsZSI6dHJ1ZX0sIkFkdmFuY2VUYXNrU3R5bGUiOnsiJGlkIjoiMjIxMCIsIlN0eWxlT3B0aW9ucyI6OCwiVGl0bGVGb3JlZ3JvdW5kIjp7IiRpZCI6IjIyMTEiLCJDb2xvciI6eyIkaWQiOiIyMjEyIiwiQSI6MjU1LCJSIjowLCJHIjoxMTAsIkIiOjB9fSwiQWN0dWFsU2hhcGVzQmFja2dyb3VuZCI6eyIkaWQiOiIyMjEzIiwiQ29sb3IiOnsiJGlkIjoiMjIxNCIsIkEiOjYxLCJSIjowLCJHIjoxMjgsIkIiOjB9fSwiQWN0dWFsU2hhcGVzQm9yZGVyU3R5bGUiOnsiJGlkIjoiMjIxNSIsIkxpbmVDb2xvciI6eyIkaWQiOiIyMjE2IiwiJHR5cGUiOiJOTFJFLkNvbW1vbi5Eb20uU29saWRDb2xvckJydXNoLCBOTFJFLkNvbW1vbiIsIkNvbG9yIjp7IiRpZCI6IjIyMTciLCJBIjoxNjMsIlIiOjAsIkciOjEyOCwiQiI6MH19LCJMaW5lV2VpZ2h0IjozLjAsIkxpbmVUeXBlIjowLCJQYXJlbnRTdHlsZSI6bnVsbH0sIkJhc2VsaW5lU2hhcGVzQmFja2dyb3VuZCI6eyIkaWQiOiIyMjE4IiwiQ29sb3IiOnsiJGlkIjoiMjIxOSIsIkEiOjE4NCwiUiI6MCwiRyI6MTI4LCJCIjowfX0sIklzVmlzaWJsZSI6dHJ1ZX0sIkFkdmFuY2VNaWxlc3RvbmVTdHlsZSI6eyIkaWQiOiIyMjIwIiwiU3R5bGVPcHRpb25zIjoyLCJUaXRsZUZvcmVncm91bmQiOnsiJGlkIjoiMjIyMSIsIkNvbG9yIjp7IiRpZCI6IjIyMjIiLCJBIjoyNTUsIlIiOjAsIkciOjExMCwiQiI6MH19LCJBY3R1YWxTaGFwZXNCYWNrZ3JvdW5kIjp7IiRpZCI6IjIyMjMiLCJDb2xvciI6eyIkaWQiOiIyMjI0IiwiQSI6MjU1LCJSIjoyMCwiRyI6MTAwLCJCIjowfX0sIkFjdHVhbFNoYXBlc0JvcmRlclN0eWxlIjp7IiRpZCI6IjIyMjUiLCJMaW5lQ29sb3IiOnsiJGlkIjoiMjIyNiIsIiR0eXBlIjoiTkxSRS5Db21tb24uRG9tLlNvbGlkQ29sb3JCcnVzaCwgTkxSRS5Db21tb24iLCJDb2xvciI6eyIkaWQiOiIyMjI3IiwiQSI6MTYzLCJSIjowLCJHIjoxMjgsIkIiOjB9fSwiTGluZVdlaWdodCI6My4wLCJMaW5lVHlwZSI6MCwiUGFyZW50U3R5bGUiOm51bGx9LCJCYXNlbGluZVNoYXBlc0JhY2tncm91bmQiOnsiJGlkIjoiMjIyOCIsIkNvbG9yIjp7IiRpZCI6IjIyMjkiLCJBIjoxODQsIlIiOjAsIkciOjEyOCwiQiI6MH19LCJJc1Zpc2libGUiOnRydWV9fX19LCJTY2FsZSI6bnVsbCwiU2NhbGVWMiI6eyIkaWQiOiIyMjMwIiwiU3RhcnREYXRlIjoiMDAwMS0wMS0wMVQwMDowMDowMCIsIkVuZERhdGUiOiIyMDI1LTExLTA3VDIzOjU5OjAwIiwiQXV0b0RhdGVSYW5nZSI6dHJ1ZSwiV29ya2luZ0RheXMiOjMxLCJGaXNjYWxZZWFyIjp7IiRpZCI6IjIyMzEiLCJTdGFydE1vbnRoIjoxLCJVc2VTdGFydGluZ1llYXJGb3JOdW1iZXJpbmciOnRydWUsIlNob3dGaXNjYWxZZWFyTGFiZWwiOnRydWV9LCJUb2RheU1hcmtlclRleHQiOiJUb2RheSIsIkF1dG9TY2FsZVR5cGUiOmZhbHNlLCJUaW1lYmFuZFNjYWxlcyI6eyIkaWQiOiIyMjMyIiwiVG9wU2NhbGVMYXllciI6eyIkaWQiOiIyMjMzIiwiRm9ybWF0IjoidyIsIlR5cGUiOjEsIkdyb3VwaW5nSW50ZXJ2YWxzIjp7IiRpZCI6IjIyMzQiLCJJc1NldCI6ZmFsc2UsIkdyb3VwaW5nU3RlcENvdW50IjowfX0sIk1pZGRsZVNjYWxlTGF5ZXIiOnsiJGlkIjoiMjIzNSIsIkZvcm1hdCI6ImQiLCJUeXBlIjowLCJHcm91cGluZ0ludGVydmFscyI6eyIkaWQiOiIyMjM2IiwiSXNTZXQiOmZhbHNlLCJHcm91cGluZ1N0ZXBDb3VudCI6MH19LCJCb3R0b21TY2FsZUxheWVyIjp7IiRpZCI6IjIyMzciLCJGb3JtYXQiOiJkIiwiVHlwZSI6MCwiR3JvdXBpbmdJbnRlcnZhbHMiOnsiJGlkIjoiMjIzOCIsIklzU2V0IjpmYWxzZSwiR3JvdXBpbmdTdGVwQ291bnQiOjB9fX19LCJNaWxlc3RvbmVzIjpbeyIkaWQiOiIyMjM5IiwiRGF0ZSI6IjIwMjUtMTEtMDdUMjM6NTk6MDAiLCJTdHlsZSI6eyIkaWQiOiIyMjQwIiwiU2hhcGUiOjE0LCJDb25uZWN0b3JNYXJnaW4iOnsiJGlkIjoiMjI0MSIsIlRvcCI6MC4wLCJMZWZ0IjoyLjAsIlJpZ2h0IjoyLjAsIkJvdHRvbSI6MC4wfSwiQ29ubmVjdG9yU3R5bGUiOnsiJGlkIjoiMjI0MiIsIkxpbmVDb2xvciI6eyIkaWQiOiIyMjQzIiwiJHR5cGUiOiJOTFJFLkNvbW1vbi5Eb20uU29saWRDb2xvckJydXNoLCBOTFJFLkNvbW1vbiIsIkNvbG9yIjp7IiRpZCI6IjIyNDQiLCJBIjoxMjcsIlIiOjE2NiwiRyI6MTgzLCJCIjozOX19LCJMaW5lV2VpZ2h0IjoxLjAsIkxpbmVUeXBlIjowLCJQYXJlbnRTdHlsZSI6bnVsbH0sIklzQmVsb3dUaW1lYmFuZCI6ZmFsc2UsIlBvc2l0aW9uT25UYXNrIjowLCJIaWRlRGF0ZSI6ZmFsc2UsIlNoYXBlU2l6ZSI6MSwiU3BhY2luZyI6MC4wLCJQYWRkaW5nIjp7IiRpZCI6IjIyNDUiLCJUb3AiOjUuMCwiTGVmdCI6My4wLCJSaWdodCI6MC4wLCJCb3R0b20iOjIuMH0sIlNoYXBlU3R5bGUiOnsiJGlkIjoiMjI0NiIsIk1hcmdpbiI6eyIkaWQiOiIyMjQ3IiwiVG9wIjowLjAsIkxlZnQiOjAuMCwiUmlnaHQiOjAuMCwiQm90dG9tIjowLjB9LCJQYWRkaW5nIjp7IiRpZCI6IjIyNDgiLCJUb3AiOjAuMCwiTGVmdCI6MC4wLCJSaWdodCI6MC4wLCJCb3R0b20iOjAuMH0sIkJhY2tncm91bmQiOnsiJGlkIjoiMjI0OSIsIkNvbG9yIjp7IiRpZCI6IjIyNTAiLCJBIjoyNTUsIlIiOjE2NiwiRyI6MTgzLCJCIjozOX19LCJJc1Zpc2libGUiOnRydWUsIldpZHRoIjoxOC4wLCJIZWlnaHQiOjIwLjAsIkJvcmRlclN0eWxlIjp7IiRpZCI6IjIyNTEiLCJMaW5lQ29sb3IiOnsiJGlkIjoiMjI1MiIsIiR0eXBlIjoiTkxSRS5Db21tb24uRG9tLlNvbGlkQ29sb3JCcnVzaCwgTkxSRS5Db21tb24iLCJDb2xvciI6eyIkaWQiOiIyMjUzIiwiQSI6MjU1LCJSIjoyMzQsIkciOjIyLCJCIjozMH19LCJMaW5lV2VpZ2h0IjowLjAsIkxpbmVUeXBlIjowLCJQYXJlbnRTdHlsZSI6bnVsbH0sIlBhcmVudFN0eWxlIjpudWxsfSwiVGl0bGVTdHlsZSI6eyIkaWQiOiIyMjU0IiwiRm9udFNldHRpbmdzIjp7IiRpZCI6IjIyNTUiLCJGb250U2l6ZSI6MTEsIkZvbnROYW1lIjoiQ2FsaWJyaSIsIklzQm9sZCI6dHJ1ZSwiSXNJdGFsaWMiOmZhbHNlLCJJc1VuZGVybGluZWQiOmZhbHNlLCJQYXJlbnRTdHlsZSI6bnVsbH0sIkF1dG9TaXplIjowLCJGb3JlZ3JvdW5kIjp7IiRpZCI6IjIyNTYiLCJDb2xvciI6eyIkaWQiOiIyMjU3IiwiQSI6MjU1LCJSIjowLCJHIjowLCJCIjowfX0sIk1heFdpZHRoIjoyMDAuMCwiTWF4SGVpZ2h0IjoiSW5maW5pdHkiLCJTbWFydEZvcmVncm91bmRJc0FjdGl2ZSI6ZmFsc2UsIkhvcml6b250YWxBbGlnbm1lbnQiOjEsIlZlcnRpY2FsQWxpZ25tZW50IjoxLCJTbWFydEZvcmVncm91bmQiOm51bGwsIkJhY2tncm91bmRGaWxsVHlwZSI6MCwiTWFyZ2luIjp7IiRpZCI6IjIyNTgiLCJUb3AiOjAuMCwiTGVmdCI6MC4wLCJSaWdodCI6MC4wLCJCb3R0b20iOjAuMH0sIlBhZGRpbmciOnsiJGlkIjoiMjI1OSIsIlRvcCI6MC4wLCJMZWZ0IjowLjAsIlJpZ2h0IjowLjAsIkJvdHRvbSI6MC4wfSwiQmFja2dyb3VuZCI6eyIkaWQiOiIyMjYwIiwiQ29sb3IiOnsiJGlkIjoiMjI2MSIsIkEiOjAsIlIiOjI1NSwiRyI6MjU1LCJCIjoyNTV9fSwiSXNWaXNpYmxlIjp0cnVlLCJXaWR0aCI6MC4wLCJIZWlnaHQiOjAuMCwiQm9yZGVyU3R5bGUiOnsiJGlkIjoiMjI2MiIsIkxpbmVDb2xvciI6bnVsbCwiTGluZVdlaWdodCI6MC4wLCJMaW5lVHlwZSI6MCwiUGFyZW50U3R5bGUiOm51bGx9LCJQYXJlbnRTdHlsZSI6bnVsbH0sIkRhdGVTdHlsZSI6eyIkaWQiOiIyMjYzIiwiRm9udFNldHRpbmdzIjp7IiRpZCI6IjIyNjQiLCJGb250U2l6ZSI6MTAsIkZvbnROYW1lIjoiQ2FsaWJyaSIsIklzQm9sZCI6ZmFsc2UsIklzSXRhbGljIjpmYWxzZSwiSXNVbmRlcmxpbmVkIjpmYWxzZSwiUGFyZW50U3R5bGUiOm51bGx9LCJBdXRvU2l6ZSI6MCwiRm9yZWdyb3VuZCI6eyIkaWQiOiIyMjY1IiwiQ29sb3IiOnsiJGlkIjoiMjI2NiIsIkEiOjI1NSwiUiI6OTQsIkciOjk0LCJCIjo5NH19LCJNYXhXaWR0aCI6MjAwLjAsIk1heEhlaWdodCI6IkluZmluaXR5IiwiU21hcnRGb3JlZ3JvdW5kSXNBY3RpdmUiOmZhbHNlLCJIb3Jpem9udGFsQWxpZ25tZW50IjoxLCJWZXJ0aWNhbEFsaWdubWVudCI6MSwiU21hcnRGb3JlZ3JvdW5kIjpudWxsLCJCYWNrZ3JvdW5kRmlsbFR5cGUiOjAsIk1hcmdpbiI6eyIkaWQiOiIyMjY3IiwiVG9wIjowLjAsIkxlZnQiOjAuMCwiUmlnaHQiOjAuMCwiQm90dG9tIjowLjB9LCJQYWRkaW5nIjp7IiRpZCI6IjIyNjgiLCJUb3AiOjAuMCwiTGVmdCI6MC4wLCJSaWdodCI6MC4wLCJCb3R0b20iOjAuMH0sIkJhY2tncm91bmQiOnsiJGlkIjoiMjI2OSIsIkNvbG9yIjp7IiRpZCI6IjIyNzAiLCJBIjowLCJSIjoyNTUsIkciOjI1NSwiQiI6MjU1fX0sIklzVmlzaWJsZSI6dHJ1ZSwiV2lkdGgiOjAuMCwiSGVpZ2h0IjowLjAsIkJvcmRlclN0eWxlIjp7IiRpZCI6IjIyNzEiLCJMaW5lQ29sb3IiOm51bGwsIkxpbmVXZWlnaHQiOjAuMCwiTGluZVR5cGUiOjAsIlBhcmVudFN0eWxlIjpudWxsfSwiUGFyZW50U3R5bGUiOm51bGx9LCJEYXRlRm9ybWF0Ijp7IiRpZCI6IjIyNzIiLCJGb3JtYXRTdHJpbmciOiJNTU0gZCwgeXl5eS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I3MyIsIkZvcm1hdCI6MCwiSXNWaXNpYmxlIjpmYWxzZSwiTGFzdEtub3duVmlzaWJpbGl0eVN0YXRlIjpmYWxzZX0sIklzVmlzaWJsZSI6dHJ1ZSwiUGFyZW50U3R5bGUiOm51bGx9LCJJbmRleCI6MCwiUGVyY2VudGFnZUNvbXBsZXRlIjpudWxsLCJQb3NpdGlvbiI6eyJSYXRpbyI6MC4wLCJJc0N1c3RvbSI6ZmFsc2V9LCJEYXRlRm9ybWF0Ijp7IiRyZWYiOiIyMjcyIn0sIldlZWtOdW1iZXJpbmciOnsiJGlkIjoiMjI3NCIsIkZvcm1hdCI6MCwiSXNWaXNpYmxlIjpmYWxzZSwiTGFzdEtub3duVmlzaWJpbGl0eVN0YXRlIjpmYWxzZX0sIkJhc2VsaW5lRGF0YSI6eyIkaWQiOiIyMjc1IiwiRGF0ZSI6IjIwMjUtMTAtMTNUMjM6NTk6MDAifSwiUmVsYXRlZFRhc2tJZCI6IjAwMDAwMDAwLTAwMDAtMDAwMC0wMDAwLTAwMDAwMDAwMDAwMCIsIklkIjoiZjA2ZjY3ZWItNTYyOS00ZDZhLTkyYTEtZGRhNzY2ZjAyMmQwIiwiSW1wb3J0SWQiOm51bGwsIlRpdGxlIjoiRklOIiwiTm90ZSI6bnVsbCwiSHlwZXJsaW5rIjp7IiRpZCI6IjIyNzYiLCJBZGRyZXNzIjpudWxsLCJTdWJBZGRyZXNzIjpudWxsfSwiSXNDaGFuZ2VkIjpmYWxzZSwiSXNOZXciOmZhbHNlfV0sIlRhc2tzIjpbeyIkaWQiOiIyMjc3IiwiR3JvdXBOYW1lIjpudWxsLCJTdGFydERhdGUiOiIyMDI1LTEwLTA3VDAwOjAwOjAwIiwiRW5kRGF0ZSI6IjIwMjUtMTAtMTNUMjM6NTk6MDAiLCJQZXJjZW50YWdlQ29tcGxldGUiOm51bGwsIlN0eWxlIjp7IiRpZCI6IjIyNzgiLCJTaGFwZSI6MiwiU2hhcGVUaGlja25lc3MiOjAsIkR1cmF0aW9uRm9ybWF0IjowLCJJbmNsdWRlTm9uV29ya2luZ0RheXNJbkR1cmF0aW9uIjpmYWxzZSwiUGVyY2VudGFnZUNvbXBsZXRlU3R5bGUiOnsiJGlkIjoiMjI3OSIsIkZvbnRTZXR0aW5ncyI6eyIkaWQiOiIyMjgwIiwiRm9udFNpemUiOjEwLCJGb250TmFtZSI6IkNhbGlicmkiLCJJc0JvbGQiOmZhbHNlLCJJc0l0YWxpYyI6ZmFsc2UsIklzVW5kZXJsaW5lZCI6ZmFsc2UsIlBhcmVudFN0eWxlIjpudWxsfSwiQXV0b1NpemUiOjAsIkZvcmVncm91bmQiOnsiJGlkIjoiMjI4MSIsIkNvbG9yIjp7IiRpZCI6IjIyODI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I4MyIsIlRvcCI6MC4wLCJMZWZ0IjowLjAsIlJpZ2h0IjowLjAsIkJvdHRvbSI6MC4wfSwiUGFkZGluZyI6eyIkaWQiOiIyMjg0IiwiVG9wIjowLjAsIkxlZnQiOjAuMCwiUmlnaHQiOjAuMCwiQm90dG9tIjowLjB9LCJCYWNrZ3JvdW5kIjp7IiRpZCI6IjIyODUiLCJDb2xvciI6eyIkaWQiOiIyMjg2IiwiQSI6ODksIlIiOjAsIkciOjAsIkIiOjB9fSwiSXNWaXNpYmxlIjp0cnVlLCJXaWR0aCI6MC4wLCJIZWlnaHQiOjAuMCwiQm9yZGVyU3R5bGUiOnsiJGlkIjoiMjI4NyIsIkxpbmVDb2xvciI6bnVsbCwiTGluZVdlaWdodCI6MC4wLCJMaW5lVHlwZSI6MCwiUGFyZW50U3R5bGUiOm51bGx9LCJQYXJlbnRTdHlsZSI6bnVsbH0sIkR1cmF0aW9uU3R5bGUiOnsiJGlkIjoiMjI4OCIsIkZvbnRTZXR0aW5ncyI6eyIkaWQiOiIyMjg5IiwiRm9udFNpemUiOjEwLCJGb250TmFtZSI6IkNhbGlicmkiLCJJc0JvbGQiOmZhbHNlLCJJc0l0YWxpYyI6ZmFsc2UsIklzVW5kZXJsaW5lZCI6ZmFsc2UsIlBhcmVudFN0eWxlIjpudWxsfSwiQXV0b1NpemUiOjAsIkZvcmVncm91bmQiOnsiJGlkIjoiMjI5MCIsIkNvbG9yIjp7IiRpZCI6IjIyOTE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jI5MiIsIlRvcCI6MC4wLCJMZWZ0IjowLjAsIlJpZ2h0IjowLjAsIkJvdHRvbSI6MC4wfSwiUGFkZGluZyI6eyIkaWQiOiIyMjkzIiwiVG9wIjowLjAsIkxlZnQiOjAuMCwiUmlnaHQiOjAuMCwiQm90dG9tIjowLjB9LCJCYWNrZ3JvdW5kIjp7IiRpZCI6IjIyOTQiLCJDb2xvciI6eyIkaWQiOiIyMjk1IiwiQSI6MjU1LCJSIjo5NCwiRyI6OTQsIkIiOjk0fX0sIklzVmlzaWJsZSI6dHJ1ZSwiV2lkdGgiOjAuMCwiSGVpZ2h0IjowLjAsIkJvcmRlclN0eWxlIjp7IiRpZCI6IjIyOTYiLCJMaW5lQ29sb3IiOm51bGwsIkxpbmVXZWlnaHQiOjAuMCwiTGluZVR5cGUiOjAsIlBhcmVudFN0eWxlIjpudWxsfSwiUGFyZW50U3R5bGUiOm51bGx9LCJIb3Jpem9udGFsQ29ubmVjdG9yU3R5bGUiOnsiJGlkIjoiMjI5NyIsIkxpbmVDb2xvciI6eyIkaWQiOiIyMjk4IiwiJHR5cGUiOiJOTFJFLkNvbW1vbi5Eb20uU29saWRDb2xvckJydXNoLCBOTFJFLkNvbW1vbiIsIkNvbG9yIjp7IiRpZCI6IjIyOTkiLCJBIjo1MSwiUiI6NjUsIkciOjEzOCwiQiI6MTc5fX0sIkxpbmVXZWlnaHQiOjEuMCwiTGluZVR5cGUiOjAsIlBhcmVudFN0eWxlIjpudWxsfSwiVmVydGljYWxDb25uZWN0b3JTdHlsZSI6eyIkaWQiOiIyMzAwIiwiTGluZUNvbG9yIjp7IiRpZCI6IjIzMDEiLCIkdHlwZSI6Ik5MUkUuQ29tbW9uLkRvbS5Tb2xpZENvbG9yQnJ1c2gsIE5MUkUuQ29tbW9uIiwiQ29sb3IiOnsiJGlkIjoiMjMwMiIsIkEiOjUxLCJSIjo2NSwiRyI6MTM4LCJCIjoxNzl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QmFzZWxpbmVTdHlsZSI6eyIkaWQiOiIyMzAzIiwiU2hhcGVTdHlsZSI6eyIkaWQiOiIyMzA0IiwiTWFyZ2luIjp7IiRpZCI6IjIzMDUiLCJUb3AiOjAuMCwiTGVmdCI6MC4wLCJSaWdodCI6MC4wLCJCb3R0b20iOjAuMH0sIlBhZGRpbmciOnsiJGlkIjoiMjMwNiIsIlRvcCI6MC4wLCJMZWZ0IjowLjAsIlJpZ2h0IjowLjAsIkJvdHRvbSI6MC4wfSwiQmFja2dyb3VuZCI6eyIkaWQiOiIyMzA3IiwiQ29sb3IiOnsiJGlkIjoiMjMwOCIsIkEiOjE1MywiUiI6MCwiRyI6MCwiQiI6MH19LCJJc1Zpc2libGUiOnRydWUsIldpZHRoIjowLjAsIkhlaWdodCI6MC4wLCJCb3JkZXJTdHlsZSI6bnVsbCwiUGFyZW50U3R5bGUiOm51bGx9LCJNYXJnaW4iOnsiJGlkIjoiMjMwOSIsIlRvcCI6MC4wLCJMZWZ0IjowLjAsIlJpZ2h0IjowLjAsIkJvdHRvbSI6MC4wfSwiUGFkZGluZyI6eyIkaWQiOiIyMzEwIiwiVG9wIjowLjAsIkxlZnQiOjAuMCwiUmlnaHQiOjAuMCwiQm90dG9tIjowLjB9LCJCYWNrZ3JvdW5kIjpudWxsLCJJc1Zpc2libGUiOnRydWUsIldpZHRoIjowLjAsIkhlaWdodCI6MC4wLCJCb3JkZXJTdHlsZSI6bnVsbCwiUGFyZW50U3R5bGUiOm51bGx9LCJTaGFwZVN0eWxlIjp7IiRpZCI6IjIzMTEiLCJNYXJnaW4iOnsiJGlkIjoiMjMxMiIsIlRvcCI6MC4wLCJMZWZ0Ijo0LjAsIlJpZ2h0Ijo0LjAsIkJvdHRvbSI6MC4wfSwiUGFkZGluZyI6eyIkaWQiOiIyMzEzIiwiVG9wIjowLjAsIkxlZnQiOjAuMCwiUmlnaHQiOjAuMCwiQm90dG9tIjowLjB9LCJCYWNrZ3JvdW5kIjp7IiRpZCI6IjIzMTQiLCJDb2xvciI6eyIkaWQiOiIyMzE1IiwiQSI6MjU1LCJSIjo2NSwiRyI6MTM4LCJCIjoxNzl9fSwiSXNWaXNpYmxlIjp0cnVlLCJXaWR0aCI6MC4wLCJIZWlnaHQiOjEwLjAsIkJvcmRlclN0eWxlIjp7IiRpZCI6IjIzMTYiLCJMaW5lQ29sb3IiOnsiJGlkIjoiMjMxNyIsIiR0eXBlIjoiTkxSRS5Db21tb24uRG9tLlNvbGlkQ29sb3JCcnVzaCwgTkxSRS5Db21tb24iLCJDb2xvciI6eyIkaWQiOiIyMzE4IiwiQSI6MjU1LCJSIjoyMzQsIkciOjIyLCJCIjozMH19LCJMaW5lV2VpZ2h0IjowLjAsIkxpbmVUeXBlIjowLCJQYXJlbnRTdHlsZSI6bnVsbH0sIlBhcmVudFN0eWxlIjpudWxsfSwiVGl0bGVTdHlsZSI6eyIkaWQiOiIyMzE5IiwiRm9udFNldHRpbmdzIjp7IiRpZCI6IjIzMjAiLCJGb250U2l6ZSI6MTEsIkZvbnROYW1lIjoiQ2FsaWJyaSIsIklzQm9sZCI6ZmFsc2UsIklzSXRhbGljIjpmYWxzZSwiSXNVbmRlcmxpbmVkIjpmYWxzZSwiUGFyZW50U3R5bGUiOm51bGx9LCJBdXRvU2l6ZSI6MCwiRm9yZWdyb3VuZCI6eyIkaWQiOiIyMzIxIiwiQ29sb3IiOnsiJGlkIjoiMjMyMi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MzIzIiwiVG9wIjowLjAsIkxlZnQiOjAuMCwiUmlnaHQiOjAuMCwiQm90dG9tIjowLjB9LCJQYWRkaW5nIjp7IiRpZCI6IjIzMjQiLCJUb3AiOjAuMCwiTGVmdCI6MC4wLCJSaWdodCI6MC4wLCJCb3R0b20iOjAuMH0sIkJhY2tncm91bmQiOnsiJGlkIjoiMjMyNSIsIkNvbG9yIjp7IiRpZCI6IjIzMjYiLCJBIjowLCJSIjoyNTUsIkciOjI1NSwiQiI6MjU1fX0sIklzVmlzaWJsZSI6dHJ1ZSwiV2lkdGgiOjAuMCwiSGVpZ2h0IjowLjAsIkJvcmRlclN0eWxlIjp7IiRpZCI6IjIzMjciLCJMaW5lQ29sb3IiOm51bGwsIkxpbmVXZWlnaHQiOjAuMCwiTGluZVR5cGUiOjAsIlBhcmVudFN0eWxlIjpudWxsfSwiUGFyZW50U3R5bGUiOm51bGx9LCJEYXRlU3R5bGUiOnsiJGlkIjoiMjMyOCIsIkZvbnRTZXR0aW5ncyI6eyIkaWQiOiIyMzI5IiwiRm9udFNpemUiOjEwLCJGb250TmFtZSI6IkNhbGlicmkiLCJJc0JvbGQiOmZhbHNlLCJJc0l0YWxpYyI6ZmFsc2UsIklzVW5kZXJsaW5lZCI6ZmFsc2UsIlBhcmVudFN0eWxlIjpudWxsfSwiQXV0b1NpemUiOjAsIkZvcmVncm91bmQiOnsiJGlkIjoiMjMzMCIsIkNvbG9yIjp7IiRpZCI6IjIzMzE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jMzMiIsIlRvcCI6MC4wLCJMZWZ0IjowLjAsIlJpZ2h0IjowLjAsIkJvdHRvbSI6MC4wfSwiUGFkZGluZyI6eyIkaWQiOiIyMzMzIiwiVG9wIjowLjAsIkxlZnQiOjAuMCwiUmlnaHQiOjAuMCwiQm90dG9tIjowLjB9LCJCYWNrZ3JvdW5kIjp7IiRpZCI6IjIzMzQiLCJDb2xvciI6eyIkaWQiOiIyMzM1IiwiQSI6MCwiUiI6MjU1LCJHIjoyNTUsIkIiOjI1NX19LCJJc1Zpc2libGUiOnRydWUsIldpZHRoIjowLjAsIkhlaWdodCI6MC4wLCJCb3JkZXJTdHlsZSI6eyIkaWQiOiIyMzM2IiwiTGluZUNvbG9yIjpudWxsLCJMaW5lV2VpZ2h0IjowLjAsIkxpbmVUeXBlIjowLCJQYXJlbnRTdHlsZSI6bnVsbH0sIlBhcmVudFN0eWxlIjpudWxsfSwiRGF0ZUZvcm1hdCI6eyIkaWQiOiIyMz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MzgiLCJGb3JtYXQiOjAsIklzVmlzaWJsZSI6ZmFsc2UsIkxhc3RLbm93blZpc2liaWxpdHlTdGF0ZSI6ZmFsc2V9LCJJc1Zpc2libGUiOnRydWUsIlBhcmVudFN0eWxlIjpudWxsfSwiSW5kZXgiOjEsIlNtYXJ0RHVyYXRpb25BY3RpdmF0ZWQiOmZhbHNlLCJEYXRlRm9ybWF0Ijp7IiRyZWYiOiIyMzM3In0sIldlZWtOdW1iZXJpbmciOnsiJGlkIjoiMjMzOSIsIkZvcm1hdCI6MCwiSXNWaXNpYmxlIjpmYWxzZSwiTGFzdEtub3duVmlzaWJpbGl0eVN0YXRlIjpmYWxzZX0sIkJhc2VsaW5lRGF0YSI6eyIkaWQiOiIyMzQwIiwiU3RhcnREYXRlIjoiMjAyNS0xMC0wN1QwMDowMDowMCIsIkVuZERhdGUiOiIyMDI1LTEwLTEzVDIzOjU5OjAwIn0sIklkIjoiY2NiMGY5MGYtOTQzMy00NjdkLWE2NTAtMTljNzBjZjNkN2VjIiwiSW1wb3J0SWQiOm51bGwsIlRpdGxlIjoiRmFzZSBkZSBJbmljaW8geSBQbGFuaWZpY2FjacOzbi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FVnVkSEpsWjJGaWJHVnpJRkJ5YVc1amFYQmhiR1Z6ZlZ4c2FUQmNjbWt3WEhOaE1GeHpZakJjWm1rd1hIRnNYSEJoY24wTkNudGNaaklnZTF4c2RISmphQ0JjWW5Wc2JHVjBJRngwWVdJZ1FXTjBZU0JrWlNCamIyNXpkR2wwZFdOcFhDZG1NMjU5WEd4cE1GeHlhVEJjYzJFd1hITmlNRnhtYVRCY2NXeGNjR0Z5ZlEwS2UxeG1NaUI3WEd4MGNtTm9JRnhpZFd4c1pYUWdYSFJoWWlCd2JHRnVJR1JsSUhSeVlXSmhhbTk5WEd4cE1GeHlhVEJjYzJFd1hITmlNRnhtYVRCY2NXeGNjR0Z5ZlEwS2UxeG1NaUI3WEd4MGNtTm9JRnhpZFd4c1pYUWdYSFJoWWlCaGMybG5ibUZqYVZ3blpqTnVJR1JsSUhKdmJHVnpmVnhzYVRCY2Nta3dYSE5oTUZ4ellqQmNabWt3WEhGc1hIQmhjbjBOQ250Y1pqSWdlMXhzZEhKamFDQmNZblZzYkdWMElGeDBZV0lnWTNKdmJtOW5jbUZ0WVNCaVlYTmxmVnhzYVRCY2Nta3dYSE5oTUZ4ellqQmNabWt3WEhGc1hIQmhjbjBOQ250Y1pqSWdlMXhzZEhKamFDQjlYR3hwTUZ4eWFUQmNjMkV3WEhOaU1GeG1hVEJjY1d4Y2NHRnlmUTBLZTF4bU1pQjdYR3gwY21Ob0lFTnlhWFJsY21sdmN5QmtaU0JCWTJWd2RHRmphVnduWmpOdWZWeHNhVEJjY21rd1hITmhNRnh6WWpCY1pta3dYSEZzWEhCaGNuME5DbnRjWmpJZ2UxeHNkSEpqYUNCY1luVnNiR1YwSUZ4MFlXSWdRWEJ5YjJKaFkybGNKMll6YmlCa1pXd2dZV04wWVgxY2JHa3dYSEpwTUZ4ellUQmNjMkl3WEdacE1GeHhiRnh3WVhKOURRcDdYR1l5SUh0Y2JIUnlZMmdnWEdKMWJHeGxkQ0JjZEdGaUlIQnNZVzRnY0c5eUlHVnNJSEJoZEhKdlkybHVZV1J2Y24xY2JHa3dYSEpwTUZ4ellUQmNjMkl3WEdacE1GeHhiRnh3WVhKOURRcDlEUXA5IiwiSHlwZXJsaW5rIjp7IiRpZCI6IjIzNDEiLCJBZGRyZXNzIjpudWxsLCJTdWJBZGRyZXNzIjpudWxsfSwiSXNDaGFuZ2VkIjpmYWxzZSwiSXNOZXciOmZhbHNlfSx7IiRpZCI6IjIzNDIiLCJHcm91cE5hbWUiOm51bGwsIlN0YXJ0RGF0ZSI6IjIwMjUtMTAtMTRUMDA6MDA6MDAiLCJFbmREYXRlIjoiMjAyNS0xMC0yMFQyMzo1OTowMCIsIlBlcmNlbnRhZ2VDb21wbGV0ZSI6bnVsbCwiU3R5bGUiOnsiJGlkIjoiMjM0MyIsIlNoYXBlIjoyLCJTaGFwZVRoaWNrbmVzcyI6MCwiRHVyYXRpb25Gb3JtYXQiOjAsIkluY2x1ZGVOb25Xb3JraW5nRGF5c0luRHVyYXRpb24iOmZhbHNlLCJQZXJjZW50YWdlQ29tcGxldGVTdHlsZSI6eyIkaWQiOiIyMzQ0IiwiRm9udFNldHRpbmdzIjp7IiRpZCI6IjIzNDUiLCJGb250U2l6ZSI6MTAsIkZvbnROYW1lIjoiQ2FsaWJyaSIsIklzQm9sZCI6ZmFsc2UsIklzSXRhbGljIjpmYWxzZSwiSXNVbmRlcmxpbmVkIjpmYWxzZSwiUGFyZW50U3R5bGUiOm51bGx9LCJBdXRvU2l6ZSI6MCwiRm9yZWdyb3VuZCI6eyIkaWQiOiIyMzQ2IiwiQ29sb3IiOnsiJGlkIjoiMjM0Ny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MzQ4IiwiVG9wIjowLjAsIkxlZnQiOjAuMCwiUmlnaHQiOjAuMCwiQm90dG9tIjowLjB9LCJQYWRkaW5nIjp7IiRpZCI6IjIzNDkiLCJUb3AiOjAuMCwiTGVmdCI6MC4wLCJSaWdodCI6MC4wLCJCb3R0b20iOjAuMH0sIkJhY2tncm91bmQiOnsiJGlkIjoiMjM1MCIsIkNvbG9yIjp7IiRpZCI6IjIzNTEiLCJBIjo4OSwiUiI6MCwiRyI6MCwiQiI6MH19LCJJc1Zpc2libGUiOnRydWUsIldpZHRoIjowLjAsIkhlaWdodCI6MC4wLCJCb3JkZXJTdHlsZSI6eyIkaWQiOiIyMzUyIiwiTGluZUNvbG9yIjpudWxsLCJMaW5lV2VpZ2h0IjowLjAsIkxpbmVUeXBlIjowLCJQYXJlbnRTdHlsZSI6bnVsbH0sIlBhcmVudFN0eWxlIjpudWxsfSwiRHVyYXRpb25TdHlsZSI6eyIkaWQiOiIyMzUzIiwiRm9udFNldHRpbmdzIjp7IiRpZCI6IjIzNTQiLCJGb250U2l6ZSI6MTAsIkZvbnROYW1lIjoiQ2FsaWJyaSIsIklzQm9sZCI6ZmFsc2UsIklzSXRhbGljIjpmYWxzZSwiSXNVbmRlcmxpbmVkIjpmYWxzZSwiUGFyZW50U3R5bGUiOm51bGx9LCJBdXRvU2l6ZSI6MCwiRm9yZWdyb3VuZCI6eyIkaWQiOiIyMzU1IiwiQ29sb3IiOnsiJGlkIjoiMjM1Ni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yMzU3IiwiVG9wIjowLjAsIkxlZnQiOjAuMCwiUmlnaHQiOjAuMCwiQm90dG9tIjowLjB9LCJQYWRkaW5nIjp7IiRpZCI6IjIzNTgiLCJUb3AiOjAuMCwiTGVmdCI6MC4wLCJSaWdodCI6MC4wLCJCb3R0b20iOjAuMH0sIkJhY2tncm91bmQiOnsiJGlkIjoiMjM1OSIsIkNvbG9yIjp7IiRpZCI6IjIzNjAiLCJBIjoyNTUsIlIiOjk0LCJHIjo5NCwiQiI6OTR9fSwiSXNWaXNpYmxlIjp0cnVlLCJXaWR0aCI6MC4wLCJIZWlnaHQiOjAuMCwiQm9yZGVyU3R5bGUiOnsiJGlkIjoiMjM2MSIsIkxpbmVDb2xvciI6bnVsbCwiTGluZVdlaWdodCI6MC4wLCJMaW5lVHlwZSI6MCwiUGFyZW50U3R5bGUiOm51bGx9LCJQYXJlbnRTdHlsZSI6bnVsbH0sIkhvcml6b250YWxDb25uZWN0b3JTdHlsZSI6eyIkaWQiOiIyMzYyIiwiTGluZUNvbG9yIjp7IiRpZCI6IjIzNjMiLCIkdHlwZSI6Ik5MUkUuQ29tbW9uLkRvbS5Tb2xpZENvbG9yQnJ1c2gsIE5MUkUuQ29tbW9uIiwiQ29sb3IiOnsiJGlkIjoiMjM2NCIsIkEiOjUxLCJSIjo2NSwiRyI6MTM4LCJCIjoxNzl9fSwiTGluZVdlaWdodCI6MS4wLCJMaW5lVHlwZSI6MCwiUGFyZW50U3R5bGUiOm51bGx9LCJWZXJ0aWNhbENvbm5lY3RvclN0eWxlIjp7IiRpZCI6IjIzNjUiLCJMaW5lQ29sb3IiOnsiJGlkIjoiMjM2NiIsIiR0eXBlIjoiTkxSRS5Db21tb24uRG9tLlNvbGlkQ29sb3JCcnVzaCwgTkxSRS5Db21tb24iLCJDb2xvciI6eyIkaWQiOiIyMzY3IiwiQSI6NTEsIlIiOjY1LCJHIjoxMzgsIkIiOjE3OX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CYXNlbGluZVN0eWxlIjp7IiRpZCI6IjIzNjgiLCJTaGFwZVN0eWxlIjp7IiRpZCI6IjIzNjkiLCJNYXJnaW4iOnsiJGlkIjoiMjM3MCIsIlRvcCI6MC4wLCJMZWZ0IjowLjAsIlJpZ2h0IjowLjAsIkJvdHRvbSI6MC4wfSwiUGFkZGluZyI6eyIkaWQiOiIyMzcxIiwiVG9wIjowLjAsIkxlZnQiOjAuMCwiUmlnaHQiOjAuMCwiQm90dG9tIjowLjB9LCJCYWNrZ3JvdW5kIjp7IiRpZCI6IjIzNzIiLCJDb2xvciI6eyIkaWQiOiIyMzczIiwiQSI6MTUzLCJSIjowLCJHIjowLCJCIjowfX0sIklzVmlzaWJsZSI6dHJ1ZSwiV2lkdGgiOjAuMCwiSGVpZ2h0IjowLjAsIkJvcmRlclN0eWxlIjpudWxsLCJQYXJlbnRTdHlsZSI6bnVsbH0sIk1hcmdpbiI6eyIkaWQiOiIyMzc0IiwiVG9wIjowLjAsIkxlZnQiOjAuMCwiUmlnaHQiOjAuMCwiQm90dG9tIjowLjB9LCJQYWRkaW5nIjp7IiRpZCI6IjIzNzUiLCJUb3AiOjAuMCwiTGVmdCI6MC4wLCJSaWdodCI6MC4wLCJCb3R0b20iOjAuMH0sIkJhY2tncm91bmQiOm51bGwsIklzVmlzaWJsZSI6dHJ1ZSwiV2lkdGgiOjAuMCwiSGVpZ2h0IjowLjAsIkJvcmRlclN0eWxlIjpudWxsLCJQYXJlbnRTdHlsZSI6bnVsbH0sIlNoYXBlU3R5bGUiOnsiJGlkIjoiMjM3NiIsIk1hcmdpbiI6eyIkaWQiOiIyMzc3IiwiVG9wIjowLjAsIkxlZnQiOjQuMCwiUmlnaHQiOjQuMCwiQm90dG9tIjowLjB9LCJQYWRkaW5nIjp7IiRpZCI6IjIzNzgiLCJUb3AiOjAuMCwiTGVmdCI6MC4wLCJSaWdodCI6MC4wLCJCb3R0b20iOjAuMH0sIkJhY2tncm91bmQiOnsiJGlkIjoiMjM3OSIsIkNvbG9yIjp7IiRpZCI6IjIzODAiLCJBIjoyNTUsIlIiOjY1LCJHIjoxMzgsIkIiOjE3OX19LCJJc1Zpc2libGUiOnRydWUsIldpZHRoIjowLjAsIkhlaWdodCI6MTAuMCwiQm9yZGVyU3R5bGUiOnsiJGlkIjoiMjM4MSIsIkxpbmVDb2xvciI6eyIkaWQiOiIyMzgyIiwiJHR5cGUiOiJOTFJFLkNvbW1vbi5Eb20uU29saWRDb2xvckJydXNoLCBOTFJFLkNvbW1vbiIsIkNvbG9yIjp7IiRpZCI6IjIzODMiLCJBIjoyNTUsIlIiOjIzNCwiRyI6MjIsIkIiOjMwfX0sIkxpbmVXZWlnaHQiOjAuMCwiTGluZVR5cGUiOjAsIlBhcmVudFN0eWxlIjpudWxsfSwiUGFyZW50U3R5bGUiOm51bGx9LCJUaXRsZVN0eWxlIjp7IiRpZCI6IjIzODQiLCJGb250U2V0dGluZ3MiOnsiJGlkIjoiMjM4NSIsIkZvbnRTaXplIjoxMSwiRm9udE5hbWUiOiJDYWxpYnJpIiwiSXNCb2xkIjpmYWxzZSwiSXNJdGFsaWMiOmZhbHNlLCJJc1VuZGVybGluZWQiOmZhbHNlLCJQYXJlbnRTdHlsZSI6bnVsbH0sIkF1dG9TaXplIjowLCJGb3JlZ3JvdW5kIjp7IiRpZCI6IjIzODYiLCJDb2xvciI6eyIkaWQiOiIyMzg3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zODgiLCJUb3AiOjAuMCwiTGVmdCI6MC4wLCJSaWdodCI6MC4wLCJCb3R0b20iOjAuMH0sIlBhZGRpbmciOnsiJGlkIjoiMjM4OSIsIlRvcCI6MC4wLCJMZWZ0IjowLjAsIlJpZ2h0IjowLjAsIkJvdHRvbSI6MC4wfSwiQmFja2dyb3VuZCI6eyIkaWQiOiIyMzkwIiwiQ29sb3IiOnsiJGlkIjoiMjM5MSIsIkEiOjAsIlIiOjI1NSwiRyI6MjU1LCJCIjoyNTV9fSwiSXNWaXNpYmxlIjp0cnVlLCJXaWR0aCI6MC4wLCJIZWlnaHQiOjAuMCwiQm9yZGVyU3R5bGUiOnsiJGlkIjoiMjM5MiIsIkxpbmVDb2xvciI6bnVsbCwiTGluZVdlaWdodCI6MC4wLCJMaW5lVHlwZSI6MCwiUGFyZW50U3R5bGUiOm51bGx9LCJQYXJlbnRTdHlsZSI6bnVsbH0sIkRhdGVTdHlsZSI6eyIkaWQiOiIyMzkzIiwiRm9udFNldHRpbmdzIjp7IiRpZCI6IjIzOTQiLCJGb250U2l6ZSI6MTAsIkZvbnROYW1lIjoiQ2FsaWJyaSIsIklzQm9sZCI6ZmFsc2UsIklzSXRhbGljIjpmYWxzZSwiSXNVbmRlcmxpbmVkIjpmYWxzZSwiUGFyZW50U3R5bGUiOm51bGx9LCJBdXRvU2l6ZSI6MCwiRm9yZWdyb3VuZCI6eyIkaWQiOiIyMzk1IiwiQ29sb3IiOnsiJGlkIjoiMjM5Ni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yMzk3IiwiVG9wIjowLjAsIkxlZnQiOjAuMCwiUmlnaHQiOjAuMCwiQm90dG9tIjowLjB9LCJQYWRkaW5nIjp7IiRpZCI6IjIzOTgiLCJUb3AiOjAuMCwiTGVmdCI6MC4wLCJSaWdodCI6MC4wLCJCb3R0b20iOjAuMH0sIkJhY2tncm91bmQiOnsiJGlkIjoiMjM5OSIsIkNvbG9yIjp7IiRpZCI6IjI0MDAiLCJBIjowLCJSIjoyNTUsIkciOjI1NSwiQiI6MjU1fX0sIklzVmlzaWJsZSI6dHJ1ZSwiV2lkdGgiOjAuMCwiSGVpZ2h0IjowLjAsIkJvcmRlclN0eWxlIjp7IiRpZCI6IjI0MDEiLCJMaW5lQ29sb3IiOm51bGwsIkxpbmVXZWlnaHQiOjAuMCwiTGluZVR5cGUiOjAsIlBhcmVudFN0eWxlIjpudWxsfSwiUGFyZW50U3R5bGUiOm51bGx9LCJEYXRlRm9ybWF0Ijp7IiRpZCI6IjI0M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QwMyIsIkZvcm1hdCI6MCwiSXNWaXNpYmxlIjpmYWxzZSwiTGFzdEtub3duVmlzaWJpbGl0eVN0YXRlIjpmYWxzZX0sIklzVmlzaWJsZSI6dHJ1ZSwiUGFyZW50U3R5bGUiOm51bGx9LCJJbmRleCI6MiwiU21hcnREdXJhdGlvbkFjdGl2YXRlZCI6ZmFsc2UsIkRhdGVGb3JtYXQiOnsiJHJlZiI6IjI0MDIifSwiV2Vla051bWJlcmluZyI6eyIkaWQiOiIyNDA0IiwiRm9ybWF0IjowLCJJc1Zpc2libGUiOmZhbHNlLCJMYXN0S25vd25WaXNpYmlsaXR5U3RhdGUiOmZhbHNlfSwiQmFzZWxpbmVEYXRhIjp7IiRpZCI6IjI0MDUiLCJTdGFydERhdGUiOiIyMDI1LTEwLTE0VDAwOjAwOjAwIiwiRW5kRGF0ZSI6IjIwMjUtMTAtMjBUMjM6NTk6MDAifSwiSWQiOiI2MWVmZGQyMC0xMmUwLTQ4OGEtYTMyMC1lNWNmNTU0NTJjNjQiLCJJbXBvcnRJZCI6bnVsbCwiVGl0bGUiOiJGYXNlIGRlIEludmVzdGlnYWNpw7NuIHkgRGlzZcOxbyBUw6ljbmljby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FVnVkSEpsWjJGaWJHVnpJRkJ5YVc1amFYQmhiR1Z6ZlZ4c2FUQmNjbWt3WEhOaE1GeHpZakJjWm1rd1hIRnNYSEJoY24wTkNudGNaaklnZTF4c2RISmphQ0JjWW5Wc2JHVjBJRngwWVdJZ1NXNW1iM0p0WlNCa1pTQnBiblpsYzNScFoyRmphVnduWmpOdUlFeE1UWDFjYkdrd1hISnBNRnh6WVRCY2MySXdYR1pwTUZ4eGJGeHdZWEo5RFFwN1hHWXlJSHRjYkhSeVkyZ2dYR0oxYkd4bGRDQmNkR0ZpSUdScGMyVmNKMll4YnlCaGNuRjFhWFJsWTNSY0oyWXpibWxqYjMxY2JHa3dYSEpwTUZ4ellUQmNjMkl3WEdacE1GeHhiRnh3WVhKOURRcDdYR1l5SUh0Y2JIUnlZMmdnWEdKMWJHeGxkQ0JjZEdGaUlHMXZZMnQxY0hNZ1pHVWdhVzUwWlhKbVlYMWNiR2t3WEhKcE1GeHpZVEJjYzJJd1hHWnBNRnh4YkZ4d1lYSjlEUXA3WEdZeUlIdGNiSFJ5WTJnZ2ZWeHNhVEJjY21rd1hITmhNRnh6WWpCY1pta3dYSEZzWEhCaGNuME5DbnRjWmpJZ2UxeHNkSEpqYUNCRGNtbDBaWEpwYjNNZ1pHVWdRV05sY0hSaFkybGNKMll6Ym4xY2JHa3dYSEpwTUZ4ellUQmNjMkl3WEdacE1GeHhiRnh3WVhKOURRcDdYR1l5SUh0Y2JIUnlZMmdnWEdKMWJHeGxkQ0JjZEdGaUlFUnZZM1Z0Wlc1MGJ5QjBYQ2RsT1dOdWFXTnZmVnhzYVRCY2Nta3dYSE5oTUZ4ellqQmNabWt3WEhGc1hIQmhjbjBOQ250Y1pqSWdlMXhzZEhKamFDQmNZblZzYkdWMElGeDBZV0lnY0hKdmRHOTBhWEJ2SUdGd2NtOWlZV1J2YzMxY2JHa3dYSEpwTUZ4ellUQmNjMkl3WEdacE1GeHhiRnh3WVhKOURRcDlEUXA5IiwiSHlwZXJsaW5rIjp7IiRpZCI6IjI0MDYiLCJBZGRyZXNzIjpudWxsLCJTdWJBZGRyZXNzIjpudWxsfSwiSXNDaGFuZ2VkIjpmYWxzZSwiSXNOZXciOmZhbHNlfSx7IiRpZCI6IjI0MDciLCJHcm91cE5hbWUiOm51bGwsIlN0YXJ0RGF0ZSI6IjIwMjUtMTAtMjFUMDA6MDA6MDAiLCJFbmREYXRlIjoiMjAyNS0xMC0yN1QyMzo1OTowMCIsIlBlcmNlbnRhZ2VDb21wbGV0ZSI6bnVsbCwiU3R5bGUiOnsiJGlkIjoiMjQwOCIsIlNoYXBlIjoyLCJTaGFwZVRoaWNrbmVzcyI6MCwiRHVyYXRpb25Gb3JtYXQiOjAsIkluY2x1ZGVOb25Xb3JraW5nRGF5c0luRHVyYXRpb24iOmZhbHNlLCJQZXJjZW50YWdlQ29tcGxldGVTdHlsZSI6eyIkaWQiOiIyNDA5IiwiRm9udFNldHRpbmdzIjp7IiRpZCI6IjI0MTAiLCJGb250U2l6ZSI6MTAsIkZvbnROYW1lIjoiQ2FsaWJyaSIsIklzQm9sZCI6ZmFsc2UsIklzSXRhbGljIjpmYWxzZSwiSXNVbmRlcmxpbmVkIjpmYWxzZSwiUGFyZW50U3R5bGUiOm51bGx9LCJBdXRvU2l6ZSI6MCwiRm9yZWdyb3VuZCI6eyIkaWQiOiIyNDExIiwiQ29sb3IiOnsiJGlkIjoiMjQxMiIsIkEiOjI1NSwiUiI6MjMyLCJHIjoyMzIsIkIiOjIzMn19LCJNYXhXaWR0aCI6MjAwLjAsIk1heEhlaWdodCI6IkluZmluaXR5IiwiU21hcnRGb3JlZ3JvdW5kSXNBY3RpdmUiOmZhbHNlLCJIb3Jpem9udGFsQWxpZ25tZW50IjoxLCJWZXJ0aWNhbEFsaWdubWVudCI6MSwiU21hcnRGb3JlZ3JvdW5kIjpudWxsLCJCYWNrZ3JvdW5kRmlsbFR5cGUiOjAsIk1hcmdpbiI6eyIkaWQiOiIyNDEzIiwiVG9wIjowLjAsIkxlZnQiOjAuMCwiUmlnaHQiOjAuMCwiQm90dG9tIjowLjB9LCJQYWRkaW5nIjp7IiRpZCI6IjI0MTQiLCJUb3AiOjAuMCwiTGVmdCI6MC4wLCJSaWdodCI6MC4wLCJCb3R0b20iOjAuMH0sIkJhY2tncm91bmQiOnsiJGlkIjoiMjQxNSIsIkNvbG9yIjp7IiRpZCI6IjI0MTYiLCJBIjo4OSwiUiI6MCwiRyI6MCwiQiI6MH19LCJJc1Zpc2libGUiOnRydWUsIldpZHRoIjowLjAsIkhlaWdodCI6MC4wLCJCb3JkZXJTdHlsZSI6eyIkaWQiOiIyNDE3IiwiTGluZUNvbG9yIjpudWxsLCJMaW5lV2VpZ2h0IjowLjAsIkxpbmVUeXBlIjowLCJQYXJlbnRTdHlsZSI6bnVsbH0sIlBhcmVudFN0eWxlIjpudWxsfSwiRHVyYXRpb25TdHlsZSI6eyIkaWQiOiIyNDE4IiwiRm9udFNldHRpbmdzIjp7IiRpZCI6IjI0MTkiLCJGb250U2l6ZSI6MTAsIkZvbnROYW1lIjoiQ2FsaWJyaSIsIklzQm9sZCI6ZmFsc2UsIklzSXRhbGljIjpmYWxzZSwiSXNVbmRlcmxpbmVkIjpmYWxzZSwiUGFyZW50U3R5bGUiOm51bGx9LCJBdXRvU2l6ZSI6MCwiRm9yZWdyb3VuZCI6eyIkaWQiOiIyNDIwIiwiQ29sb3IiOnsiJGlkIjoiMjQyMS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yNDIyIiwiVG9wIjowLjAsIkxlZnQiOjAuMCwiUmlnaHQiOjAuMCwiQm90dG9tIjowLjB9LCJQYWRkaW5nIjp7IiRpZCI6IjI0MjMiLCJUb3AiOjAuMCwiTGVmdCI6MC4wLCJSaWdodCI6MC4wLCJCb3R0b20iOjAuMH0sIkJhY2tncm91bmQiOnsiJGlkIjoiMjQyNCIsIkNvbG9yIjp7IiRpZCI6IjI0MjUiLCJBIjoyNTUsIlIiOjk0LCJHIjo5NCwiQiI6OTR9fSwiSXNWaXNpYmxlIjp0cnVlLCJXaWR0aCI6MC4wLCJIZWlnaHQiOjAuMCwiQm9yZGVyU3R5bGUiOnsiJGlkIjoiMjQyNiIsIkxpbmVDb2xvciI6bnVsbCwiTGluZVdlaWdodCI6MC4wLCJMaW5lVHlwZSI6MCwiUGFyZW50U3R5bGUiOm51bGx9LCJQYXJlbnRTdHlsZSI6bnVsbH0sIkhvcml6b250YWxDb25uZWN0b3JTdHlsZSI6eyIkaWQiOiIyNDI3IiwiTGluZUNvbG9yIjp7IiRpZCI6IjI0MjgiLCIkdHlwZSI6Ik5MUkUuQ29tbW9uLkRvbS5Tb2xpZENvbG9yQnJ1c2gsIE5MUkUuQ29tbW9uIiwiQ29sb3IiOnsiJGlkIjoiMjQyOSIsIkEiOjUxLCJSIjo2NSwiRyI6MTM4LCJCIjoxNzl9fSwiTGluZVdlaWdodCI6MS4wLCJMaW5lVHlwZSI6MCwiUGFyZW50U3R5bGUiOm51bGx9LCJWZXJ0aWNhbENvbm5lY3RvclN0eWxlIjp7IiRpZCI6IjI0MzAiLCJMaW5lQ29sb3IiOnsiJGlkIjoiMjQzMSIsIiR0eXBlIjoiTkxSRS5Db21tb24uRG9tLlNvbGlkQ29sb3JCcnVzaCwgTkxSRS5Db21tb24iLCJDb2xvciI6eyIkaWQiOiIyNDMyIiwiQSI6NTEsIlIiOjY1LCJHIjoxMzgsIkIiOjE3OX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zLCJJc0JlbG93VGltZWJhbmQiOmZhbHNlLCJQZXJjZW50YWdlQ29tcGxldGVTaGFwZU9wYWNpdHkiOjM1LCJCYXNlbGluZVN0eWxlIjp7IiRpZCI6IjI0MzMiLCJTaGFwZVN0eWxlIjp7IiRpZCI6IjI0MzQiLCJNYXJnaW4iOnsiJGlkIjoiMjQzNSIsIlRvcCI6MC4wLCJMZWZ0IjowLjAsIlJpZ2h0IjowLjAsIkJvdHRvbSI6MC4wfSwiUGFkZGluZyI6eyIkaWQiOiIyNDM2IiwiVG9wIjowLjAsIkxlZnQiOjAuMCwiUmlnaHQiOjAuMCwiQm90dG9tIjowLjB9LCJCYWNrZ3JvdW5kIjp7IiRpZCI6IjI0MzciLCJDb2xvciI6eyIkaWQiOiIyNDM4IiwiQSI6MTUzLCJSIjowLCJHIjowLCJCIjowfX0sIklzVmlzaWJsZSI6dHJ1ZSwiV2lkdGgiOjAuMCwiSGVpZ2h0IjowLjAsIkJvcmRlclN0eWxlIjpudWxsLCJQYXJlbnRTdHlsZSI6bnVsbH0sIk1hcmdpbiI6eyIkaWQiOiIyNDM5IiwiVG9wIjowLjAsIkxlZnQiOjAuMCwiUmlnaHQiOjAuMCwiQm90dG9tIjowLjB9LCJQYWRkaW5nIjp7IiRpZCI6IjI0NDAiLCJUb3AiOjAuMCwiTGVmdCI6MC4wLCJSaWdodCI6MC4wLCJCb3R0b20iOjAuMH0sIkJhY2tncm91bmQiOm51bGwsIklzVmlzaWJsZSI6dHJ1ZSwiV2lkdGgiOjAuMCwiSGVpZ2h0IjowLjAsIkJvcmRlclN0eWxlIjpudWxsLCJQYXJlbnRTdHlsZSI6bnVsbH0sIlNoYXBlU3R5bGUiOnsiJGlkIjoiMjQ0MSIsIk1hcmdpbiI6eyIkaWQiOiIyNDQyIiwiVG9wIjowLjAsIkxlZnQiOjQuMCwiUmlnaHQiOjQuMCwiQm90dG9tIjowLjB9LCJQYWRkaW5nIjp7IiRpZCI6IjI0NDMiLCJUb3AiOjAuMCwiTGVmdCI6MC4wLCJSaWdodCI6MC4wLCJCb3R0b20iOjAuMH0sIkJhY2tncm91bmQiOnsiJGlkIjoiMjQ0NCIsIkNvbG9yIjp7IiRpZCI6IjI0NDUiLCJBIjoyNTUsIlIiOjY1LCJHIjoxMzgsIkIiOjE3OX19LCJJc1Zpc2libGUiOnRydWUsIldpZHRoIjowLjAsIkhlaWdodCI6MTAuMCwiQm9yZGVyU3R5bGUiOnsiJGlkIjoiMjQ0NiIsIkxpbmVDb2xvciI6eyIkaWQiOiIyNDQ3IiwiJHR5cGUiOiJOTFJFLkNvbW1vbi5Eb20uU29saWRDb2xvckJydXNoLCBOTFJFLkNvbW1vbiIsIkNvbG9yIjp7IiRpZCI6IjI0NDgiLCJBIjoyNTUsIlIiOjIzNCwiRyI6MjIsIkIiOjMwfX0sIkxpbmVXZWlnaHQiOjAuMCwiTGluZVR5cGUiOjAsIlBhcmVudFN0eWxlIjpudWxsfSwiUGFyZW50U3R5bGUiOm51bGx9LCJUaXRsZVN0eWxlIjp7IiRpZCI6IjI0NDkiLCJGb250U2V0dGluZ3MiOnsiJGlkIjoiMjQ1MCIsIkZvbnRTaXplIjoxMSwiRm9udE5hbWUiOiJDYWxpYnJpIiwiSXNCb2xkIjpmYWxzZSwiSXNJdGFsaWMiOmZhbHNlLCJJc1VuZGVybGluZWQiOmZhbHNlLCJQYXJlbnRTdHlsZSI6bnVsbH0sIkF1dG9TaXplIjowLCJGb3JlZ3JvdW5kIjp7IiRpZCI6IjI0NTEiLCJDb2xvciI6eyIkaWQiOiIyNDUyIiwiQSI6MjU1LCJSIjowLCJHIjowLCJCIjowfX0sIk1heFdpZHRoIjoyMDAuMCwiTWF4SGVpZ2h0IjoiSW5maW5pdHkiLCJTbWFydEZvcmVncm91bmRJc0FjdGl2ZSI6ZmFsc2UsIkhvcml6b250YWxBbGlnbm1lbnQiOjIsIlZlcnRpY2FsQWxpZ25tZW50IjoxLCJTbWFydEZvcmVncm91bmQiOm51bGwsIkJhY2tncm91bmRGaWxsVHlwZSI6MCwiTWFyZ2luIjp7IiRpZCI6IjI0NTMiLCJUb3AiOjAuMCwiTGVmdCI6MC4wLCJSaWdodCI6MC4wLCJCb3R0b20iOjAuMH0sIlBhZGRpbmciOnsiJGlkIjoiMjQ1NCIsIlRvcCI6MC4wLCJMZWZ0IjowLjAsIlJpZ2h0IjowLjAsIkJvdHRvbSI6MC4wfSwiQmFja2dyb3VuZCI6eyIkaWQiOiIyNDU1IiwiQ29sb3IiOnsiJGlkIjoiMjQ1NiIsIkEiOjAsIlIiOjI1NSwiRyI6MjU1LCJCIjoyNTV9fSwiSXNWaXNpYmxlIjp0cnVlLCJXaWR0aCI6MC4wLCJIZWlnaHQiOjAuMCwiQm9yZGVyU3R5bGUiOnsiJGlkIjoiMjQ1NyIsIkxpbmVDb2xvciI6bnVsbCwiTGluZVdlaWdodCI6MC4wLCJMaW5lVHlwZSI6MCwiUGFyZW50U3R5bGUiOm51bGx9LCJQYXJlbnRTdHlsZSI6bnVsbH0sIkRhdGVTdHlsZSI6eyIkaWQiOiIyNDU4IiwiRm9udFNldHRpbmdzIjp7IiRpZCI6IjI0NTkiLCJGb250U2l6ZSI6MTAsIkZvbnROYW1lIjoiQ2FsaWJyaSIsIklzQm9sZCI6ZmFsc2UsIklzSXRhbGljIjpmYWxzZSwiSXNVbmRlcmxpbmVkIjpmYWxzZSwiUGFyZW50U3R5bGUiOm51bGx9LCJBdXRvU2l6ZSI6MCwiRm9yZWdyb3VuZCI6eyIkaWQiOiIyNDYwIiwiQ29sb3IiOnsiJGlkIjoiMjQ2MSIsIkEiOjI1NSwiUiI6OTQsIkciOjk0LCJCIjo5NH19LCJNYXhXaWR0aCI6MjAwLjAsIk1heEhlaWdodCI6IkluZmluaXR5IiwiU21hcnRGb3JlZ3JvdW5kSXNBY3RpdmUiOmZhbHNlLCJIb3Jpem9udGFsQWxpZ25tZW50IjowLCJWZXJ0aWNhbEFsaWdubWVudCI6MSwiU21hcnRGb3JlZ3JvdW5kIjpudWxsLCJCYWNrZ3JvdW5kRmlsbFR5cGUiOjAsIk1hcmdpbiI6eyIkaWQiOiIyNDYyIiwiVG9wIjowLjAsIkxlZnQiOjAuMCwiUmlnaHQiOjAuMCwiQm90dG9tIjowLjB9LCJQYWRkaW5nIjp7IiRpZCI6IjI0NjMiLCJUb3AiOjAuMCwiTGVmdCI6MC4wLCJSaWdodCI6MC4wLCJCb3R0b20iOjAuMH0sIkJhY2tncm91bmQiOnsiJGlkIjoiMjQ2NCIsIkNvbG9yIjp7IiRpZCI6IjI0NjUiLCJBIjowLCJSIjoyNTUsIkciOjI1NSwiQiI6MjU1fX0sIklzVmlzaWJsZSI6dHJ1ZSwiV2lkdGgiOjAuMCwiSGVpZ2h0IjowLjAsIkJvcmRlclN0eWxlIjp7IiRpZCI6IjI0NjYiLCJMaW5lQ29sb3IiOm51bGwsIkxpbmVXZWlnaHQiOjAuMCwiTGluZVR5cGUiOjAsIlBhcmVudFN0eWxlIjpudWxsfSwiUGFyZW50U3R5bGUiOm51bGx9LCJEYXRlRm9ybWF0Ijp7IiRpZCI6IjI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Q2OCIsIkZvcm1hdCI6MCwiSXNWaXNpYmxlIjpmYWxzZSwiTGFzdEtub3duVmlzaWJpbGl0eVN0YXRlIjpmYWxzZX0sIklzVmlzaWJsZSI6dHJ1ZSwiUGFyZW50U3R5bGUiOm51bGx9LCJJbmRleCI6MywiU21hcnREdXJhdGlvbkFjdGl2YXRlZCI6ZmFsc2UsIkRhdGVGb3JtYXQiOnsiJHJlZiI6IjI0NjcifSwiV2Vla051bWJlcmluZyI6eyIkaWQiOiIyNDY5IiwiRm9ybWF0IjowLCJJc1Zpc2libGUiOmZhbHNlLCJMYXN0S25vd25WaXNpYmlsaXR5U3RhdGUiOmZhbHNlfSwiQmFzZWxpbmVEYXRhIjp7IiRpZCI6IjI0NzAiLCJTdGFydERhdGUiOiIyMDI1LTEwLTIxVDAwOjAwOjAwIiwiRW5kRGF0ZSI6IjIwMjUtMTAtMjdUMjM6NTk6MDAifSwiSWQiOiI4Y2NlYjQ1Zi04N2ZjLTRmZGItYTQ2OS0yN2I0M2MwNDc5YzEiLCJJbXBvcnRJZCI6bnVsbCwiVGl0bGUiOiJGYXNlIGRlIERlc2Fycm9sbG8gZGVsIE1WUC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FVnVkSEpsWjJGaWJHVnpJRkJ5YVc1amFYQmhiR1Z6ZlZ4c2FUQmNjbWt3WEhOaE1GeHpZakJjWm1rd1hIRnNYSEJoY24wTkNudGNaaklnZTF4c2RISmphQ0JjWW5Wc2JHVjBJRngwWVdJZ1FtRmphMlZ1WkNCbWRXNWphVzl1WVd4OVhHeHBNRnh5YVRCY2MyRXdYSE5pTUZ4bWFUQmNjV3hjY0dGeWZRMEtlMXhtTWlCN1hHeDBjbU5vSUZ4aWRXeHNaWFFnWEhSaFlpQnBiblJsWjNKaFkybGNKMll6YmlCdGIyUmxiRzk5WEd4cE1GeHlhVEJjYzJFd1hITmlNRnhtYVRCY2NXeGNjR0Z5ZlEwS2UxeG1NaUI3WEd4MGNtTm9JRnhpZFd4c1pYUWdYSFJoWWlCcGJuUmxjbVpoZWlCa1pTQmphR0YwSUdKY0oyVXhjMmxqWVVSdlkzVnRaVzUwYnlCMFhDZGxPV051YVdOdmZWeHNhVEJjY21rd1hITmhNRnh6WWpCY1pta3dYSEZzWEhCaGNuME5DbnRjWmpJZ2UxeHNkSEpqYUNCY1luVnNiR1YwSUZ4MFlXSWdjSEp2ZEc5MGFYQnZJR0Z3Y205aVlXUnZjMzFjYkdrd1hISnBNRnh6WVRCY2MySXdYR1pwTUZ4eGJGeHdZWEo5RFFwN1hHWXlJSHRjYkhSeVkyZ2dmVnhzYVRCY2Nta3dYSE5oTUZ4ellqQmNabWt3WEhGc1hIQmhjbjBOQ250Y1pqSWdlMXhzZEhKamFDQkRjbWwwWlhKcGIzTWdaR1VnUVdObGNIUmhZMmxjSjJZemJuMWNiR2t3WEhKcE1GeHpZVEJjYzJJd1hHWnBNRnh4YkZ4d1lYSjlEUXA3WEdZeUlIdGNiSFJ5WTJnZ1hHSjFiR3hsZENCY2RHRmlJRTFXVUNCbWRXNWphVzl1WVd3Z2NISnZZbUZrYnlCcGJuUmxjbTVoYldWdWRIMWNiR2t3WEhKcE1GeHpZVEJjYzJJd1hHWnBNRnh4YkZ4d1lYSjlEUXA5RFFwOSIsIkh5cGVybGluayI6eyIkaWQiOiIyNDcxIiwiQWRkcmVzcyI6bnVsbCwiU3ViQWRkcmVzcyI6bnVsbH0sIklzQ2hhbmdlZCI6ZmFsc2UsIklzTmV3IjpmYWxzZX0seyIkaWQiOiIyNDcyIiwiR3JvdXBOYW1lIjpudWxsLCJTdGFydERhdGUiOiIyMDI1LTEwLTI4VDAwOjAwOjAwIiwiRW5kRGF0ZSI6IjIwMjUtMTEtMDdUMjM6NTk6MDAiLCJQZXJjZW50YWdlQ29tcGxldGUiOm51bGwsIlN0eWxlIjp7IiRpZCI6IjI0NzMiLCJTaGFwZSI6MiwiU2hhcGVUaGlja25lc3MiOjAsIkR1cmF0aW9uRm9ybWF0IjowLCJJbmNsdWRlTm9uV29ya2luZ0RheXNJbkR1cmF0aW9uIjpmYWxzZSwiUGVyY2VudGFnZUNvbXBsZXRlU3R5bGUiOnsiJGlkIjoiMjQ3NCIsIkZvbnRTZXR0aW5ncyI6eyIkaWQiOiIyNDc1IiwiRm9udFNpemUiOjEwLCJGb250TmFtZSI6IkNhbGlicmkiLCJJc0JvbGQiOmZhbHNlLCJJc0l0YWxpYyI6ZmFsc2UsIklzVW5kZXJsaW5lZCI6ZmFsc2UsIlBhcmVudFN0eWxlIjpudWxsfSwiQXV0b1NpemUiOjAsIkZvcmVncm91bmQiOnsiJGlkIjoiMjQ3NiIsIkNvbG9yIjp7IiRpZCI6IjI0NzciLCJBIjoyNTUsIlIiOjIzMiwiRyI6MjMyLCJCIjoyMzJ9fSwiTWF4V2lkdGgiOjIwMC4wLCJNYXhIZWlnaHQiOiJJbmZpbml0eSIsIlNtYXJ0Rm9yZWdyb3VuZElzQWN0aXZlIjpmYWxzZSwiSG9yaXpvbnRhbEFsaWdubWVudCI6MSwiVmVydGljYWxBbGlnbm1lbnQiOjEsIlNtYXJ0Rm9yZWdyb3VuZCI6bnVsbCwiQmFja2dyb3VuZEZpbGxUeXBlIjowLCJNYXJnaW4iOnsiJGlkIjoiMjQ3OCIsIlRvcCI6MC4wLCJMZWZ0IjowLjAsIlJpZ2h0IjowLjAsIkJvdHRvbSI6MC4wfSwiUGFkZGluZyI6eyIkaWQiOiIyNDc5IiwiVG9wIjowLjAsIkxlZnQiOjAuMCwiUmlnaHQiOjAuMCwiQm90dG9tIjowLjB9LCJCYWNrZ3JvdW5kIjp7IiRpZCI6IjI0ODAiLCJDb2xvciI6eyIkaWQiOiIyNDgxIiwiQSI6ODksIlIiOjAsIkciOjAsIkIiOjB9fSwiSXNWaXNpYmxlIjp0cnVlLCJXaWR0aCI6MC4wLCJIZWlnaHQiOjAuMCwiQm9yZGVyU3R5bGUiOnsiJGlkIjoiMjQ4MiIsIkxpbmVDb2xvciI6bnVsbCwiTGluZVdlaWdodCI6MC4wLCJMaW5lVHlwZSI6MCwiUGFyZW50U3R5bGUiOm51bGx9LCJQYXJlbnRTdHlsZSI6bnVsbH0sIkR1cmF0aW9uU3R5bGUiOnsiJGlkIjoiMjQ4MyIsIkZvbnRTZXR0aW5ncyI6eyIkaWQiOiIyNDg0IiwiRm9udFNpemUiOjEwLCJGb250TmFtZSI6IkNhbGlicmkiLCJJc0JvbGQiOmZhbHNlLCJJc0l0YWxpYyI6ZmFsc2UsIklzVW5kZXJsaW5lZCI6ZmFsc2UsIlBhcmVudFN0eWxlIjpudWxsfSwiQXV0b1NpemUiOjAsIkZvcmVncm91bmQiOnsiJGlkIjoiMjQ4NSIsIkNvbG9yIjp7IiRpZCI6IjI0ODY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jQ4NyIsIlRvcCI6MC4wLCJMZWZ0IjowLjAsIlJpZ2h0IjowLjAsIkJvdHRvbSI6MC4wfSwiUGFkZGluZyI6eyIkaWQiOiIyNDg4IiwiVG9wIjowLjAsIkxlZnQiOjAuMCwiUmlnaHQiOjAuMCwiQm90dG9tIjowLjB9LCJCYWNrZ3JvdW5kIjp7IiRpZCI6IjI0ODkiLCJDb2xvciI6eyIkaWQiOiIyNDkwIiwiQSI6MjU1LCJSIjo5NCwiRyI6OTQsIkIiOjk0fX0sIklzVmlzaWJsZSI6dHJ1ZSwiV2lkdGgiOjAuMCwiSGVpZ2h0IjowLjAsIkJvcmRlclN0eWxlIjp7IiRpZCI6IjI0OTEiLCJMaW5lQ29sb3IiOm51bGwsIkxpbmVXZWlnaHQiOjAuMCwiTGluZVR5cGUiOjAsIlBhcmVudFN0eWxlIjpudWxsfSwiUGFyZW50U3R5bGUiOm51bGx9LCJIb3Jpem9udGFsQ29ubmVjdG9yU3R5bGUiOnsiJGlkIjoiMjQ5MiIsIkxpbmVDb2xvciI6eyIkaWQiOiIyNDkzIiwiJHR5cGUiOiJOTFJFLkNvbW1vbi5Eb20uU29saWRDb2xvckJydXNoLCBOTFJFLkNvbW1vbiIsIkNvbG9yIjp7IiRpZCI6IjI0OTQiLCJBIjo1MSwiUiI6NjUsIkciOjEzOCwiQiI6MTc5fX0sIkxpbmVXZWlnaHQiOjEuMCwiTGluZVR5cGUiOjAsIlBhcmVudFN0eWxlIjpudWxsfSwiVmVydGljYWxDb25uZWN0b3JTdHlsZSI6eyIkaWQiOiIyNDk1IiwiTGluZUNvbG9yIjp7IiRpZCI6IjI0OTYiLCIkdHlwZSI6Ik5MUkUuQ29tbW9uLkRvbS5Tb2xpZENvbG9yQnJ1c2gsIE5MUkUuQ29tbW9uIiwiQ29sb3IiOnsiJGlkIjoiMjQ5NyIsIkEiOjUxLCJSIjo2NSwiRyI6MTM4LCJCIjoxNzl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MywiSXNCZWxvd1RpbWViYW5kIjpmYWxzZSwiUGVyY2VudGFnZUNvbXBsZXRlU2hhcGVPcGFjaXR5IjozNSwiQmFzZWxpbmVTdHlsZSI6eyIkaWQiOiIyNDk4IiwiU2hhcGVTdHlsZSI6eyIkaWQiOiIyNDk5IiwiTWFyZ2luIjp7IiRpZCI6IjI1MDAiLCJUb3AiOjAuMCwiTGVmdCI6MC4wLCJSaWdodCI6MC4wLCJCb3R0b20iOjAuMH0sIlBhZGRpbmciOnsiJGlkIjoiMjUwMSIsIlRvcCI6MC4wLCJMZWZ0IjowLjAsIlJpZ2h0IjowLjAsIkJvdHRvbSI6MC4wfSwiQmFja2dyb3VuZCI6eyIkaWQiOiIyNTAyIiwiQ29sb3IiOnsiJGlkIjoiMjUwMyIsIkEiOjE1MywiUiI6MCwiRyI6MCwiQiI6MH19LCJJc1Zpc2libGUiOnRydWUsIldpZHRoIjowLjAsIkhlaWdodCI6MC4wLCJCb3JkZXJTdHlsZSI6bnVsbCwiUGFyZW50U3R5bGUiOm51bGx9LCJNYXJnaW4iOnsiJGlkIjoiMjUwNCIsIlRvcCI6MC4wLCJMZWZ0IjowLjAsIlJpZ2h0IjowLjAsIkJvdHRvbSI6MC4wfSwiUGFkZGluZyI6eyIkaWQiOiIyNTA1IiwiVG9wIjowLjAsIkxlZnQiOjAuMCwiUmlnaHQiOjAuMCwiQm90dG9tIjowLjB9LCJCYWNrZ3JvdW5kIjpudWxsLCJJc1Zpc2libGUiOnRydWUsIldpZHRoIjowLjAsIkhlaWdodCI6MC4wLCJCb3JkZXJTdHlsZSI6bnVsbCwiUGFyZW50U3R5bGUiOm51bGx9LCJTaGFwZVN0eWxlIjp7IiRpZCI6IjI1MDYiLCJNYXJnaW4iOnsiJGlkIjoiMjUwNyIsIlRvcCI6MC4wLCJMZWZ0Ijo0LjAsIlJpZ2h0Ijo0LjAsIkJvdHRvbSI6MC4wfSwiUGFkZGluZyI6eyIkaWQiOiIyNTA4IiwiVG9wIjowLjAsIkxlZnQiOjAuMCwiUmlnaHQiOjAuMCwiQm90dG9tIjowLjB9LCJCYWNrZ3JvdW5kIjp7IiRpZCI6IjI1MDkiLCJDb2xvciI6eyIkaWQiOiIyNTEwIiwiQSI6MjU1LCJSIjo2NSwiRyI6MTM4LCJCIjoxNzl9fSwiSXNWaXNpYmxlIjp0cnVlLCJXaWR0aCI6MC4wLCJIZWlnaHQiOjEwLjAsIkJvcmRlclN0eWxlIjp7IiRpZCI6IjI1MTEiLCJMaW5lQ29sb3IiOnsiJGlkIjoiMjUxMiIsIiR0eXBlIjoiTkxSRS5Db21tb24uRG9tLlNvbGlkQ29sb3JCcnVzaCwgTkxSRS5Db21tb24iLCJDb2xvciI6eyIkaWQiOiIyNTEzIiwiQSI6MjU1LCJSIjoyMzQsIkciOjIyLCJCIjozMH19LCJMaW5lV2VpZ2h0IjowLjAsIkxpbmVUeXBlIjowLCJQYXJlbnRTdHlsZSI6bnVsbH0sIlBhcmVudFN0eWxlIjpudWxsfSwiVGl0bGVTdHlsZSI6eyIkaWQiOiIyNTE0IiwiRm9udFNldHRpbmdzIjp7IiRpZCI6IjI1MTUiLCJGb250U2l6ZSI6MTEsIkZvbnROYW1lIjoiQ2FsaWJyaSIsIklzQm9sZCI6ZmFsc2UsIklzSXRhbGljIjpmYWxzZSwiSXNVbmRlcmxpbmVkIjpmYWxzZSwiUGFyZW50U3R5bGUiOm51bGx9LCJBdXRvU2l6ZSI6MCwiRm9yZWdyb3VuZCI6eyIkaWQiOiIyNTE2IiwiQ29sb3IiOnsiJGlkIjoiMjUxNyIsIkEiOjI1NSwiUiI6MCwiRyI6MCwiQiI6MH19LCJNYXhXaWR0aCI6MjAwLjAsIk1heEhlaWdodCI6IkluZmluaXR5IiwiU21hcnRGb3JlZ3JvdW5kSXNBY3RpdmUiOmZhbHNlLCJIb3Jpem9udGFsQWxpZ25tZW50IjoyLCJWZXJ0aWNhbEFsaWdubWVudCI6MSwiU21hcnRGb3JlZ3JvdW5kIjpudWxsLCJCYWNrZ3JvdW5kRmlsbFR5cGUiOjAsIk1hcmdpbiI6eyIkaWQiOiIyNTE4IiwiVG9wIjowLjAsIkxlZnQiOjAuMCwiUmlnaHQiOjAuMCwiQm90dG9tIjowLjB9LCJQYWRkaW5nIjp7IiRpZCI6IjI1MTkiLCJUb3AiOjAuMCwiTGVmdCI6MC4wLCJSaWdodCI6MC4wLCJCb3R0b20iOjAuMH0sIkJhY2tncm91bmQiOnsiJGlkIjoiMjUyMCIsIkNvbG9yIjp7IiRpZCI6IjI1MjEiLCJBIjowLCJSIjoyNTUsIkciOjI1NSwiQiI6MjU1fX0sIklzVmlzaWJsZSI6dHJ1ZSwiV2lkdGgiOjAuMCwiSGVpZ2h0IjowLjAsIkJvcmRlclN0eWxlIjp7IiRpZCI6IjI1MjIiLCJMaW5lQ29sb3IiOm51bGwsIkxpbmVXZWlnaHQiOjAuMCwiTGluZVR5cGUiOjAsIlBhcmVudFN0eWxlIjpudWxsfSwiUGFyZW50U3R5bGUiOm51bGx9LCJEYXRlU3R5bGUiOnsiJGlkIjoiMjUyMyIsIkZvbnRTZXR0aW5ncyI6eyIkaWQiOiIyNTI0IiwiRm9udFNpemUiOjEwLCJGb250TmFtZSI6IkNhbGlicmkiLCJJc0JvbGQiOmZhbHNlLCJJc0l0YWxpYyI6ZmFsc2UsIklzVW5kZXJsaW5lZCI6ZmFsc2UsIlBhcmVudFN0eWxlIjpudWxsfSwiQXV0b1NpemUiOjAsIkZvcmVncm91bmQiOnsiJGlkIjoiMjUyNSIsIkNvbG9yIjp7IiRpZCI6IjI1MjYiLCJBIjoyNTUsIlIiOjk0LCJHIjo5NCwiQiI6OTR9fSwiTWF4V2lkdGgiOjIwMC4wLCJNYXhIZWlnaHQiOiJJbmZpbml0eSIsIlNtYXJ0Rm9yZWdyb3VuZElzQWN0aXZlIjpmYWxzZSwiSG9yaXpvbnRhbEFsaWdubWVudCI6MCwiVmVydGljYWxBbGlnbm1lbnQiOjEsIlNtYXJ0Rm9yZWdyb3VuZCI6bnVsbCwiQmFja2dyb3VuZEZpbGxUeXBlIjowLCJNYXJnaW4iOnsiJGlkIjoiMjUyNyIsIlRvcCI6MC4wLCJMZWZ0IjowLjAsIlJpZ2h0IjowLjAsIkJvdHRvbSI6MC4wfSwiUGFkZGluZyI6eyIkaWQiOiIyNTI4IiwiVG9wIjowLjAsIkxlZnQiOjAuMCwiUmlnaHQiOjAuMCwiQm90dG9tIjowLjB9LCJCYWNrZ3JvdW5kIjp7IiRpZCI6IjI1MjkiLCJDb2xvciI6eyIkaWQiOiIyNTMwIiwiQSI6MCwiUiI6MjU1LCJHIjoyNTUsIkIiOjI1NX19LCJJc1Zpc2libGUiOnRydWUsIldpZHRoIjowLjAsIkhlaWdodCI6MC4wLCJCb3JkZXJTdHlsZSI6eyIkaWQiOiIyNTMxIiwiTGluZUNvbG9yIjpudWxsLCJMaW5lV2VpZ2h0IjowLjAsIkxpbmVUeXBlIjowLCJQYXJlbnRTdHlsZSI6bnVsbH0sIlBhcmVudFN0eWxlIjpudWxsfSwiRGF0ZUZvcm1hdCI6eyIkaWQiOiIyNTM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zMiLCJGb3JtYXQiOjAsIklzVmlzaWJsZSI6ZmFsc2UsIkxhc3RLbm93blZpc2liaWxpdHlTdGF0ZSI6ZmFsc2V9LCJJc1Zpc2libGUiOnRydWUsIlBhcmVudFN0eWxlIjpudWxsfSwiSW5kZXgiOjQsIlNtYXJ0RHVyYXRpb25BY3RpdmF0ZWQiOmZhbHNlLCJEYXRlRm9ybWF0Ijp7IiRyZWYiOiIyNTMyIn0sIldlZWtOdW1iZXJpbmciOnsiJGlkIjoiMjUzNCIsIkZvcm1hdCI6MCwiSXNWaXNpYmxlIjpmYWxzZSwiTGFzdEtub3duVmlzaWJpbGl0eVN0YXRlIjpmYWxzZX0sIkJhc2VsaW5lRGF0YSI6eyIkaWQiOiIyNTM1IiwiU3RhcnREYXRlIjoiMjAyNS0xMC0yOFQwMDowMDowMCIsIkVuZERhdGUiOiIyMDI1LTExLTA3VDIzOjU5OjAwIn0sIklkIjoiZmQxNWNkOWQtMTRiYy00N2NmLTg5ZTAtZjU5ZmJmNzVkYjU4IiwiSW1wb3J0SWQiOm51bGwsIlRpdGxlIjoiRmFzZSBkZSBQcnVlYmFzLCBBanVzdGVzIHkgRW50cmVnYSBGaW5hbCIsIk5vdGUiOiJlMXh5ZEdZeFhHRnVjMmxjWVc1emFXTndaekV5TlRKY2RXTXhYR2gwYldGMWRITndYR1JsWm1ZeWUxeG1iMjUwZEdKc2UxeG1NRnhtWTJoaGNuTmxkREFnVkdsdFpYTWdUbVYzSUZKdmJXRnVPMzE3WEdZeVhHWmphR0Z5YzJWME1DQlRaV2R2WlNCVlNUdDlmWHRjWTI5c2IzSjBZbXhjY21Wa01GeG5jbVZsYmpCY1lteDFaVEE3WEhKbFpESTFOVnhuY21WbGJqSTFOVnhpYkhWbE1qVTFPMXh5WldRMU1WeG5jbVZsYmpVeFhHSnNkV1UxTVR0OVhHeHZZMmhjYUdsamFGeGtZbU5vWEhCaGNtUmNjR3hoYVc1Y2JIUnljR0Z5WEdsMFlYQXdlMXhzWVc1bk1UQXpNMXhtY3pFNFhHWXlYR05tTWlCY1kyWXlYSEZzZTF4bU1pQjdYR3gwY21Ob0lFVnVkSEpsWjJGaWJHVnpJRkJ5YVc1amFYQmhiR1Z6ZlZ4c2FUQmNjbWt3WEhOaE1GeHpZakJjWm1rd1hIRnNYSEJoY24wTkNudGNaaklnZTF4c2RISmphQ0JjWW5Wc2JHVjBJRngwWVdJZ1VISjFaV0poY3lCa1pTQnlaVzVrYVcxcFpXNTBiMzFjYkdrd1hISnBNRnh6WVRCY2MySXdYR1pwTUZ4eGJGeHdZWEo5RFFwN1hHWXlJSHRjYkhSeVkyZ2dYR0oxYkd4bGRDQmNkR0ZpSUdSdlkzVnRaVzUwWVdOcFhDZG1NMjU5WEd4cE1GeHlhVEJjYzJFd1hITmlNRnhtYVRCY2NXeGNjR0Z5ZlEwS2UxeG1NaUI3WEd4MGNtTm9JRnhpZFd4c1pYUWdYSFJoWWlCa1pYTndiR2xsWjNWbElHWnBibUZzZlZ4c2FUQmNjbWt3WEhOaE1GeHpZakJjWm1rd1hIRnNYSEJoY24wTkNudGNaaklnZTF4c2RISmphQ0I5WEd4cE1GeHlhVEJjYzJFd1hITmlNRnhtYVRCY2NXeGNjR0Z5ZlEwS2UxeG1NaUI3WEd4MGNtTm9JRU55YVhSbGNtbHZjeUJrWlNCQlkyVndkR0ZqYVZ3blpqTnVmVnhzYVRCY2Nta3dYSE5oTUZ4ellqQmNabWt3WEhGc1hIQmhjbjBOQ250Y1pqSWdlMXhzZEhKamFDQmNZblZzYkdWMElGeDBZV0lnVUhKMVpXSmhjeUJqYjIxd2JHVjBZV1JoYzMxY2JHa3dYSEpwTUZ4ellUQmNjMkl3WEdacE1GeHhiRnh3WVhKOURRcDdYR1l5SUh0Y2JIUnlZMmdnWEdKMWJHeGxkQ0JjZEdGaUlHVnVkSEpsWjJFZ2RtRnNhV1JoWkdFZ2NHOXlJR1ZzSUhCaGRISnZZMmx1WVdSdmNuMWNiR2t3WEhKcE1GeHpZVEJjYzJJd1hHWnBNRnh4YkZ4d1lYSjlEUXA5RFFwOSIsIkh5cGVybGluayI6eyIkaWQiOiIyNTM2IiwiQWRkcmVzcyI6bnVsbCwiU3ViQWRkcmVzcyI6bnVsbH0sIklzQ2hhbmdlZCI6ZmFsc2UsIklzTmV3IjpmYWxzZX1dLCJTd2ltbGFuZXMiOltdLCJNc1Byb2plY3RJdGVtc1RyZWUiOnsiJGlkIjoiMjUzNyIsIlJvb3QiOnsiSW1wb3J0SWQiOm51bGwsIklzSW1wb3J0ZWQiOmZhbHNlLCJDaGlsZHJlbiI6W119fSwiTWV0YWRhdGEiOnsiJGlkIjoiMjUzOCIsIlNvdXJjZVRoZW1lIjoie1wiJGlkXCI6XCIxXCIsXCJJZFwiOlwiYWY4Yjc0MDktZjBmNC00OTUxLWI3OTQtNmNiNzNhZThiZmIxXCIsXCJDYXRlZ29yeVwiOjEsXCJDdWx0dXJlSW5mb05hbWVcIjpcImVuLVVTXCIsXCJWZXJzaW9uXCI6e1wiJGlkXCI6XCIyXCIsXCJUaGVtZURvbVZlcnNpb25cIjpcIjIuMC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NjYsXCJHXCI6MTgzLFwiQlwiOjM5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Y2LFwiR1wiOjE4MyxcIkJcIjozOX19LFwiSG9yaXpvbnRhbEFsaWdubWVudFwiOjAsXCJJc1Zpc2libGVcIjpmYWxz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yxcIklzVmlzaWJsZVwiOmZhbHNlfSxcIlNjYWxlU3R5bGVcIjp7XCIkaWRcIjpcIjIzXCIsXCJTaG93U2VnbWVudFNlcGFyYXRvcnNcIjp0cnVlLFwiU2VnbWVudFNlcGFyYXRvck9wYWNpdHlcIjozMCxcIlNoYXBlXCI6N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IxLFwiR1wiOjIyMSxcIkJcIjoyMjF9fSxcIkhvcml6b250YWxBbGlnbm1lbnRcIjowLFwiSXNWaXNpYmxlXCI6dHJ1ZX0sXCJTaGFwZVN0eWxlXCI6e1wiJGlkXCI6XCIyOFwiLFwiTWFyZ2luXCI6e1wiJGlkXCI6XCIyOVwiLFwiVG9wXCI6MC4wLFwiTGVmdFwiOjEwLjAsXCJSaWdodFwiOjEwLjAsXCJCb3R0b21cIjowLjB9LFwiUGFkZGluZ1wiOntcIiRpZFwiOlwiMzBcIixcIlRvcFwiOjAuMCxcIkxlZnRcIjoxMC4wLFwiUmlnaHRcIjoxMC4wLFwiQm90dG9tXCI6MC4wfSxcIkJhY2tncm91bmRcIjp7XCIkaWRcIjpcIjMxXCIsXCJDb2xvclwiOntcIiRpZFwiOlwiMzJcIixcIkFcIjoyNTUsXCJSXCI6OTQsXCJHXCI6OTQsXCJCXCI6OT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IsXCJTaGFwZVRoaWNrbmVzc1wiOjA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yLFwiR1wiOjIzMixcIkJcIjoyMzJ9fSxcIkhvcml6b250YWxBbGlnbm1lbnRcIjox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OTQsXCJHXCI6OTQsXCJCXCI6OTR9fSxcIkhvcml6b250YWxBbGlnbm1lbnRcIjowLFwiSXNWaXNpYmxlXCI6ZmFsc2V9LFwiSG9yaXpvbnRhbENvbm5lY3RvclN0eWxlXCI6e1wiJGlkXCI6XCI1NlwiLFwiTGluZVN0eWxlXCI6e1wiJGlkXCI6XCI1N1wiLFwiTGluZUNvbG9yXCI6e1wiJGlkXCI6XCI1OFwiLFwiQ29sb3JcIjp7XCIkaWRcIjpcIjU5XCIsXCJBXCI6NTEsXCJSXCI6NjUsXCJHXCI6MTM4LFwiQlwiOjE3OX19LFwiTGluZVdlaWdodFwiOjEuMCxcIkxpbmVUeXBlXCI6MH0sXCJJc1Zpc2libGVcIjp0cnVlfSxcIlZlcnRpY2FsQ29ubmVjdG9yU3R5bGVcIjp7XCIkaWRcIjpcIjYwXCIsXCJMaW5lU3R5bGVcIjp7XCIkaWRcIjpcIjYxXCIsXCJMaW5lQ29sb3JcIjp7XCIkaWRcIjpcIjYyXCIsXCJDb2xvclwiOntcIiRpZFwiOlwiNjNcIixcIkFcIjo1MSxcIlJcIjo2NSxcIkdcIjoxMzgsXCJCXCI6MTc5fX0sXCJMaW5lV2VpZ2h0XCI6MS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MyxcIklzQmVsb3dUaW1lYmFuZFwiOmZhbHNlLFwiQmFzZWxpbmVTdHlsZVwiOntcIiRpZFwiOlwiNjVcIixcIkJhc2VsaW5lU2hhcGVTdHlsZVwiOntcIiRpZFwiOlwiNjZcIixcIk1hcmdpblwiOntcIiRpZFwiOlwiNjdcIixcIlRvcFwiOjAuMCxcIkxlZnRcIjowLjAsXCJSaWdodFwiOjAuMCxcIkJvdHRvbVwiOjAuMH0sXCJQYWRkaW5nXCI6e1wiJGlkXCI6XCI2OFwiLFwiVG9wXCI6MC4wLFwiTGVmdFwiOjAuMCxcIlJpZ2h0XCI6MC4wLFwiQm90dG9tXCI6MC4wfSxcIkJhY2tncm91bmRcIjp7XCIkaWRcIjpcIjY5XCIsXCJDb2xvclwiOntcIiRpZFwiOlwiNzBcIixcIkFcIjoxNTMsXCJSXCI6MCxcIkdcIjowLFwiQlwiOjB9fSxcIklzVmlzaWJsZVwiOmZhbHNlLFwiV2lkdGhcIjowLjAsXCJIZWlnaHRcIjowLjAsXCJCb3JkZXJTdHlsZVwiOntcIiRpZFwiOlwiNzFcIixcIkxpbmVTdHlsZVwiOntcIiRpZFwiOlwiNzJcIixcIkxpbmVDb2xvclwiOntcIiRpZFwiOlwiNzNcIixcIkNvbG9yXCI6e1wiJGlkXCI6XCI3NFwiLFwiQVwiOjI1NSxcIlJcIjoyNTUsXCJHXCI6MCxcIkJcIjowfX0sXCJMaW5lV2VpZ2h0XCI6Mi4wLFwiTGluZVR5cGVcIjowfSxcIklzVmlzaWJsZVwiOmZhbHNlfX19LFwiU2hhcGVTdHlsZVwiOntcIiRpZFwiOlwiNzVcIixcIk1hcmdpblwiOntcIiRpZFwiOlwiNzZcIixcIlRvcFwiOjAuMCxcIkxlZnRcIjo0LjAsXCJSaWdodFwiOjQuMCxcIkJvdHRvbVwiOjAuMH0sXCJQYWRkaW5nXCI6e1wiJGlkXCI6XCI3N1wiLFwiVG9wXCI6MC4wLFwiTGVmdFwiOjAuMCxcIlJpZ2h0XCI6MC4wLFwiQm90dG9tXCI6MC4wfSxcIkJhY2tncm91bmRcIjp7XCIkaWRcIjpcIjc4XCIsXCJDb2xvclwiOntcIiRpZFwiOlwiNzlcIixcIkFcIjoyNTUsXCJSXCI6NjUsXCJHXCI6MTM4LFwiQlwiOjE3OX19LFwiSXNWaXNpYmxlXCI6dHJ1ZSxcIldpZHRoXCI6MC4wLFwiSGVpZ2h0XCI6MTAuMCxcIkJvcmRlclN0eWxlXCI6e1wiJGlkXCI6XCI4MFwiLFwiTGluZVN0eWxlXCI6e1wiJGlkXCI6XCI4MVwiLFwiTGluZUNvbG9yXCI6e1wiJGlkXCI6XCI4MlwiLFwiQ29sb3JcIjp7XCIkaWRcIjpcIjgzXCIsXCJBXCI6MjU1LFwiUlwiOjIzNCxcIkdcIjoyMixcIkJcIjozMH19LFwiTGluZVdlaWdodFwiOjIuMCxcIkxpbmVUeXBlXCI6MH0sXCJJc1Zpc2libGVcIjpmYWxzZX19LFwiVGl0bGVTdHlsZVwiOntcIiRpZFwiOlwiODRcIixcIkZvbnRTZXR0aW5nc1wiOntcIiRpZFwiOlwiODVcIixcIkZvbnRTaXplXCI6MTEsXCJGb250TmFtZVwiOlwiQ2FsaWJyaVwiLFwiSXNCb2xkXCI6ZmFsc2UsXCJJc0l0YWxpY1wiOmZhbHNlLFwiSXNVbmRlcmxpbmVkXCI6ZmFsc2V9LFwiRm9yZWdyb3VuZFwiOntcIiRpZFwiOlwiODZcIixcIkNvbG9yXCI6e1wiJGlkXCI6XCI4N1wiLFwiQVwiOjI1NSxcIlJcIjowLFwiR1wiOjAsXCJCXCI6MH19LFwiSG9yaXpvbnRhbEFsaWdubWVudFwiOjIsXCJJc1Zpc2libGVcIjp0cnVlfSxcIkRhdGVTdHlsZVwiOntcIiRpZFwiOlwiODhcIixcIkZvbnRTZXR0aW5nc1wiOntcIiRpZFwiOlwiODlcIixcIkZvbnRTaXplXCI6MTAsXCJGb250TmFtZVwiOlwiQ2FsaWJyaVwiLFwiSXNCb2xkXCI6ZmFsc2UsXCJJc0l0YWxpY1wiOmZhbHNlLFwiSXNVbmRlcmxpbmVkXCI6ZmFsc2V9LFwiRm9yZWdyb3VuZFwiOntcIiRpZFwiOlwiOTBcIixcIkNvbG9yXCI6e1wiJGlkXCI6XCI5MVwiLFwiQVwiOjI1NSxcIlJcIjo5NCxcIkdcIjo5NCxcIkJcIjo5NH19LFwiSG9yaXpvbnRhbEFsaWdubWVudFwiOjAsXCJJc1Zpc2libGVcIjp0cnVlfSxcIkRhdGVGb3JtYXRcIjp7XCIkaWRcIjpcIj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kzXCIsXCJGb3JtYXRcIjowLFwiSXNWaXNpYmxlXCI6ZmFsc2UsXCJMYXN0S25vd25WaXNpYmlsaXR5U3RhdGVcIjpmYWxzZX19LFwiTWlsZXN0b25lU3R5bGVcIjp7XCIkaWRcIjpcIjk0XCIsXCJTaGFwZVwiOjE0LFwiSXNCZWxvd1RpbWViYW5kXCI6ZmFsc2UsXCJTaGFwZVNpemVcIjoxLFwiUGFkZGluZ1wiOntcIiRpZFwiOlwiOTVcIixcIlRvcFwiOjUuMCxcIkxlZnRcIjozLjAsXCJSaWdodFwiOjAuMCxcIkJvdHRvbVwiOjIuMH0sXCJTaGFwZVN0eWxlXCI6e1wiJGlkXCI6XCI5NlwiLFwiTWFyZ2luXCI6e1wiJGlkXCI6XCI5N1wiLFwiVG9wXCI6MC4wLFwiTGVmdFwiOjAuMCxcIlJpZ2h0XCI6MC4wLFwiQm90dG9tXCI6MC4wfSxcIlBhZGRpbmdcIjp7XCIkaWRcIjpcIjk4XCIsXCJUb3BcIjowLjAsXCJMZWZ0XCI6MC4wLFwiUmlnaHRcIjowLjAsXCJCb3R0b21cIjowLjB9LFwiQmFja2dyb3VuZFwiOntcIiRpZFwiOlwiOTlcIixcIkNvbG9yXCI6e1wiJGlkXCI6XCIxMDBcIixcIkFcIjoyNTUsXCJSXCI6MTY2LFwiR1wiOjE4MyxcIkJcIjozOX19LFwiSXNWaXNpYmxlXCI6dHJ1ZSxcIldpZHRoXCI6MTguMCxcIkhlaWdodFwiOjIwLjAsXCJCb3JkZXJTdHlsZVwiOntcIiRpZFwiOlwiMTAxXCIsXCJMaW5lU3R5bGVcIjp7XCIkaWRcIjpcIjEwMlwiLFwiTGluZUNvbG9yXCI6e1wiJGlkXCI6XCIxMDNcIixcIkNvbG9yXCI6e1wiJGlkXCI6XCIxMDRcIixcIkFcIjoyNTUsXCJSXCI6MjM0LFwiR1wiOjIyLFwiQlwiOjMwfX0sXCJMaW5lV2VpZ2h0XCI6Mi4wLFwiTGluZVR5cGVcIjowfSxcIklzVmlzaWJsZVwiOmZhbHNlfX0sXCJUaXRsZVN0eWxlXCI6e1wiJGlkXCI6XCIxMDVcIixcIkZvbnRTZXR0aW5nc1wiOntcIiRpZFwiOlwiMTA2XCIsXCJGb250U2l6ZVwiOjExLFwiRm9udE5hbWVcIjpcIkNhbGlicmlcIixcIklzQm9sZFwiOnRydWUsXCJJc0l0YWxpY1wiOmZhbHNlLFwiSXNVbmRlcmxpbmVkXCI6ZmFsc2V9LFwiRm9yZWdyb3VuZFwiOntcIiRpZFwiOlwiMTA3XCIsXCJDb2xvclwiOntcIiRpZFwiOlwiMTA4XCIsXCJBXCI6MjU1LFwiUlwiOjAsXCJHXCI6MCxcIkJcIjowfX0sXCJIb3Jpem9udGFsQWxpZ25tZW50XCI6MSxcIklzVmlzaWJsZVwiOnRydWV9LFwiRGF0ZVN0eWxlXCI6e1wiJGlkXCI6XCIxMDlcIixcIkZvbnRTZXR0aW5nc1wiOntcIiRpZFwiOlwiMTEwXCIsXCJGb250U2l6ZVwiOjEwLFwiRm9udE5hbWVcIjpcIkNhbGlicmlcIixcIklzQm9sZFwiOmZhbHNlLFwiSXNJdGFsaWNcIjpmYWxzZSxcIklzVW5kZXJsaW5lZFwiOmZhbHNlfSxcIkZvcmVncm91bmRcIjp7XCIkaWRcIjpcIjExMVwiLFwiQ29sb3JcIjp7XCIkaWRcIjpcIjExMlwiLFwiQVwiOjI1NSxcIlJcIjo5NCxcIkdcIjo5NCxcIkJcIjo5NH19LFwiSG9yaXpvbnRhbEFsaWdubWVudFwiOjEsXCJJc1Zpc2libGVcIjp0cnVlfSxcIkRhdGVGb3JtYXRcIjp7XCIkaWRcIjpcIjExM1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xMTRcIixcIkZvcm1hdFwiOjAsXCJJc1Zpc2libGVcIjpmYWxzZSxcIkxhc3RLbm93blZpc2liaWxpdHlTdGF0ZVwiOmZhbHNlfX0sXCJNb3RTdHlsZVwiOntcIiRpZFwiOlwiMTE1XCIsXCJTaGFwZVwiOjE0LFwiU2hhcGVTaXplXCI6MSxcIkRldGFpbHNTcGFjaW5nXCI6MC4wLFwiUGFkZGluZ1wiOntcIiRpZFwiOlwiMTE2XCIsXCJUb3BcIjo1LjAsXCJMZWZ0XCI6My4wLFwiUmlnaHRcIjowLjAsXCJCb3R0b21cIjoyLjB9LFwiUG9zaXRpb25PblRhc2tcIjoxLFwiU2hhcGVTdHlsZVwiOntcIiRpZFwiOlwiMTE3XCI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aWRcIjpcIjEyMVwiLFwiQVwiOjI1NSxcIlJcIjoxNjYsXCJHXCI6MTgzLFwiQlwiOjM5fX0sXCJJc1Zpc2libGVcIjp0cnVlLFwiV2lkdGhcIjoxMy4wLFwiSGVpZ2h0XCI6MTMuMCxcIkJvcmRlclN0eWxlXCI6e1wiJGlkXCI6XCIxMjJcIixcIkxpbmVTdHlsZVwiOntcIiRpZFwiOlwiMTIzXCIsXCJMaW5lQ29sb3JcIjp7XCIkaWRcIjpcIjEyNFwiLFwiQ29sb3JcIjp7XCIkaWRcIjpcIjEyNVwiLFwiQVwiOjI1NSxcIlJcIjoyMzQsXCJHXCI6MjIsXCJCXCI6MzB9fSxcIkxpbmVXZWlnaHRcIjoyLjAsXCJMaW5lVHlwZVwiOjB9LFwiSXNWaXNpYmxlXCI6ZmFsc2V9fSxcIlRpdGxlU3R5bGVcIjp7XCIkaWRcIjpcIjEyNlwiLFwiRm9udFNldHRpbmdzXCI6e1wiJGlkXCI6XCIxMjdcIixcIkZvbnRTaXplXCI6MTEsXCJGb250TmFtZVwiOlwiQ2FsaWJyaVwiLFwiSXNCb2xkXCI6dHJ1ZSxcIklzSXRhbGljXCI6ZmFsc2UsXCJJc1VuZGVybGluZWRcIjpmYWxzZX0sXCJGb3JlZ3JvdW5kXCI6e1wiJGlkXCI6XCIxMjhcIixcIkNvbG9yXCI6e1wiJGlkXCI6XCIxMjlcIixcIkFcIjoyNTUsXCJSXCI6MCxcIkdcIjowLFwiQlwiOjB9fSxcIkhvcml6b250YWxBbGlnbm1lbnRcIjoxLFwiSXNWaXNpYmxlXCI6dHJ1ZX0sXCJEYXRlU3R5bGVcIjp7XCIkaWRcIjpcIjEzMFwiLFwiRm9udFNldHRpbmdzXCI6e1wiJGlkXCI6XCIxMzFcIixcIkZvbnRTaXplXCI6MTAsXCJGb250TmFtZVwiOlwiQ2FsaWJyaVwiLFwiSXNCb2xkXCI6ZmFsc2UsXCJJc0l0YWxpY1wiOmZhbHNlLFwiSXNVbmRlcmxpbmVkXCI6ZmFsc2V9LFwiRm9yZWdyb3VuZFwiOntcIiRpZFwiOlwiMTMyXCIsXCJDb2xvclwiOntcIiRpZFwiOlwiMTMzXCIsXCJBXCI6MjU1LFwiUlwiOjk0LFwiR1wiOjk0LFwiQlwiOjk0fX0sXCJIb3Jpem9udGFsQWxpZ25tZW50XCI6MSxcIklzVmlzaWJsZVwiOnRydWV9LFwiRGF0ZUZvcm1hdFwiOntcIiRpZFwiOlwiMTM0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zNVwiLFwiRm9ybWF0XCI6MCxcIklzVmlzaWJsZVwiOmZhbHNlLFwiTGFzdEtub3duVmlzaWJpbGl0eVN0YXRlXCI6ZmFsc2V9fSxcIlN3aW1sYW5lVjJTdHlsZVwiOntcIiRpZFwiOlwiMTM2XCIsXCJTdHlsZUlkXCI6XCIzMzJjZmIxMy1iNDAxLTRlYzMtYjY1NS03Mzk2OGQwNGQ3NDlcIixcIk5hbWVcIjpcIlN3aW1sYW5lIFN0eWxlIDFcIixcIkhlYWRlclN0eWxlXCI6e1wiJGlkXCI6XCIxMzdcIixcIlRleHRTdHlsZVwiOntcIiRpZFwiOlwiMTM4XCIsXCJGb250U2V0dGluZ3NcIjp7XCIkaWRcIjpcIjEzOVwiLFwiRm9udFNpemVcIjoxMSxcIkZvbnROYW1lXCI6XCJDYWxpYnJpXCIsXCJJc0JvbGRcIjpmYWxzZSxcIklzSXRhbGljXCI6ZmFsc2UsXCJJc1VuZGVybGluZWRcIjpmYWxzZX0sXCJGb3JlZ3JvdW5kXCI6e1wiJGlkXCI6XCIxNDBcIixcIkNvbG9yXCI6e1wiJGlkXCI6XCIxNDFcIixcIkFcIjoyNTUsXCJSXCI6MjU1LFwiR1wiOjI1NSxcIkJcIjoyNTV9fSxcIkhvcml6b250YWxBbGlnbm1lbnRcIjowLFwiSXNWaXNpYmxlXCI6dHJ1ZX0sXCJSZWN0YW5nbGVTdHlsZVwiOntcIiRpZFwiOlwiMTQyXCIsXCJNYXJnaW5cIjp7XCIkaWRcIjpcIjE0M1wiLFwiVG9wXCI6MC4wLFwiTGVmdFwiOjAuMCxcIlJpZ2h0XCI6MC4wLFwiQm90dG9tXCI6MC4wfSxcIlBhZGRpbmdcIjp7XCIkaWRcIjpcIjE0NFwiLFwiVG9wXCI6MC4wLFwiTGVmdFwiOjAuMCxcIlJpZ2h0XCI6MC4wLFwiQm90dG9tXCI6MC4wfSxcIkJhY2tncm91bmRcIjp7XCIkaWRcIjpcIjE0NVwiLFwiQ29sb3JcIjp7XCIkaWRcIjpcIjE0NlwiLFwiQVwiOjI1NSxcIlJcIjo2NSxcIkdcIjoxMzgsXCJCXCI6MTc5fX0sXCJJc1Zpc2libGVcIjp0cnVlLFwiV2lkdGhcIjowLjAsXCJIZWlnaHRcIjowLjAsXCJCb3JkZXJTdHlsZVwiOntcIiRpZFwiOlwiMTQ3XCIsXCJMaW5lU3R5bGVcIjp7XCIkaWRcIjpcIjE0OFwiLFwiTGluZUNvbG9yXCI6e1wiJGlkXCI6XCIxNDlcIixcIkNvbG9yXCI6e1wiJGlkXCI6XCIxNTBcIixcIkFcIjoyNTUsXCJSXCI6MjU1LFwiR1wiOjI1NSxcIkJcIjoyNTV9fSxcIkxpbmVXZWlnaHRcIjowLjAsXCJMaW5lVHlwZVwiOjB9LFwiSXNWaXNpYmxlXCI6ZmFsc2V9fX0sXCJCYWNrZ3JvdW5kU3R5bGVcIjp7XCIkaWRcIjpcIjE1MVwiLFwiTWFyZ2luXCI6e1wiJGlkXCI6XCIxNTJcIixcIlRvcFwiOjAuMCxcIkxlZnRcIjowLjAsXCJSaWdodFwiOjAuMCxcIkJvdHRvbVwiOjAuMH0sXCJQYWRkaW5nXCI6e1wiJGlkXCI6XCIxNTNcIixcIlRvcFwiOjAuMCxcIkxlZnRcIjowLjAsXCJSaWdodFwiOjAuMCxcIkJvdHRvbVwiOjAuMH0sXCJCYWNrZ3JvdW5kXCI6e1wiJGlkXCI6XCIxNTRcIixcIkNvbG9yXCI6e1wiJGlkXCI6XCIxNTVcIixcIkFcIjo1MSxcIlJcIjoyMDAsXCJHXCI6MjAwLFwiQlwiOjIwMH19LFwiSXNWaXNpYmxlXCI6dHJ1ZSxcIldpZHRoXCI6MC4wLFwiSGVpZ2h0XCI6MC4wLFwiQm9yZGVyU3R5bGVcIjp7XCIkaWRcIjpcIjE1NlwiLFwiTGluZVN0eWxlXCI6e1wiJGlkXCI6XCIxNTdcIixcIkxpbmVDb2xvclwiOntcIiRpZFwiOlwiMTU4XCIsXCJDb2xvclwiOntcIiRpZFwiOlwiMTU5XCIsXCJBXCI6MjU1LFwiUlwiOjIzNCxcIkdcIjoyMixcIkJcIjozMH19LFwiTGluZVdlaWdodFwiOjIuMCxcIkxpbmVUeXBlXCI6MH0sXCJJc1Zpc2libGVcIjpmYWxzZX19LFwiSXNBYm92ZVRpbWViYW5kXCI6ZmFsc2UsXCJTcGFjaW5nXCI6MixcIkRlZmF1bHRTd2ltbGFuZUFjdGl2aXR5U3R5bGVcIjp7XCIkaWRcIjpcIjE2MFwiLFwiSGVhZGVyU3R5bGVcIjp7XCIkaWRcIjpcIjE2MVwiLFwiVGV4dFN0eWxlXCI6e1wiJGlkXCI6XCIxNjJcIixcIkZvbnRTZXR0aW5nc1wiOntcIiRpZFwiOlwiMTYzXCIsXCJGb250U2l6ZVwiOjExLFwiRm9udE5hbWVcIjpcIkNhbGlicmlcIixcIklzQm9sZFwiOmZhbHNlLFwiSXNJdGFsaWNcIjpmYWxzZSxcIklzVW5kZXJsaW5lZFwiOmZhbHNlfSxcIkZvcmVncm91bmRcIjp7XCIkaWRcIjpcIjE2NFwiLFwiQ29sb3JcIjp7XCIkaWRcIjpcIjE2NVwiLFwiQVwiOjI1NSxcIlJcIjo2NCxcIkdcIjo2NCxcIkJcIjo2NH19LFwiSG9yaXpvbnRhbEFsaWdubWVudFwiOjAsXCJJc1Zpc2libGVcIjp0cnVl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MTI3LFwiUlwiOjY1LFwiR1wiOjEzOCxcIkJcIjoxNzl9fSxcIklzVmlzaWJsZVwiOnRydWUsXCJXaWR0aFwiOjAuMCxcIkhlaWdodFwiOjAuMCxcIkJvcmRlclN0eWxlXCI6e1wiJGlkXCI6XCIxNzFcIixcIkxpbmVTdHlsZVwiOntcIiRpZFwiOlwiMTcyXCIsXCJMaW5lQ29sb3JcIjp7XCIkaWRcIjpcIjE3M1wiLFwiQ29sb3JcIjp7XCIkaWRcIjpcIjE3NFwiLFwiQVwiOjI1NSxcIlJcIjoyNTUsXCJHXCI6MCxcIkJcIjowfX0sXCJMaW5lV2VpZ2h0XCI6MC4wLFwiTGluZVR5cGVcIjowfSxcIklzVmlzaWJsZVwiOmZhbHNlfX19LFwiQmFja2dyb3VuZF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NTEsXCJSXCI6MjAwLFwiR1wiOjIwMCxcIkJcIjoyMDB9fSxcIklzVmlzaWJsZVwiOnRydWUsXCJXaWR0aFwiOjAuMCxcIkhlaWdodFwiOjAuMCxcIkJvcmRlclN0eWxlXCI6e1wiJGlkXCI6XCIxODBcIixcIkxpbmVTdHlsZVwiOntcIiRpZFwiOlwiMTgxXCIsXCJMaW5lQ29sb3JcIjp7XCIkaWRcIjpcIjE4MlwiLFwiQ29sb3JcIjp7XCIkaWRcIjpcIjE4M1wiLFwiQVwiOjI1NSxcIlJcIjoyMzQsXCJHXCI6MjIsXCJCXCI6MzB9fSxcIkxpbmVXZWlnaHRcIjoyLjAsXCJMaW5lVHlwZVwiOjB9LFwiSXNWaXNpYmxlXCI6ZmFsc2V9fX0sXCJEZWZhdWx0U3dpbWxhbmVNaWxlc3RvbmVTdHlsZVwiOntcIiRpZFwiOlwiMTg0XCIsXCJUaXRsZVBvc2l0aW9uXCI6MCxcIkRhdGVQb3NpdGlvblwiOjIsXCJTaGFwZVR5cGVcIjoxNyxcIlNoYXBlU2l6ZVwiOjAsXCJTcGFjaW5nXCI6NS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NjUsXCJHXCI6MTM4LFwiQlwiOjE3OX19LFwiSXNWaXNpYmxlXCI6dHJ1ZSxcIldpZHRoXCI6MTIuMCxcIkhlaWdodFwiOjE0LjAsXCJCb3JkZXJTdHlsZVwiOntcIiRpZFwiOlwiMTkwXCIsXCJMaW5lU3R5bGVcIjp7XCIkaWRcIjpcIjE5MVwiLFwiTGluZUNvbG9yXCI6e1wiJGlkXCI6XCIxOTJcIixcIkNvbG9yXCI6e1wiJGlkXCI6XCIxOTNcIixcIkFcIjoyNTUsXCJSXCI6MjM0LFwiR1wiOjIyLFwiQlwiOjMwfX0sXCJMaW5lV2VpZ2h0XCI6Mi4wLFwiTGluZVR5cGVcIjowfSxcIklzVmlzaWJsZVwiOmZhbHNlfX0sXCJUaXRsZVN0eWxlXCI6e1wiJGlkXCI6XCIxOTRcIixcIkZvbnRTZXR0aW5nc1wiOntcIiRpZFwiOlwiMTk1XCIsXCJGb250U2l6ZVwiOjExLFwiRm9udE5hbWVcIjpcIkNhbGlicmlcIixcIklzQm9sZFwiOmZhbHNlLFwiSXNJdGFsaWNcIjpmYWxzZSxcIklzVW5kZXJsaW5lZFwiOmZhbHNlfSxcIkZvcmVncm91bmRcIjp7XCIkaWRcIjpcIjE5NlwiLFwiQ29sb3JcIjp7XCIkaWRcIjpcIjE5N1wiLFwiQVwiOjI1NSxcIlJcIjowLFwiR1wiOjAsXCJCXCI6MH19LFwiSG9yaXpvbnRhbEFsaWdubWVudFwiOjIsXCJJc1Zpc2libGVcIjp0cnVlfSxcIkRhdGVTdHlsZVwiOntcIiRpZFwiOlwiMTk4XCIsXCJGb250U2V0dGluZ3NcIjp7XCIkaWRcIjpcIjE5OVwiLFwiRm9udFNpemVcIjoxMCxcIkZvbnROYW1lXCI6XCJDYWxpYnJpXCIsXCJJc0JvbGRcIjpmYWxzZSxcIklzSXRhbGljXCI6ZmFsc2UsXCJJc1VuZGVybGluZWRcIjpmYWxzZX0sXCJGb3JlZ3JvdW5kXCI6e1wiJGlkXCI6XCIyMDBcIixcIkNvbG9yXCI6e1wiJGlkXCI6XCIyMDFcIixcIkFcIjoyNTUsXCJSXCI6OTQsXCJHXCI6OTQsXCJCXCI6OTR9fSxcIkhvcml6b250YWxBbGlnbm1lbnRcIjowLFwiSXNWaXNpYmxlXCI6dHJ1ZX0sXCJEYXRlRm9ybWF0XCI6e1wiJGlkXCI6XCIyM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jAzXCIsXCJGb3JtYXRcIjowLFwiSXNWaXNpYmxlXCI6ZmFsc2UsXCJMYXN0S25vd25WaXNpYmlsaXR5U3RhdGVcIjpmYWxzZX19LFwiRGVmYXVsdFN3aW1sYW5lVGFza1N0eWxlXCI6e1wiJGlkXCI6XCIyMDRcIixcIlNoYXBlXCI6MixcIlNoYXBlVGhpY2tuZXNzXCI6MCxcIkR1cmF0aW9uRm9ybWF0XCI6MTQsXCJQZXJjZW50YWdlQ29tcGxldGVUZXh0U3R5bGVcIjp7XCIkaWRcIjpcIjIwNVwiLFwiRm9udFNldHRpbmdzXCI6e1wiJGlkXCI6XCIyMDZcIixcIkZvbnRTaXplXCI6MTAsXCJGb250TmFtZVwiOlwiQ2FsaWJyaVwiLFwiSXNCb2xkXCI6ZmFsc2UsXCJJc0l0YWxpY1wiOmZhbHNlLFwiSXNVbmRlcmxpbmVkXCI6ZmFsc2V9LFwiRm9yZWdyb3VuZFwiOntcIiRpZFwiOlwiMjA3XCIsXCJDb2xvclwiOntcIiRpZFwiOlwiMjA4XCIsXCJBXCI6MjU1LFwiUlwiOjk0LFwiR1wiOjk0LFwiQlwiOjk0fX0sXCJIb3Jpem9udGFsQWxpZ25tZW50XCI6MSxcIklzVmlzaWJsZVwiOnRydWV9LFwiUGVyY2VudGFnZUNvbXBsZXRlSGlnaGxpZ2h0U3R5bGVcIjp7XCIkaWRcIjpcIjIwOVwiLFwiQmFja2dyb3VuZFwiOntcIiRpZFwiOlwiMjEwXCIsXCJDb2xvclwiOntcIiRpZFwiOlwiMjExXCIsXCJBXCI6ODksXCJSXCI6MCxcIkdcIjowLFwiQlwiOjB9fX0sXCJEdXJhdGlvblN0eWxlXCI6e1wiJGlkXCI6XCIyMTJcIixcIkZvbnRTZXR0aW5nc1wiOntcIiRpZFwiOlwiMjEzXCIsXCJGb250U2l6ZVwiOjksXCJGb250TmFtZVwiOlwiQ2FsaWJyaVwiLFwiSXNCb2xkXCI6ZmFsc2UsXCJJc0l0YWxpY1wiOmZhbHNlLFwiSXNVbmRlcmxpbmVkXCI6ZmFsc2V9LFwiRm9yZWdyb3VuZFwiOntcIiRpZFwiOlwiMjE0XCIsXCJDb2xvclwiOntcIiRpZFwiOlwiMjE1XCIsXCJBXCI6MjU1LFwiUlwiOjI1NSxcIkdcIjoyNTUsXCJCXCI6MjU1fX0sXCJIb3Jpem9udGFsQWxpZ25tZW50XCI6MSxcIklzVmlzaWJsZVwiOnRydWV9LFwiTWFyZ2luXCI6e1wiJGlkXCI6XCIyMTZcIixcIlRvcFwiOjAuMCxcIkxlZnRcIjowLjAsXCJSaWdodFwiOjAuMCxcIkJvdHRvbVwiOjAuMH0sXCJTdGFydERhdGVQb3NpdGlvblwiOjMsXCJFbmREYXRlUG9zaXRpb25cIjozLFwiVGl0bGVQb3NpdGlvblwiOjQsXCJEdXJhdGlvblBvc2l0aW9uXCI6MixcIlBlcmNlbnRhZ2VDb21wbGV0ZWRQb3NpdGlvblwiOjIsXCJTcGFjaW5nXCI6MyxcIkJhc2VsaW5lU3R5bGVcIjp7XCIkaWRcIjpcIjIxN1wiLFwiQmFzZWxpbmVTaGFwZVN0eWxlXCI6e1wiJGlkXCI6XCIyMThcIixcIk1hcmdpblwiOntcIiRpZFwiOlwiMjE5XCIsXCJUb3BcIjowLjAsXCJMZWZ0XCI6MC4wLFwiUmlnaHRcIjowLjAsXCJCb3R0b21cIjowLjB9LFwiUGFkZGluZ1wiOntcIiRpZFwiOlwiMjIwXCIsXCJUb3BcIjowLjAsXCJMZWZ0XCI6MC4wLFwiUmlnaHRcIjowLjAsXCJCb3R0b21cIjowLjB9LFwiQmFja2dyb3VuZFwiOntcIiRpZFwiOlwiMjIxXCIsXCJDb2xvclwiOntcIiRpZFwiOlwiMjIyXCIsXCJBXCI6MTUzLFwiUlwiOjAsXCJHXCI6MCxcIkJcIjowfX0sXCJJc1Zpc2libGVcIjpmYWxzZSxcIldpZHRoXCI6MC4wLFwiSGVpZ2h0XCI6MC4wLFwiQm9yZGVyU3R5bGVcIjp7XCIkaWRcIjpcIjIyM1wiLFwiTGluZVN0eWxlXCI6e1wiJGlkXCI6XCIyMjRcIixcIkxpbmVDb2xvclwiOntcIiRpZFwiOlwiMjI1XCIsXCJDb2xvclwiOntcIiRpZFwiOlwiMjI2XCIsXCJBXCI6MjU1LFwiUlwiOjI1NSxcIkdcIjowLFwiQlwiOjB9fSxcIkxpbmVXZWlnaHRcIjoyLjAsXCJMaW5lVHlwZVwiOjB9LFwiSXNWaXNpYmxlXCI6ZmFsc2V9fX0sXCJTaGFwZVN0eWxlXCI6e1wiJGlkXCI6XCIyMjdcIixcIk1hcmdpblwiOntcIiRpZFwiOlwiMjI4XCIsXCJUb3BcIjowLjAsXCJMZWZ0XCI6NC4wLFwiUmlnaHRcIjo0LjAsXCJCb3R0b21cIjowLjB9LFwiUGFkZGluZ1wiOntcIiRpZFwiOlwiMjI5XCIsXCJUb3BcIjowLjAsXCJMZWZ0XCI6MC4wLFwiUmlnaHRcIjowLjAsXCJCb3R0b21cIjowLjB9LFwiQmFja2dyb3VuZFwiOntcIiRpZFwiOlwiMjMwXCIsXCJDb2xvclwiOntcIiRpZFwiOlwiMjMxXCIsXCJBXCI6MjU1LFwiUlwiOjY1LFwiR1wiOjEzOCxcIkJcIjoxNzl9fSxcIklzVmlzaWJsZVwiOnRydWUsXCJXaWR0aFwiOjAuMCxcIkhlaWdodFwiOjEwLjAsXCJCb3JkZXJTdHlsZVwiOntcIiRpZFwiOlwiMjMyXCIsXCJMaW5lU3R5bGVcIjp7XCIkaWRcIjpcIjIzM1wiLFwiTGluZUNvbG9yXCI6e1wiJGlkXCI6XCIyMzRcIixcIkNvbG9yXCI6e1wiJGlkXCI6XCIyMzVcIixcIkFcIjoyNTUsXCJSXCI6MjM0LFwiR1wiOjIyLFwiQlwiOjMwfX0sXCJMaW5lV2VpZ2h0XCI6Mi4wLFwiTGluZVR5cGVcIjowfSxcIklzVmlzaWJsZVwiOmZhbHNlfX0sXCJUaXRsZVN0eWxlXCI6e1wiJGlkXCI6XCIyMzZcIixcIkZvbnRTZXR0aW5nc1wiOntcIiRpZFwiOlwiMjM3XCIsXCJGb250U2l6ZVwiOjExLFwiRm9udE5hbWVcIjpcIkNhbGlicmlcIixcIklzQm9sZFwiOmZhbHNlLFwiSXNJdGFsaWNcIjpmYWxzZSxcIklzVW5kZXJsaW5lZFwiOmZhbHNlfSxcIkZvcmVncm91bmRcIjp7XCIkaWRcIjpcIjIzOFwiLFwiQ29sb3JcIjp7XCIkaWRcIjpcIjIzOVwiLFwiQVwiOjI1NSxcIlJcIjowLFwiR1wiOjAsXCJCXCI6MH19LFwiSG9yaXpvbnRhbEFsaWdubWVudFwiOjAsXCJJc1Zpc2libGVcIjp0cnVlfSxcIkRhdGVTdHlsZVwiOntcIiRpZFwiOlwiMjQwXCIsXCJGb250U2V0dGluZ3NcIjp7XCIkaWRcIjpcIjI0MVwiLFwiRm9udFNpemVcIjoxMCxcIkZvbnROYW1lXCI6XCJDYWxpYnJpXCIsXCJJc0JvbGRcIjpmYWxzZSxcIklzSXRhbGljXCI6ZmFsc2UsXCJJc1VuZGVybGluZWRcIjpmYWxzZX0sXCJGb3JlZ3JvdW5kXCI6e1wiJGlkXCI6XCIyNDJcIixcIkNvbG9yXCI6e1wiJGlkXCI6XCIyNDNcIixcIkFcIjoyNTUsXCJSXCI6OTQsXCJHXCI6OTQsXCJCXCI6OTR9fSxcIkhvcml6b250YWxBbGlnbm1lbnRcIjoyLFwiSXNWaXNpYmxlXCI6dHJ1ZX0sXCJEYXRlRm9ybWF0XCI6e1wiJGlkXCI6XCIyND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jQ1XCIsXCJGb3JtYXRcIjowLFwiSXNWaXNpYmxlXCI6ZmFsc2UsXCJMYXN0S25vd25WaXNpYmlsaXR5U3RhdGVcIjpmYWxzZX19LFwiRGVmYXVsdFN3aW1sYW5lTW90U3R5bGVcIjp7XCIkaWRcIjpcIjI0NlwiLFwiU2hhcGVcIjoxNyxcIlNoYXBlU2l6ZVwiOjAsXCJEZXRhaWxzU3BhY2luZ1wiOjAuMCxcIlBhZGRpbmdcIjp7XCIkaWRcIjpcIjI0N1wiLFwiVG9wXCI6NS4wLFwiTGVmdFwiOjMuMCxcIlJpZ2h0XCI6MC4wLFwiQm90dG9tXCI6Mi4wfSxcIlBvc2l0aW9uT25UYXNrXCI6MSxcIlNoYXBlU3R5bGVcIjp7XCIkaWRcIjpcIjI0OFwi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yNTUsXCJSXCI6NDgsXCJHXCI6MTAzLFwiQlwiOjEzNH19LFwiSXNWaXNpYmxlXCI6dHJ1ZSxcIldpZHRoXCI6MTIuMCxcIkhlaWdodFwiOjE0LjAsXCJCb3JkZXJTdHlsZVwiOntcIiRpZFwiOlwiMjUzXCIsXCJMaW5lU3R5bGVcIjp7XCIkaWRcIjpcIjI1NFwiLFwiTGluZUNvbG9yXCI6e1wiJGlkXCI6XCIyNTVcIixcIkNvbG9yXCI6e1wiJGlkXCI6XCIyNTZcIixcIkFcIjoyNTUsXCJSXCI6MjU1LFwiR1wiOjAsXCJCXCI6MH19LFwiTGluZVdlaWdodFwiOjAuMCxcIkxpbmVUeXBlXCI6MH0sXCJJc1Zpc2libGVcIjpmYWxzZX19LFwiVGl0bGVTdHlsZVwiOntcIiRpZFwiOlwiMjU3XCIsXCJGb250U2V0dGluZ3NcIjp7XCIkaWRcIjpcIjI1OFwiLFwiRm9udFNpemVcIjoxMSxcIkZvbnROYW1lXCI6XCJDYWxpYnJpXCIsXCJJc0JvbGRcIjpmYWxzZSxcIklzSXRhbGljXCI6ZmFsc2UsXCJJc1VuZGVybGluZWRcIjpmYWxzZX0sXCJGb3JlZ3JvdW5kXCI6e1wiJGlkXCI6XCIyNTlcIixcIkNvbG9yXCI6e1wiJGlkXCI6XCIyNjBcIixcIkFcIjoyNTUsXCJSXCI6MCxcIkdcIjowLFwiQlwiOjB9fSxcIkhvcml6b250YWxBbGlnbm1lbnRcIjoxLFwiSXNWaXNpYmxlXCI6dHJ1ZX0sXCJEYXRlU3R5bGVcIjp7XCIkaWRcIjpcIjI2MVwiLFwiRm9udFNldHRpbmdzXCI6e1wiJGlkXCI6XCIyNjJcIixcIkZvbnRTaXplXCI6MTAsXCJGb250TmFtZVwiOlwiQ2FsaWJyaVwiLFwiSXNCb2xkXCI6ZmFsc2UsXCJJc0l0YWxpY1wiOmZhbHNlLFwiSXNVbmRlcmxpbmVkXCI6ZmFsc2V9LFwiRm9yZWdyb3VuZFwiOntcIiRpZFwiOlwiMjYzXCIsXCJDb2xvclwiOntcIiRpZFwiOlwiMjY0XCIsXCJBXCI6MjU1LFwiUlwiOjk0LFwiR1wiOjk0LFwiQlwiOjk0fX0sXCJIb3Jpem9udGFsQWxpZ25tZW50XCI6MSxcIklzVmlzaWJsZVwiOnRydWV9LFwiRGF0ZUZvcm1hdFwiOntcIiRpZFwiOlwiMjY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2NlwiLFwiRm9ybWF0XCI6MCxcIklzVmlzaWJsZVwiOmZhbHNlLFwiTGFzdEtub3duVmlzaWJpbGl0eVN0YXRlXCI6ZmFsc2V9fX0sXCJfYWRkaXRpb25hbFN3aW1sYW5lVjJTdHlsZXNcIjpbe1wiJGlkXCI6XCIyNjdcIixcIlN0eWxlSWRcIjpcIjk4NTEzZTEwLTU1MWMtNGYzMC1hYzExLWEwNjkwZTkwMzEzNFwiLFwiTmFtZVwiOlwiU3dpbWxhbmUgU3R5bGUgMlwiLFwiSGVhZGVyU3R5bGVcIjp7XCIkaWRcIjpcIjI2OFwiLFwiVGV4dFN0eWxlXCI6e1wiJGlkXCI6XCIyNjlcIixcIkZvbnRTZXR0aW5nc1wiOntcIiRpZFwiOlwiMjcwXCIsXCJGb250U2l6ZVwiOjExLFwiRm9udE5hbWVcIjpcIkNhbGlicmlcIixcIklzQm9sZFwiOmZhbHNlLFwiSXNJdGFsaWNcIjpmYWxzZSxcIklzVW5kZXJsaW5lZFwiOmZhbHNlfSxcIkZvcmVncm91bmRcIjp7XCIkaWRcIjpcIjI3MVwiLFwiQ29sb3JcIjp7XCIkaWRcIjpcIjI3MlwiLFwiQVwiOjI1NSxcIlJcIjoyNTUsXCJHXCI6MjU1LFwiQlwiOjI1NX19LFwiSG9yaXpvbnRhbEFsaWdubWVudFwiOjEsXCJJc1Zpc2libGVcIjp0cnVlfSxcIlJlY3RhbmdsZVN0eWxlXCI6e1wiJGlkXCI6XCIyNzNcIixcIk1hcmdpblwiOntcIiRpZFwiOlwiMjc0XCIsXCJUb3BcIjowLjAsXCJMZWZ0XCI6MC4wLFwiUmlnaHRcIjowLjAsXCJCb3R0b21cIjowLjB9LFwiUGFkZGluZ1wiOntcIiRpZFwiOlwiMjc1XCIsXCJUb3BcIjowLjAsXCJMZWZ0XCI6MC4wLFwiUmlnaHRcIjowLjAsXCJCb3R0b21cIjowLjB9LFwiQmFja2dyb3VuZFwiOntcIiRpZFwiOlwiMjc2XCIsXCJDb2xvclwiOntcIiRpZFwiOlwiMjc3XCIsXCJBXCI6MjU1LFwiUlwiOjE2NixcIkdcIjoxODMsXCJCXCI6Mzl9fSxcIklzVmlzaWJsZVwiOnRydWUsXCJXaWR0aFwiOjAuMCxcIkhlaWdodFwiOjAuMCxcIkJvcmRlclN0eWxlXCI6e1wiJGlkXCI6XCIyNzhcIixcIkxpbmVTdHlsZVwiOntcIiRpZFwiOlwiMjc5XCIsXCJMaW5lQ29sb3JcIjp7XCIkaWRcIjpcIjI4MFwiLFwiQ29sb3JcIjp7XCIkaWRcIjpcIjI4MVwiLFwiQVwiOjI1NSxcIlJcIjoyNTUsXCJHXCI6MjU1LFwiQlwiOjI1NX19LFwiTGluZVdlaWdodFwiOjAuMCxcIkxpbmVUeXBlXCI6MH0sXCJJc1Zpc2libGVcIjpmYWxzZX19fSxcIkJhY2tncm91bmRTdHlsZVwiOntcIiRpZFwiOlwiMjgyXCIsXCJNYXJnaW5cIjp7XCIkaWRcIjpcIjI4M1wiLFwiVG9wXCI6MC4wLFwiTGVmdFwiOjAuMCxcIlJpZ2h0XCI6MC4wLFwiQm90dG9tXCI6MC4wfSxcIlBhZGRpbmdcIjp7XCIkaWRcIjpcIjI4NFwiLFwiVG9wXCI6MC4wLFwiTGVmdFwiOjAuMCxcIlJpZ2h0XCI6MC4wLFwiQm90dG9tXCI6MC4wfSxcIkJhY2tncm91bmRcIjp7XCIkaWRcIjpcIjI4NVwiLFwiQ29sb3JcIjp7XCIkaWRcIjpcIjI4NlwiLFwiQVwiOjUxLFwiUlwiOjIwMCxcIkdcIjoyMDAsXCJCXCI6MjAwfX0sXCJJc1Zpc2libGVcIjp0cnVlLFwiV2lkdGhcIjowLjAsXCJIZWlnaHRcIjowLjAsXCJCb3JkZXJTdHlsZVwiOntcIiRpZFwiOlwiMjg3XCIsXCJMaW5lU3R5bGVcIjp7XCIkaWRcIjpcIjI4OFwiLFwiTGluZUNvbG9yXCI6e1wiJGlkXCI6XCIyODlcIixcIkNvbG9yXCI6e1wiJGlkXCI6XCIyOTBcIixcIkFcIjoyNTUsXCJSXCI6MjM0LFwiR1wiOjIyLFwiQlwiOjMwfX0sXCJMaW5lV2VpZ2h0XCI6Mi4wLFwiTGluZVR5cGVcIjowfSxcIklzVmlzaWJsZVwiOmZhbHNlfX0sXCJJc0Fib3ZlVGltZWJhbmRcIjpmYWxzZSxcIlNwYWNpbmdcIjoyLFwiRGVmYXVsdFN3aW1sYW5lQWN0aXZpdHlTdHlsZVwiOntcIiRpZFwiOlwiMjkxXCIsXCJIZWFkZXJTdHlsZVwiOntcIiRpZFwiOlwiMjkyXCIsXCJUZXh0U3R5bGVcIjp7XCIkaWRcIjpcIjI5M1wiLFwiRm9udFNldHRpbmdzXCI6e1wiJGlkXCI6XCIyOTRcIixcIkZvbnRTaXplXCI6MTEsXCJGb250TmFtZVwiOlwiQ2FsaWJyaVwiLFwiSXNCb2xkXCI6ZmFsc2UsXCJJc0l0YWxpY1wiOmZhbHNlLFwiSXNVbmRlcmxpbmVkXCI6ZmFsc2V9LFwiRm9yZWdyb3VuZFwiOntcIiRpZFwiOlwiMjk1XCIsXCJDb2xvclwiOntcIiRpZFwiOlwiMjk2XCIsXCJBXCI6MjU1LFwiUlwiOjY0LFwiR1wiOjY0LFwiQlwiOjY0fX0sXCJIb3Jpem9udGFsQWxpZ25tZW50XCI6MCxcIklzVmlzaWJsZVwiOnRydWV9LFwiUmVjdGFuZ2xlU3R5bGVcIjp7XCIkaWRcIjpcIjI5N1wiLFwiTWFyZ2luXCI6e1wiJGlkXCI6XCIyOThcIixcIlRvcFwiOjAuMCxcIkxlZnRcIjowLjAsXCJSaWdodFwiOjAuMCxcIkJvdHRvbVwiOjAuMH0sXCJQYWRkaW5nXCI6e1wiJGlkXCI6XCIyOTlcIixcIlRvcFwiOjAuMCxcIkxlZnRcIjowLjAsXCJSaWdodFwiOjAuMCxcIkJvdHRvbVwiOjAuMH0sXCJCYWNrZ3JvdW5kXCI6e1wiJGlkXCI6XCIzMDBcIixcIkNvbG9yXCI6e1wiJGlkXCI6XCIzMDFcIixcIkFcIjoxMjcsXCJSXCI6MTY2LFwiR1wiOjE4MyxcIkJcIjozOX19LFwiSXNWaXNpYmxlXCI6dHJ1ZSxcIldpZHRoXCI6MC4wLFwiSGVpZ2h0XCI6MC4wLFwiQm9yZGVyU3R5bGVcIjp7XCIkaWRcIjpcIjMwMlwiLFwiTGluZVN0eWxlXCI6e1wiJGlkXCI6XCIzMDNcIixcIkxpbmVDb2xvclwiOntcIiRpZFwiOlwiMzA0XCIsXCJDb2xvclwiOntcIiRpZFwiOlwiMzA1XCIsXCJBXCI6MjU1LFwiUlwiOjI1NSxcIkdcIjoyNTUsXCJCXCI6MjU1fX0sXCJMaW5lV2VpZ2h0XCI6MC4wLFwiTGluZVR5cGVcIjowfSxcIklzVmlzaWJsZVwiOmZhbHNlfX19LFwiQmFja2dyb3VuZFN0eWxlXCI6e1wiJGlkXCI6XCIzMDZcIixcIk1hcmdpblwiOntcIiRpZFwiOlwiMzA3XCIsXCJUb3BcIjowLjAsXCJMZWZ0XCI6MC4wLFwiUmlnaHRcIjowLjAsXCJCb3R0b21cIjowLjB9LFwiUGFkZGluZ1wiOntcIiRpZFwiOlwiMzA4XCIsXCJUb3BcIjowLjAsXCJMZWZ0XCI6MC4wLFwiUmlnaHRcIjowLjAsXCJCb3R0b21cIjowLjB9LFwiQmFja2dyb3VuZFwiOntcIiRpZFwiOlwiMzA5XCIsXCJDb2xvclwiOntcIiRpZFwiOlwiMzEwXCIsXCJBXCI6NTEsXCJSXCI6MjAwLFwiR1wiOjIwMCxcIkJcIjoyMDB9fSxcIklzVmlzaWJsZVwiOnRydWUsXCJXaWR0aFwiOjAuMCxcIkhlaWdodFwiOjAuMCxcIkJvcmRlclN0eWxlXCI6e1wiJGlkXCI6XCIzMTFcIixcIkxpbmVTdHlsZVwiOntcIiRpZFwiOlwiMzEyXCIsXCJMaW5lQ29sb3JcIjp7XCIkaWRcIjpcIjMxM1wiLFwiQ29sb3JcIjp7XCIkaWRcIjpcIjMxNFwiLFwiQVwiOjI1NSxcIlJcIjoyMzQsXCJHXCI6MjIsXCJCXCI6MzB9fSxcIkxpbmVXZWlnaHRcIjoyLjAsXCJMaW5lVHlwZVwiOjB9LFwiSXNWaXNpYmxlXCI6ZmFsc2V9fX0sXCJEZWZhdWx0U3dpbWxhbmVNaWxlc3RvbmVTdHlsZVwiOntcIiRpZFwiOlwiMzE1XCIsXCJUaXRsZVBvc2l0aW9uXCI6MCxcIkRhdGVQb3NpdGlvblwiOjIsXCJTaGFwZVR5cGVcIjoxNyxcIlNoYXBlU2l6ZVwiOjAsXCJTcGFjaW5nXCI6NSxcIlNoYXBlU3R5bGVcIjp7XCIkaWRcIjpcIjMxNlwiLFwiTWFyZ2luXCI6e1wiJGlkXCI6XCIzMTdcIixcIlRvcFwiOjAuMCxcIkxlZnRcIjowLjAsXCJSaWdodFwiOjAuMCxcIkJvdHRvbVwiOjAuMH0sXCJQYWRkaW5nXCI6e1wiJGlkXCI6XCIzMThcIixcIlRvcFwiOjAuMCxcIkxlZnRcIjowLjAsXCJSaWdodFwiOjAuMCxcIkJvdHRvbVwiOjAuMH0sXCJCYWNrZ3JvdW5kXCI6e1wiJGlkXCI6XCIzMTlcIixcIkNvbG9yXCI6e1wiJGlkXCI6XCIzMjBcIixcIkFcIjoyNTUsXCJSXCI6MTY2LFwiR1wiOjE4MyxcIkJcIjozOX19LFwiSXNWaXNpYmxlXCI6dHJ1ZSxcIldpZHRoXCI6MTIuMCxcIkhlaWdodFwiOjE0LjAsXCJCb3JkZXJTdHlsZVwiOntcIiRpZFwiOlwiMzIxXCIsXCJMaW5lU3R5bGVcIjp7XCIkaWRcIjpcIjMyMlwiLFwiTGluZUNvbG9yXCI6e1wiJGlkXCI6XCIzMjNcIixcIkNvbG9yXCI6e1wiJGlkXCI6XCIzMjRcIixcIkFcIjoyNTUsXCJSXCI6MjM0LFwiR1wiOjIyLFwiQlwiOjMwfX0sXCJMaW5lV2VpZ2h0XCI6Mi4wLFwiTGluZVR5cGVcIjowfSxcIklzVmlzaWJsZVwiOmZhbHNlfX0sXCJUaXRsZVN0eWxlXCI6e1wiJGlkXCI6XCIzMjVcIixcIkZvbnRTZXR0aW5nc1wiOntcIiRpZFwiOlwiMzI2XCIsXCJGb250U2l6ZVwiOjExLFwiRm9udE5hbWVcIjpcIkNhbGlicmlcIixcIklzQm9sZFwiOmZhbHNlLFwiSXNJdGFsaWNcIjpmYWxzZSxcIklzVW5kZXJsaW5lZFwiOmZhbHNlfSxcIkZvcmVncm91bmRcIjp7XCIkaWRcIjpcIjMyN1wiLFwiQ29sb3JcIjp7XCIkaWRcIjpcIjMyOFwiLFwiQVwiOjI1NSxcIlJcIjowLFwiR1wiOjAsXCJCXCI6MH19LFwiSG9yaXpvbnRhbEFsaWdubWVudFwiOjIsXCJJc1Zpc2libGVcIjp0cnVlfSxcIkRhdGVTdHlsZVwiOntcIiRpZFwiOlwiMzI5XCIsXCJGb250U2V0dGluZ3NcIjp7XCIkaWRcIjpcIjMzMFwiLFwiRm9udFNpemVcIjoxMCxcIkZvbnROYW1lXCI6XCJDYWxpYnJpXCIsXCJJc0JvbGRcIjpmYWxzZSxcIklzSXRhbGljXCI6ZmFsc2UsXCJJc1VuZGVybGluZWRcIjpmYWxzZX0sXCJGb3JlZ3JvdW5kXCI6e1wiJGlkXCI6XCIzMzFcIixcIkNvbG9yXCI6e1wiJGlkXCI6XCIzMzJcIixcIkFcIjoyNTUsXCJSXCI6OTQsXCJHXCI6OTQsXCJCXCI6OTR9fSxcIkhvcml6b250YWxBbGlnbm1lbnRcIjowLFwiSXNWaXNpYmxlXCI6dHJ1ZX0sXCJEYXRlRm9ybWF0XCI6e1wiJGlkXCI6XCIzMz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M0XCIsXCJGb3JtYXRcIjowLFwiSXNWaXNpYmxlXCI6ZmFsc2UsXCJMYXN0S25vd25WaXNpYmlsaXR5U3RhdGVcIjpmYWxzZX19LFwiRGVmYXVsdFN3aW1sYW5lVGFza1N0eWxlXCI6e1wiJGlkXCI6XCIzMzVcIixcIlNoYXBlXCI6MixcIlNoYXBlVGhpY2tuZXNzXCI6MCxcIkR1cmF0aW9uRm9ybWF0XCI6MTQsXCJQZXJjZW50YWdlQ29tcGxldGVUZXh0U3R5bGVcIjp7XCIkaWRcIjpcIjMzNlwiLFwiRm9udFNldHRpbmdzXCI6e1wiJGlkXCI6XCIzMzdcIixcIkZvbnRTaXplXCI6MTAsXCJGb250TmFtZVwiOlwiQ2FsaWJyaVwiLFwiSXNCb2xkXCI6ZmFsc2UsXCJJc0l0YWxpY1wiOmZhbHNlLFwiSXNVbmRlcmxpbmVkXCI6ZmFsc2V9LFwiRm9yZWdyb3VuZFwiOntcIiRpZFwiOlwiMzM4XCIsXCJDb2xvclwiOntcIiRpZFwiOlwiMzM5XCIsXCJBXCI6MjU1LFwiUlwiOjk0LFwiR1wiOjk0LFwiQlwiOjk0fX0sXCJIb3Jpem9udGFsQWxpZ25tZW50XCI6MSxcIklzVmlzaWJsZVwiOnRydWV9LFwiUGVyY2VudGFnZUNvbXBsZXRlSGlnaGxpZ2h0U3R5bGVcIjp7XCIkaWRcIjpcIjM0MFwiLFwiQmFja2dyb3VuZFwiOntcIiRpZFwiOlwiMzQxXCIsXCJDb2xvclwiOntcIiRpZFwiOlwiMzQyXCIsXCJBXCI6ODksXCJSXCI6MCxcIkdcIjowLFwiQlwiOjB9fX0sXCJEdXJhdGlvblN0eWxlXCI6e1wiJGlkXCI6XCIzNDNcIixcIkZvbnRTZXR0aW5nc1wiOntcIiRpZFwiOlwiMzQ0XCIsXCJGb250U2l6ZVwiOjksXCJGb250TmFtZVwiOlwiQ2FsaWJyaVwiLFwiSXNCb2xkXCI6ZmFsc2UsXCJJc0l0YWxpY1wiOmZhbHNlLFwiSXNVbmRlcmxpbmVkXCI6ZmFsc2V9LFwiRm9yZWdyb3VuZFwiOntcIiRpZFwiOlwiMzQ1XCIsXCJDb2xvclwiOntcIiRpZFwiOlwiMzQ2XCIsXCJBXCI6MjU1LFwiUlwiOjI1NSxcIkdcIjoyNTUsXCJCXCI6MjU1fX0sXCJIb3Jpem9udGFsQWxpZ25tZW50XCI6MSxcIklzVmlzaWJsZVwiOnRydWV9LFwiTWFyZ2luXCI6e1wiJGlkXCI6XCIzNDdcIixcIlRvcFwiOjAuMCxcIkxlZnRcIjowLjAsXCJSaWdodFwiOjAuMCxcIkJvdHRvbVwiOjAuMH0sXCJTdGFydERhdGVQb3NpdGlvblwiOjMsXCJFbmREYXRlUG9zaXRpb25cIjozLFwiVGl0bGVQb3NpdGlvblwiOjQsXCJEdXJhdGlvblBvc2l0aW9uXCI6MixcIlBlcmNlbnRhZ2VDb21wbGV0ZWRQb3NpdGlvblwiOjIsXCJTcGFjaW5nXCI6MyxcIkJhc2VsaW5lU3R5bGVcIjp7XCIkaWRcIjpcIjM0OFwiLFwiQmFzZWxpbmV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TUzLFwiUlwiOjAsXCJHXCI6MCxcIkJcIjowfX0sXCJJc1Zpc2libGVcIjpmYWxzZSxcIldpZHRoXCI6MC4wLFwiSGVpZ2h0XCI6MC4wLFwiQm9yZGVyU3R5bGVcIjp7XCIkaWRcIjpcIjM1NFwiLFwiTGluZVN0eWxlXCI6e1wiJGlkXCI6XCIzNTVcIixcIkxpbmVDb2xvclwiOntcIiRpZFwiOlwiMzU2XCIsXCJDb2xvclwiOntcIiRpZFwiOlwiMzU3XCIsXCJBXCI6MjU1LFwiUlwiOjI1NSxcIkdcIjowLFwiQlwiOjB9fSxcIkxpbmVXZWlnaHRcIjoyLjAsXCJMaW5lVHlwZVwiOjB9LFwiSXNWaXNpYmxlXCI6ZmFsc2V9fX0sXCJTaGFwZVN0eWxlXCI6e1wiJGlkXCI6XCIzNThcIixcIk1hcmdpblwiOntcIiRpZFwiOlwiMzU5XCIsXCJUb3BcIjowLjAsXCJMZWZ0XCI6NC4wLFwiUmlnaHRcIjo0LjAsXCJCb3R0b21cIjowLjB9LFwiUGFkZGluZ1wiOntcIiRpZFwiOlwiMzYwXCIsXCJUb3BcIjowLjAsXCJMZWZ0XCI6MC4wLFwiUmlnaHRcIjowLjAsXCJCb3R0b21cIjowLjB9LFwiQmFja2dyb3VuZFwiOntcIiRpZFwiOlwiMzYxXCIsXCJDb2xvclwiOntcIiRpZFwiOlwiMzYyXCIsXCJBXCI6MjU1LFwiUlwiOjE2NixcIkdcIjoxODMsXCJCXCI6Mzl9fSxcIklzVmlzaWJsZVwiOnRydWUsXCJXaWR0aFwiOjAuMCxcIkhlaWdodFwiOjEwLjAsXCJCb3JkZXJTdHlsZVwiOntcIiRpZFwiOlwiMzYzXCIsXCJMaW5lU3R5bGVcIjp7XCIkaWRcIjpcIjM2NFwiLFwiTGluZUNvbG9yXCI6e1wiJGlkXCI6XCIzNjVcIixcIkNvbG9yXCI6e1wiJGlkXCI6XCIzNjZcIixcIkFcIjoyNTUsXCJSXCI6MjM0LFwiR1wiOjIyLFwiQlwiOjMwfX0sXCJMaW5lV2VpZ2h0XCI6Mi4wLFwiTGluZVR5cGVcIjowfSxcIklzVmlzaWJsZVwiOmZhbHNlfX0sXCJUaXRsZVN0eWxlXCI6e1wiJGlkXCI6XCIzNjdcIixcIkZvbnRTZXR0aW5nc1wiOntcIiRpZFwiOlwiMzY4XCIsXCJGb250U2l6ZVwiOjExLFwiRm9udE5hbWVcIjpcIkNhbGlicmlcIixcIklzQm9sZFwiOmZhbHNlLFwiSXNJdGFsaWNcIjpmYWxzZSxcIklzVW5kZXJsaW5lZFwiOmZhbHNlfSxcIkZvcmVncm91bmRcIjp7XCIkaWRcIjpcIjM2OVwiLFwiQ29sb3JcIjp7XCIkaWRcIjpcIjM3MFwiLFwiQVwiOjI1NSxcIlJcIjowLFwiR1wiOjAsXCJCXCI6MH19LFwiSG9yaXpvbnRhbEFsaWdubWVudFwiOjAsXCJJc1Zpc2libGVcIjp0cnVlfSxcIkRhdGVTdHlsZVwiOntcIiRpZFwiOlwiMzcxXCIsXCJGb250U2V0dGluZ3NcIjp7XCIkaWRcIjpcIjM3MlwiLFwiRm9udFNpemVcIjoxMCxcIkZvbnROYW1lXCI6XCJDYWxpYnJpXCIsXCJJc0JvbGRcIjpmYWxzZSxcIklzSXRhbGljXCI6ZmFsc2UsXCJJc1VuZGVybGluZWRcIjpmYWxzZX0sXCJGb3JlZ3JvdW5kXCI6e1wiJGlkXCI6XCIzNzNcIixcIkNvbG9yXCI6e1wiJGlkXCI6XCIzNzRcIixcIkFcIjoyNTUsXCJSXCI6OTQsXCJHXCI6OTQsXCJCXCI6OTR9fSxcIkhvcml6b250YWxBbGlnbm1lbnRcIjoyLFwiSXNWaXNpYmxlXCI6dHJ1ZX0sXCJEYXRlRm9ybWF0XCI6e1wiJGlkXCI6XCIzNz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c2XCIsXCJGb3JtYXRcIjowLFwiSXNWaXNpYmxlXCI6ZmFsc2UsXCJMYXN0S25vd25WaXNpYmlsaXR5U3RhdGVcIjpmYWxzZX19LFwiRGVmYXVsdFN3aW1sYW5lTW90U3R5bGVcIjp7XCIkaWRcIjpcIjM3N1wiLFwiU2hhcGVcIjoxNyxcIlNoYXBlU2l6ZVwiOjAsXCJEZXRhaWxzU3BhY2luZ1wiOjAuMCxcIlBhZGRpbmdcIjp7XCIkaWRcIjpcIjM3OFwiLFwiVG9wXCI6NS4wLFwiTGVmdFwiOjMuMCxcIlJpZ2h0XCI6MC4wLFwiQm90dG9tXCI6Mi4wfSxcIlBvc2l0aW9uT25UYXNrXCI6MSxcIlNoYXBlU3R5bGVcIjp7XCIkaWRcIjpcIjM3OVwiLFwiTWFyZ2luXCI6e1wiJGlkXCI6XCIzODBcIixcIlRvcFwiOjAuMCxcIkxlZnRcIjowLjAsXCJSaWdodFwiOjAuMCxcIkJvdHRvbVwiOjAuMH0sXCJQYWRkaW5nXCI6e1wiJGlkXCI6XCIzODFcIixcIlRvcFwiOjAuMCxcIkxlZnRcIjowLjAsXCJSaWdodFwiOjAuMCxcIkJvdHRvbVwiOjAuMH0sXCJCYWNrZ3JvdW5kXCI6e1wiJGlkXCI6XCIzODJcIixcIkNvbG9yXCI6e1wiJGlkXCI6XCIzODNcIixcIkFcIjoyNTUsXCJSXCI6MTI0LFwiR1wiOjEzNyxcIkJcIjoyOX19LFwiSXNWaXNpYmxlXCI6dHJ1ZSxcIldpZHRoXCI6MTIuMCxcIkhlaWdodFwiOjE0LjAsXCJCb3JkZXJTdHlsZVwiOntcIiRpZFwiOlwiMzg0XCIsXCJMaW5lU3R5bGVcIjp7XCIkaWRcIjpcIjM4NVwiLFwiTGluZUNvbG9yXCI6e1wiJGlkXCI6XCIzODZcIixcIkNvbG9yXCI6e1wiJGlkXCI6XCIzODdcIixcIkFcIjoyNTUsXCJSXCI6MjU1LFwiR1wiOjI1NSxcIkJcIjoyNTV9fSxcIkxpbmVXZWlnaHRcIjowLjAsXCJMaW5lVHlwZVwiOjB9LFwiSXNWaXNpYmxlXCI6ZmFsc2V9fSxcIlRpdGxlU3R5bGVcIjp7XCIkaWRcIjpcIjM4OFwiLFwiRm9udFNldHRpbmdzXCI6e1wiJGlkXCI6XCIzODlcIixcIkZvbnRTaXplXCI6MTEsXCJGb250TmFtZVwiOlwiQ2FsaWJyaVwiLFwiSXNCb2xkXCI6ZmFsc2UsXCJJc0l0YWxpY1wiOmZhbHNlLFwiSXNVbmRlcmxpbmVkXCI6ZmFsc2V9LFwiRm9yZWdyb3VuZFwiOntcIiRpZFwiOlwiMzkwXCIsXCJDb2xvclwiOntcIiRpZFwiOlwiMzkxXCIsXCJBXCI6MjU1LFwiUlwiOjAsXCJHXCI6MCxcIkJcIjowfX0sXCJIb3Jpem9udGFsQWxpZ25tZW50XCI6MSxcIklzVmlzaWJsZVwiOnRydWV9LFwiRGF0ZVN0eWxlXCI6e1wiJGlkXCI6XCIzOTJcIixcIkZvbnRTZXR0aW5nc1wiOntcIiRpZFwiOlwiMzkzXCIsXCJGb250U2l6ZVwiOjEwLFwiRm9udE5hbWVcIjpcIkNhbGlicmlcIixcIklzQm9sZFwiOmZhbHNlLFwiSXNJdGFsaWNcIjpmYWxzZSxcIklzVW5kZXJsaW5lZFwiOmZhbHNlfSxcIkZvcmVncm91bmRcIjp7XCIkaWRcIjpcIjM5NFwiLFwiQ29sb3JcIjp7XCIkaWRcIjpcIjM5NVwiLFwiQVwiOjI1NSxcIlJcIjo5NCxcIkdcIjo5NCxcIkJcIjo5NH19LFwiSG9yaXpvbnRhbEFsaWdubWVudFwiOjEsXCJJc1Zpc2libGVcIjp0cnVlfSxcIkRhdGVGb3JtYXRcIjp7XCIkaWRcIjpcIjM5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OTdcIixcIkZvcm1hdFwiOjAsXCJJc1Zpc2libGVcIjpmYWxzZSxcIkxhc3RLbm93blZpc2liaWxpdHlTdGF0ZVwiOmZhbHNlfX19LHtcIiRpZFwiOlwiMzk4XCIsXCJTdHlsZUlkXCI6XCJiMjRmODA0NS1mNjliLTRhNDMtODI5Zi1hNTY1MDNmZGNkNjlcIixcIk5hbWVcIjpcIlN3aW1sYW5lIFN0eWxlIDNcIixcIkhlYWRlclN0eWxlXCI6e1wiJGlkXCI6XCIzOTlcIixcIlRleHRTdHlsZVwiOntcIiRpZFwiOlwiNDAwXCIsXCJGb250U2V0dGluZ3NcIjp7XCIkaWRcIjpcIjQwMVwiLFwiRm9udFNpemVcIjoxMSxcIkZvbnROYW1lXCI6XCJDYWxpYnJpXCIsXCJJc0JvbGRcIjpmYWxzZSxcIklzSXRhbGljXCI6ZmFsc2UsXCJJc1VuZGVybGluZWRcIjpmYWxzZX0sXCJGb3JlZ3JvdW5kXCI6e1wiJGlkXCI6XCI0MDJcIixcIkNvbG9yXCI6e1wiJGlkXCI6XCI0MDNcIixcIkFcIjoyNTUsXCJSXCI6MjU1LFwiR1wiOjI1NSxcIkJcIjoyNTV9fSxcIkhvcml6b250YWxBbGlnbm1lbnRcIjoxLFwiSXNWaXNpYmxlXCI6dHJ1ZX0sXCJSZWN0YW5nbGVTdHlsZVwiOntcIiRpZFwiOlwiNDA0XCIsXCJNYXJnaW5cIjp7XCIkaWRcIjpcIjQwNVwiLFwiVG9wXCI6MC4wLFwiTGVmdFwiOjAuMCxcIlJpZ2h0XCI6MC4wLFwiQm90dG9tXCI6MC4wfSxcIlBhZGRpbmdcIjp7XCIkaWRcIjpcIjQwNlwiLFwiVG9wXCI6MC4wLFwiTGVmdFwiOjAuMCxcIlJpZ2h0XCI6MC4wLFwiQm90dG9tXCI6MC4wfSxcIkJhY2tncm91bmRcIjp7XCIkaWRcIjpcIjQwN1wiLFwiQ29sb3JcIjp7XCIkaWRcIjpcIjQwOFwiLFwiQVwiOjI1NSxcIlJcIjoyNDYsXCJHXCI6MTQ2LFwiQlwiOjB9fSxcIklzVmlzaWJsZVwiOnRydWUsXCJXaWR0aFwiOjAuMCxcIkhlaWdodFwiOjAuMCxcIkJvcmRlclN0eWxlXCI6e1wiJGlkXCI6XCI0MDlcIixcIkxpbmVTdHlsZVwiOntcIiRpZFwiOlwiNDEwXCIsXCJMaW5lQ29sb3JcIjp7XCIkaWRcIjpcIjQxMVwiLFwiQ29sb3JcIjp7XCIkaWRcIjpcIjQxMlwiLFwiQVwiOjI1NSxcIlJcIjoyNTUsXCJHXCI6MjU1LFwiQlwiOjI1NX19LFwiTGluZVdlaWdodFwiOjAuMCxcIkxpbmVUeXBlXCI6MH0sXCJJc1Zpc2libGVcIjpmYWxzZX19fSxcIkJhY2tncm91bmRTdHlsZVwiOntcIiRpZFwiOlwiNDEzXCIsXCJNYXJnaW5cIjp7XCIkaWRcIjpcIjQxNFwiLFwiVG9wXCI6MC4wLFwiTGVmdFwiOjAuMCxcIlJpZ2h0XCI6MC4wLFwiQm90dG9tXCI6MC4wfSxcIlBhZGRpbmdcIjp7XCIkaWRcIjpcIjQxNVwiLFwiVG9wXCI6MC4wLFwiTGVmdFwiOjAuMCxcIlJpZ2h0XCI6MC4wLFwiQm90dG9tXCI6MC4wfSxcIkJhY2tncm91bmRcIjp7XCIkaWRcIjpcIjQxNlwiLFwiQ29sb3JcIjp7XCIkaWRcIjpcIjQxN1wiLFwiQVwiOjUxLFwiUlwiOjIwMCxcIkdcIjoyMDAsXCJCXCI6MjAwfX0sXCJJc1Zpc2libGVcIjp0cnVlLFwiV2lkdGhcIjowLjAsXCJIZWlnaHRcIjowLjAsXCJCb3JkZXJTdHlsZVwiOntcIiRpZFwiOlwiNDE4XCIsXCJMaW5lU3R5bGVcIjp7XCIkaWRcIjpcIjQxOVwiLFwiTGluZUNvbG9yXCI6e1wiJGlkXCI6XCI0MjBcIixcIkNvbG9yXCI6e1wiJGlkXCI6XCI0MjFcIixcIkFcIjoyNTUsXCJSXCI6MjM0LFwiR1wiOjIyLFwiQlwiOjMwfX0sXCJMaW5lV2VpZ2h0XCI6Mi4wLFwiTGluZVR5cGVcIjowfSxcIklzVmlzaWJsZVwiOmZhbHNlfX0sXCJJc0Fib3ZlVGltZWJhbmRcIjpmYWxzZSxcIlNwYWNpbmdcIjoyLFwiRGVmYXVsdFN3aW1sYW5lQWN0aXZpdHlTdHlsZVwiOntcIiRpZFwiOlwiNDIyXCIsXCJIZWFkZXJTdHlsZVwiOntcIiRpZFwiOlwiNDIzXCIsXCJUZXh0U3R5bGVcIjp7XCIkaWRcIjpcIjQyNFwiLFwiRm9udFNldHRpbmdzXCI6e1wiJGlkXCI6XCI0MjVcIixcIkZvbnRTaXplXCI6MTEsXCJGb250TmFtZVwiOlwiQ2FsaWJyaVwiLFwiSXNCb2xkXCI6ZmFsc2UsXCJJc0l0YWxpY1wiOmZhbHNlLFwiSXNVbmRlcmxpbmVkXCI6ZmFsc2V9LFwiRm9yZWdyb3VuZFwiOntcIiRpZFwiOlwiNDI2XCIsXCJDb2xvclwiOntcIiRpZFwiOlwiNDI3XCIsXCJBXCI6MjU1LFwiUlwiOjY0LFwiR1wiOjY0LFwiQlwiOjY0fX0sXCJIb3Jpem9udGFsQWxpZ25tZW50XCI6MCxcIklzVmlzaWJsZVwiOnRydWV9LFwiUmVjdGFuZ2xlU3R5bGVcIjp7XCIkaWRcIjpcIjQyOFwiLFwiTWFyZ2luXCI6e1wiJGlkXCI6XCI0MjlcIixcIlRvcFwiOjAuMCxcIkxlZnRcIjowLjAsXCJSaWdodFwiOjAuMCxcIkJvdHRvbVwiOjAuMH0sXCJQYWRkaW5nXCI6e1wiJGlkXCI6XCI0MzBcIixcIlRvcFwiOjAuMCxcIkxlZnRcIjowLjAsXCJSaWdodFwiOjAuMCxcIkJvdHRvbVwiOjAuMH0sXCJCYWNrZ3JvdW5kXCI6e1wiJGlkXCI6XCI0MzFcIixcIkNvbG9yXCI6e1wiJGlkXCI6XCI0MzJcIixcIkFcIjoxMjcsXCJSXCI6MjQ2LFwiR1wiOjE0NixcIkJcIjowfX0sXCJJc1Zpc2libGVcIjp0cnVlLFwiV2lkdGhcIjowLjAsXCJIZWlnaHRcIjowLjAsXCJCb3JkZXJTdHlsZVwiOntcIiRpZFwiOlwiNDMzXCIsXCJMaW5lU3R5bGVcIjp7XCIkaWRcIjpcIjQzNFwiLFwiTGluZUNvbG9yXCI6e1wiJGlkXCI6XCI0MzVcIixcIkNvbG9yXCI6e1wiJGlkXCI6XCI0MzZcIixcIkFcIjoyNTUsXCJSXCI6MjU1LFwiR1wiOjI1NSxcIkJcIjoyNTV9fSxcIkxpbmVXZWlnaHRcIjowLjAsXCJMaW5lVHlwZVwiOjB9LFwiSXNWaXNpYmxlXCI6ZmFsc2V9fX0sXCJCYWNrZ3JvdW5kU3R5bGVcIjp7XCIkaWRcIjpcIjQzN1wiLFwiTWFyZ2luXCI6e1wiJGlkXCI6XCI0MzhcIixcIlRvcFwiOjAuMCxcIkxlZnRcIjowLjAsXCJSaWdodFwiOjAuMCxcIkJvdHRvbVwiOjAuMH0sXCJQYWRkaW5nXCI6e1wiJGlkXCI6XCI0MzlcIixcIlRvcFwiOjAuMCxcIkxlZnRcIjowLjAsXCJSaWdodFwiOjAuMCxcIkJvdHRvbVwiOjAuMH0sXCJCYWNrZ3JvdW5kXCI6e1wiJGlkXCI6XCI0NDBcIixcIkNvbG9yXCI6e1wiJGlkXCI6XCI0NDFcIixcIkFcIjo1MSxcIlJcIjoyMDAsXCJHXCI6MjAwLFwiQlwiOjIwMH19LFwiSXNWaXNpYmxlXCI6dHJ1ZSxcIldpZHRoXCI6MC4wLFwiSGVpZ2h0XCI6MC4wLFwiQm9yZGVyU3R5bGVcIjp7XCIkaWRcIjpcIjQ0MlwiLFwiTGluZVN0eWxlXCI6e1wiJGlkXCI6XCI0NDNcIixcIkxpbmVDb2xvclwiOntcIiRpZFwiOlwiNDQ0XCIsXCJDb2xvclwiOntcIiRpZFwiOlwiNDQ1XCIsXCJBXCI6MjU1LFwiUlwiOjIzNCxcIkdcIjoyMixcIkJcIjozMH19LFwiTGluZVdlaWdodFwiOjIuMCxcIkxpbmVUeXBlXCI6MH0sXCJJc1Zpc2libGVcIjpmYWxzZX19fSxcIkRlZmF1bHRTd2ltbGFuZU1pbGVzdG9uZVN0eWxlXCI6e1wiJGlkXCI6XCI0NDZcIixcIlRpdGxlUG9zaXRpb25cIjowLFwiRGF0ZVBvc2l0aW9uXCI6MixcIlNoYXBlVHlwZVwiOjE3LFwiU2hhcGVTaXplXCI6MCxcIlNwYWNpbmdcIjo1LFwiU2hhcGVTdHlsZVwiOntcIiRpZFwiOlwiNDQ3XCIsXCJNYXJnaW5cIjp7XCIkaWRcIjpcIjQ0OFwiLFwiVG9wXCI6MC4wLFwiTGVmdFwiOjAuMCxcIlJpZ2h0XCI6MC4wLFwiQm90dG9tXCI6MC4wfSxcIlBhZGRpbmdcIjp7XCIkaWRcIjpcIjQ0OVwiLFwiVG9wXCI6MC4wLFwiTGVmdFwiOjAuMCxcIlJpZ2h0XCI6MC4wLFwiQm90dG9tXCI6MC4wfSxcIkJhY2tncm91bmRcIjp7XCIkaWRcIjpcIjQ1MFwiLFwiQ29sb3JcIjp7XCIkaWRcIjpcIjQ1MVwiLFwiQVwiOjI1NSxcIlJcIjoyNDYsXCJHXCI6MTQ2LFwiQlwiOjB9fSxcIklzVmlzaWJsZVwiOnRydWUsXCJXaWR0aFwiOjEyLjAsXCJIZWlnaHRcIjoxNC4wLFwiQm9yZGVyU3R5bGVcIjp7XCIkaWRcIjpcIjQ1MlwiLFwiTGluZVN0eWxlXCI6e1wiJGlkXCI6XCI0NTNcIixcIkxpbmVDb2xvclwiOntcIiRpZFwiOlwiNDU0XCIsXCJDb2xvclwiOntcIiRpZFwiOlwiNDU1XCIsXCJBXCI6MjU1LFwiUlwiOjIzNCxcIkdcIjoyMixcIkJcIjozMH19LFwiTGluZVdlaWdodFwiOjIuMCxcIkxpbmVUeXBlXCI6MH0sXCJJc1Zpc2libGVcIjpmYWxzZX19LFwiVGl0bGVTdHlsZVwiOntcIiRpZFwiOlwiNDU2XCIsXCJGb250U2V0dGluZ3NcIjp7XCIkaWRcIjpcIjQ1N1wiLFwiRm9udFNpemVcIjoxMSxcIkZvbnROYW1lXCI6XCJDYWxpYnJpXCIsXCJJc0JvbGRcIjpmYWxzZSxcIklzSXRhbGljXCI6ZmFsc2UsXCJJc1VuZGVybGluZWRcIjpmYWxzZX0sXCJGb3JlZ3JvdW5kXCI6e1wiJGlkXCI6XCI0NThcIixcIkNvbG9yXCI6e1wiJGlkXCI6XCI0NTlcIixcIkFcIjoyNTUsXCJSXCI6MCxcIkdcIjowLFwiQlwiOjB9fSxcIkhvcml6b250YWxBbGlnbm1lbnRcIjoyLFwiSXNWaXNpYmxlXCI6dHJ1ZX0sXCJEYXRlU3R5bGVcIjp7XCIkaWRcIjpcIjQ2MFwiLFwiRm9udFNldHRpbmdzXCI6e1wiJGlkXCI6XCI0NjFcIixcIkZvbnRTaXplXCI6MTAsXCJGb250TmFtZVwiOlwiQ2FsaWJyaVwiLFwiSXNCb2xkXCI6ZmFsc2UsXCJJc0l0YWxpY1wiOmZhbHNlLFwiSXNVbmRlcmxpbmVkXCI6ZmFsc2V9LFwiRm9yZWdyb3VuZFwiOntcIiRpZFwiOlwiNDYyXCIsXCJDb2xvclwiOntcIiRpZFwiOlwiNDYzXCIsXCJBXCI6MjU1LFwiUlwiOjk0LFwiR1wiOjk0LFwiQlwiOjk0fX0sXCJIb3Jpem9udGFsQWxpZ25tZW50XCI6MCxcIklzVmlzaWJsZVwiOnRydWV9LFwiRGF0ZUZvcm1hdFwiOntcIiRpZFwiOlwiNDY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VwiLFwiRm9ybWF0XCI6MCxcIklzVmlzaWJsZVwiOmZhbHNlLFwiTGFzdEtub3duVmlzaWJpbGl0eVN0YXRlXCI6ZmFsc2V9fSxcIkRlZmF1bHRTd2ltbGFuZVRhc2tTdHlsZVwiOntcIiRpZFwiOlwiNDY2XCIsXCJTaGFwZVwiOjIsXCJTaGFwZVRoaWNrbmVzc1wiOjAsXCJEdXJhdGlvbkZvcm1hdFwiOjE0LFwiUGVyY2VudGFnZUNvbXBsZXRlVGV4dFN0eWxlXCI6e1wiJGlkXCI6XCI0NjdcIixcIkZvbnRTZXR0aW5nc1wiOntcIiRpZFwiOlwiNDY4XCIsXCJGb250U2l6ZVwiOjEwLFwiRm9udE5hbWVcIjpcIkNhbGlicmlcIixcIklzQm9sZFwiOmZhbHNlLFwiSXNJdGFsaWNcIjpmYWxzZSxcIklzVW5kZXJsaW5lZFwiOmZhbHNlfSxcIkZvcmVncm91bmRcIjp7XCIkaWRcIjpcIjQ2OVwiLFwiQ29sb3JcIjp7XCIkaWRcIjpcIjQ3MFwiLFwiQVwiOjI1NSxcIlJcIjo5NCxcIkdcIjo5NCxcIkJcIjo5NH19LFwiSG9yaXpvbnRhbEFsaWdubWVudFwiOjEsXCJJc1Zpc2libGVcIjp0cnVlfSxcIlBlcmNlbnRhZ2VDb21wbGV0ZUhpZ2hsaWdodFN0eWxlXCI6e1wiJGlkXCI6XCI0NzFcIixcIkJhY2tncm91bmRcIjp7XCIkaWRcIjpcIjQ3MlwiLFwiQ29sb3JcIjp7XCIkaWRcIjpcIjQ3M1wiLFwiQVwiOjg5LFwiUlwiOjAsXCJHXCI6MCxcIkJcIjowfX19LFwiRHVyYXRpb25TdHlsZVwiOntcIiRpZFwiOlwiNDc0XCIsXCJGb250U2V0dGluZ3NcIjp7XCIkaWRcIjpcIjQ3NVwiLFwiRm9udFNpemVcIjo5LFwiRm9udE5hbWVcIjpcIkNhbGlicmlcIixcIklzQm9sZFwiOmZhbHNlLFwiSXNJdGFsaWNcIjpmYWxzZSxcIklzVW5kZXJsaW5lZFwiOmZhbHNlfSxcIkZvcmVncm91bmRcIjp7XCIkaWRcIjpcIjQ3NlwiLFwiQ29sb3JcIjp7XCIkaWRcIjpcIjQ3N1wiLFwiQVwiOjI1NSxcIlJcIjoyNTUsXCJHXCI6MjU1LFwiQlwiOjI1NX19LFwiSG9yaXpvbnRhbEFsaWdubWVudFwiOjEsXCJJc1Zpc2libGVcIjp0cnVlfSxcIk1hcmdpblwiOntcIiRpZFwiOlwiNDc4XCIsXCJUb3BcIjowLjAsXCJMZWZ0XCI6MC4wLFwiUmlnaHRcIjowLjAsXCJCb3R0b21cIjowLjB9LFwiU3RhcnREYXRlUG9zaXRpb25cIjozLFwiRW5kRGF0ZVBvc2l0aW9uXCI6MyxcIlRpdGxlUG9zaXRpb25cIjo0LFwiRHVyYXRpb25Qb3NpdGlvblwiOjIsXCJQZXJjZW50YWdlQ29tcGxldGVkUG9zaXRpb25cIjoyLFwiU3BhY2luZ1wiOjMsXCJCYXNlbGluZVN0eWxlXCI6e1wiJGlkXCI6XCI0NzlcIixcIkJhc2VsaW5lU2hhcGVTdHlsZVwiOntcIiRpZFwiOlwiNDgwXCIsXCJNYXJnaW5cIjp7XCIkaWRcIjpcIjQ4MVwiLFwiVG9wXCI6MC4wLFwiTGVmdFwiOjAuMCxcIlJpZ2h0XCI6MC4wLFwiQm90dG9tXCI6MC4wfSxcIlBhZGRpbmdcIjp7XCIkaWRcIjpcIjQ4MlwiLFwiVG9wXCI6MC4wLFwiTGVmdFwiOjAuMCxcIlJpZ2h0XCI6MC4wLFwiQm90dG9tXCI6MC4wfSxcIkJhY2tncm91bmRcIjp7XCIkaWRcIjpcIjQ4M1wiLFwiQ29sb3JcIjp7XCIkaWRcIjpcIjQ4NFwiLFwiQVwiOjE1MyxcIlJcIjowLFwiR1wiOjAsXCJCXCI6MH19LFwiSXNWaXNpYmxlXCI6ZmFsc2UsXCJXaWR0aFwiOjAuMCxcIkhlaWdodFwiOjAuMCxcIkJvcmRlclN0eWxlXCI6e1wiJGlkXCI6XCI0ODVcIixcIkxpbmVTdHlsZVwiOntcIiRpZFwiOlwiNDg2XCIsXCJMaW5lQ29sb3JcIjp7XCIkaWRcIjpcIjQ4N1wiLFwiQ29sb3JcIjp7XCIkaWRcIjpcIjQ4OFwiLFwiQVwiOjI1NSxcIlJcIjoyNTUsXCJHXCI6MCxcIkJcIjowfX0sXCJMaW5lV2VpZ2h0XCI6Mi4wLFwiTGluZVR5cGVcIjowfSxcIklzVmlzaWJsZVwiOmZhbHNlfX19LFwiU2hhcGVTdHlsZVwiOntcIiRpZFwiOlwiNDg5XCIsXCJNYXJnaW5cIjp7XCIkaWRcIjpcIjQ5MFwiLFwiVG9wXCI6MC4wLFwiTGVmdFwiOjQuMCxcIlJpZ2h0XCI6NC4wLFwiQm90dG9tXCI6MC4wfSxcIlBhZGRpbmdcIjp7XCIkaWRcIjpcIjQ5MVwiLFwiVG9wXCI6MC4wLFwiTGVmdFwiOjAuMCxcIlJpZ2h0XCI6MC4wLFwiQm90dG9tXCI6MC4wfSxcIkJhY2tncm91bmRcIjp7XCIkaWRcIjpcIjQ5MlwiLFwiQ29sb3JcIjp7XCIkaWRcIjpcIjQ5M1wiLFwiQVwiOjI1NSxcIlJcIjoyNDYsXCJHXCI6MTQ2LFwiQlwiOjB9fSxcIklzVmlzaWJsZVwiOnRydWUsXCJXaWR0aFwiOjAuMCxcIkhlaWdodFwiOjEwLjAsXCJCb3JkZXJTdHlsZVwiOntcIiRpZFwiOlwiNDk0XCIsXCJMaW5lU3R5bGVcIjp7XCIkaWRcIjpcIjQ5NVwiLFwiTGluZUNvbG9yXCI6e1wiJGlkXCI6XCI0OTZcIixcIkNvbG9yXCI6e1wiJGlkXCI6XCI0OTdcIixcIkFcIjoyNTUsXCJSXCI6MjM0LFwiR1wiOjIyLFwiQlwiOjMwfX0sXCJMaW5lV2VpZ2h0XCI6Mi4wLFwiTGluZVR5cGVcIjowfSxcIklzVmlzaWJsZVwiOmZhbHNlfX0sXCJUaXRsZVN0eWxlXCI6e1wiJGlkXCI6XCI0OThcIixcIkZvbnRTZXR0aW5nc1wiOntcIiRpZFwiOlwiNDk5XCIsXCJGb250U2l6ZVwiOjExLFwiRm9udE5hbWVcIjpcIkNhbGlicmlcIixcIklzQm9sZFwiOmZhbHNlLFwiSXNJdGFsaWNcIjpmYWxzZSxcIklzVW5kZXJsaW5lZFwiOmZhbHNlfSxcIkZvcmVncm91bmRcIjp7XCIkaWRcIjpcIjUwMFwiLFwiQ29sb3JcIjp7XCIkaWRcIjpcIjUwMVwiLFwiQVwiOjI1NSxcIlJcIjowLFwiR1wiOjAsXCJCXCI6MH19LFwiSG9yaXpvbnRhbEFsaWdubWVudFwiOjAsXCJJc1Zpc2libGVcIjp0cnVlfSxcIkRhdGVTdHlsZVwiOntcIiRpZFwiOlwiNTAyXCIsXCJGb250U2V0dGluZ3NcIjp7XCIkaWRcIjpcIjUwM1wiLFwiRm9udFNpemVcIjoxMCxcIkZvbnROYW1lXCI6XCJDYWxpYnJpXCIsXCJJc0JvbGRcIjpmYWxzZSxcIklzSXRhbGljXCI6ZmFsc2UsXCJJc1VuZGVybGluZWRcIjpmYWxzZX0sXCJGb3JlZ3JvdW5kXCI6e1wiJGlkXCI6XCI1MDRcIixcIkNvbG9yXCI6e1wiJGlkXCI6XCI1MDVcIixcIkFcIjoyNTUsXCJSXCI6OTQsXCJHXCI6OTQsXCJCXCI6OTR9fSxcIkhvcml6b250YWxBbGlnbm1lbnRcIjoyLFwiSXNWaXNpYmxlXCI6dHJ1ZX0sXCJEYXRlRm9ybWF0XCI6e1wiJGlkXCI6XCI1MDZ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TA3XCIsXCJGb3JtYXRcIjowLFwiSXNWaXNpYmxlXCI6ZmFsc2UsXCJMYXN0S25vd25WaXNpYmlsaXR5U3RhdGVcIjpmYWxzZX19LFwiRGVmYXVsdFN3aW1sYW5lTW90U3R5bGVcIjp7XCIkaWRcIjpcIjUwOFwiLFwiU2hhcGVcIjoxNyxcIlNoYXBlU2l6ZVwiOjAsXCJEZXRhaWxzU3BhY2luZ1wiOjAuMCxcIlBhZGRpbmdcIjp7XCIkaWRcIjpcIjUwOVwiLFwiVG9wXCI6NS4wLFwiTGVmdFwiOjMuMCxcIlJpZ2h0XCI6MC4wLFwiQm90dG9tXCI6Mi4wfSxcIlBvc2l0aW9uT25UYXNrXCI6MSxcIlNoYXBlU3R5bGVcIjp7XCIkaWRcIjpcIjUxMFwiLFwiTWFyZ2luXCI6e1wiJGlkXCI6XCI1MTFcIixcIlRvcFwiOjAuMCxcIkxlZnRcIjowLjAsXCJSaWdodFwiOjAuMCxcIkJvdHRvbVwiOjAuMH0sXCJQYWRkaW5nXCI6e1wiJGlkXCI6XCI1MTJcIixcIlRvcFwiOjAuMCxcIkxlZnRcIjowLjAsXCJSaWdodFwiOjAuMCxcIkJvdHRvbVwiOjAuMH0sXCJCYWNrZ3JvdW5kXCI6e1wiJGlkXCI6XCI1MTNcIixcIkNvbG9yXCI6e1wiJGlkXCI6XCI1MTRcIixcIkFcIjoyNTUsXCJSXCI6MTg0LFwiR1wiOjEwOSxcIkJcIjowfX0sXCJJc1Zpc2libGVcIjp0cnVlLFwiV2lkdGhcIjoxMi4wLFwiSGVpZ2h0XCI6MTQuMCxcIkJvcmRlclN0eWxlXCI6e1wiJGlkXCI6XCI1MTVcIixcIkxpbmVTdHlsZVwiOntcIiRpZFwiOlwiNTE2XCIsXCJMaW5lQ29sb3JcIjp7XCIkaWRcIjpcIjUxN1wiLFwiQ29sb3JcIjp7XCIkaWRcIjpcIjUxOFwiLFwiQVwiOjI1NSxcIlJcIjoyNTUsXCJHXCI6MjU1LFwiQlwiOjI1NX19LFwiTGluZVdlaWdodFwiOjAuMCxcIkxpbmVUeXBlXCI6MH0sXCJJc1Zpc2libGVcIjpmYWxzZX19LFwiVGl0bGVTdHlsZVwiOntcIiRpZFwiOlwiNTE5XCIsXCJGb250U2V0dGluZ3NcIjp7XCIkaWRcIjpcIjUyMFwiLFwiRm9udFNpemVcIjoxMSxcIkZvbnROYW1lXCI6XCJDYWxpYnJpXCIsXCJJc0JvbGRcIjpmYWxzZSxcIklzSXRhbGljXCI6ZmFsc2UsXCJJc1VuZGVybGluZWRcIjpmYWxzZX0sXCJGb3JlZ3JvdW5kXCI6e1wiJGlkXCI6XCI1MjFcIixcIkNvbG9yXCI6e1wiJGlkXCI6XCI1MjJcIixcIkFcIjoyNTUsXCJSXCI6MCxcIkdcIjowLFwiQlwiOjB9fSxcIkhvcml6b250YWxBbGlnbm1lbnRcIjoxLFwiSXNWaXNpYmxlXCI6dHJ1ZX0sXCJEYXRlU3R5bGVcIjp7XCIkaWRcIjpcIjUyM1wiLFwiRm9udFNldHRpbmdzXCI6e1wiJGlkXCI6XCI1MjRcIixcIkZvbnRTaXplXCI6MTAsXCJGb250TmFtZVwiOlwiQ2FsaWJyaVwiLFwiSXNCb2xkXCI6ZmFsc2UsXCJJc0l0YWxpY1wiOmZhbHNlLFwiSXNVbmRlcmxpbmVkXCI6ZmFsc2V9LFwiRm9yZWdyb3VuZFwiOntcIiRpZFwiOlwiNTI1XCIsXCJDb2xvclwiOntcIiRpZFwiOlwiNTI2XCIsXCJBXCI6MjU1LFwiUlwiOjk0LFwiR1wiOjk0LFwiQlwiOjk0fX0sXCJIb3Jpem9udGFsQWxpZ25tZW50XCI6MSxcIklzVmlzaWJsZVwiOnRydWV9LFwiRGF0ZUZvcm1hdFwiOntcIiRpZFwiOlwiNTI3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UyOFwiLFwiRm9ybWF0XCI6MCxcIklzVmlzaWJsZVwiOmZhbHNlLFwiTGFzdEtub3duVmlzaWJpbGl0eVN0YXRlXCI6ZmFsc2V9fX0se1wiJGlkXCI6XCI1MjlcIixcIlN0eWxlSWRcIjpcIjA3MDJkZWE4LWMxMTQtNGQ3MS1iZTQwLWNkMzA2MmM0Njk3MFwiLFwiTmFtZVwiOlwiU3dpbWxhbmUgU3R5bGUgNFwiLFwiSGVhZGVyU3R5bGVcIjp7XCIkaWRcIjpcIjUzMFwiLFwiVGV4dFN0eWxlXCI6e1wiJGlkXCI6XCI1MzFcIixcIkZvbnRTZXR0aW5nc1wiOntcIiRpZFwiOlwiNTMyXCIsXCJGb250U2l6ZVwiOjExLFwiRm9udE5hbWVcIjpcIkNhbGlicmlcIixcIklzQm9sZFwiOmZhbHNlLFwiSXNJdGFsaWNcIjpmYWxzZSxcIklzVW5kZXJsaW5lZFwiOmZhbHNlfSxcIkZvcmVncm91bmRcIjp7XCIkaWRcIjpcIjUzM1wiLFwiQ29sb3JcIjp7XCIkaWRcIjpcIjUzNFwiLFwiQVwiOjI1NSxcIlJcIjoyNTUsXCJHXCI6MjU1LFwiQlwiOjI1NX19LFwiSG9yaXpvbnRhbEFsaWdubWVudFwiOjAsXCJJc1Zpc2libGVcIjp0cnVlfSxcIlJlY3RhbmdsZVN0eWxlXCI6e1wiJGlkXCI6XCI1MzVcIixcIk1hcmdpblwiOntcIiRpZFwiOlwiNTM2XCIsXCJUb3BcIjowLjAsXCJMZWZ0XCI6MC4wLFwiUmlnaHRcIjowLjAsXCJCb3R0b21cIjowLjB9LFwiUGFkZGluZ1wiOntcIiRpZFwiOlwiNTM3XCIsXCJUb3BcIjowLjAsXCJMZWZ0XCI6MC4wLFwiUmlnaHRcIjowLjAsXCJCb3R0b21cIjowLjB9LFwiQmFja2dyb3VuZFwiOntcIiRpZFwiOlwiNTM4XCIsXCJDb2xvclwiOntcIiRpZFwiOlwiNTM5XCIsXCJBXCI6MjU1LFwiUlwiOjEzMSxcIkdcIjoxMzEsXCJCXCI6MTMxfX0sXCJJc1Zpc2libGVcIjp0cnVlLFwiV2lkdGhcIjowLjAsXCJIZWlnaHRcIjowLjAsXCJCb3JkZXJTdHlsZVwiOntcIiRpZFwiOlwiNTQwXCIsXCJMaW5lU3R5bGVcIjp7XCIkaWRcIjpcIjU0MVwiLFwiTGluZUNvbG9yXCI6e1wiJGlkXCI6XCI1NDJcIixcIkNvbG9yXCI6e1wiJGlkXCI6XCI1NDNcIixcIkFcIjoyNTUsXCJSXCI6MjU1LFwiR1wiOjI1NSxcIkJcIjoyNTV9fSxcIkxpbmVXZWlnaHRcIjowLjAsXCJMaW5lVHlwZVwiOjB9LFwiSXNWaXNpYmxlXCI6ZmFsc2V9fX0sXCJCYWNrZ3JvdW5kU3R5bGVcIjp7XCIkaWRcIjpcIjU0NFwiLFwiTWFyZ2luXCI6e1wiJGlkXCI6XCI1NDVcIixcIlRvcFwiOjAuMCxcIkxlZnRcIjowLjAsXCJSaWdodFwiOjAuMCxcIkJvdHRvbVwiOjAuMH0sXCJQYWRkaW5nXCI6e1wiJGlkXCI6XCI1NDZcIixcIlRvcFwiOjAuMCxcIkxlZnRcIjowLjAsXCJSaWdodFwiOjAuMCxcIkJvdHRvbVwiOjAuMH0sXCJCYWNrZ3JvdW5kXCI6e1wiJGlkXCI6XCI1NDdcIixcIkNvbG9yXCI6e1wiJGlkXCI6XCI1NDhcIixcIkFcIjo1MSxcIlJcIjoyMDAsXCJHXCI6MjAwLFwiQlwiOjIwMH19LFwiSXNWaXNpYmxlXCI6dHJ1ZSxcIldpZHRoXCI6MC4wLFwiSGVpZ2h0XCI6MC4wLFwiQm9yZGVyU3R5bGVcIjp7XCIkaWRcIjpcIjU0OVwiLFwiTGluZVN0eWxlXCI6e1wiJGlkXCI6XCI1NTBcIixcIkxpbmVDb2xvclwiOntcIiRpZFwiOlwiNTUxXCIsXCJDb2xvclwiOntcIiRpZFwiOlwiNTUyXCIsXCJBXCI6MjU1LFwiUlwiOjIzNCxcIkdcIjoyMixcIkJcIjozMH19LFwiTGluZVdlaWdodFwiOjIuMCxcIkxpbmVUeXBlXCI6MH0sXCJJc1Zpc2libGVcIjpmYWxzZX19LFwiSXNBYm92ZVRpbWViYW5kXCI6ZmFsc2UsXCJTcGFjaW5nXCI6MixcIkRlZmF1bHRTd2ltbGFuZUFjdGl2aXR5U3R5bGVcIjp7XCIkaWRcIjpcIjU1M1wiLFwiSGVhZGVyU3R5bGVcIjp7XCIkaWRcIjpcIjU1NFwiLFwiVGV4dFN0eWxlXCI6e1wiJGlkXCI6XCI1NTVcIixcIkZvbnRTZXR0aW5nc1wiOntcIiRpZFwiOlwiNTU2XCIsXCJGb250U2l6ZVwiOjExLFwiRm9udE5hbWVcIjpcIkNhbGlicmlcIixcIklzQm9sZFwiOmZhbHNlLFwiSXNJdGFsaWNcIjpmYWxzZSxcIklzVW5kZXJsaW5lZFwiOmZhbHNlfSxcIkZvcmVncm91bmRcIjp7XCIkaWRcIjpcIjU1N1wiLFwiQ29sb3JcIjp7XCIkaWRcIjpcIjU1OFwiLFwiQVwiOjI1NSxcIlJcIjo2NCxcIkdcIjo2NCxcIkJcIjo2NH19LFwiSG9yaXpvbnRhbEFsaWdubWVudFwiOjAsXCJJc1Zpc2libGVcIjp0cnVlfSxcIlJlY3RhbmdsZVN0eWxlXCI6e1wiJGlkXCI6XCI1NTlcIixcIk1hcmdpblwiOntcIiRpZFwiOlwiNTYwXCIsXCJUb3BcIjowLjAsXCJMZWZ0XCI6MC4wLFwiUmlnaHRcIjowLjAsXCJCb3R0b21cIjowLjB9LFwiUGFkZGluZ1wiOntcIiRpZFwiOlwiNTYxXCIsXCJUb3BcIjowLjAsXCJMZWZ0XCI6MC4wLFwiUmlnaHRcIjowLjAsXCJCb3R0b21cIjowLjB9LFwiQmFja2dyb3VuZFwiOntcIiRpZFwiOlwiNTYyXCIsXCJDb2xvclwiOntcIiRpZFwiOlwiNTYzXCIsXCJBXCI6MTI3LFwiUlwiOjEzMSxcIkdcIjoxMzEsXCJCXCI6MTMxfX0sXCJJc1Zpc2libGVcIjp0cnVlLFwiV2lkdGhcIjowLjAsXCJIZWlnaHRcIjowLjAsXCJCb3JkZXJTdHlsZVwiOntcIiRpZFwiOlwiNTY0XCIsXCJMaW5lU3R5bGVcIjp7XCIkaWRcIjpcIjU2NVwiLFwiTGluZUNvbG9yXCI6e1wiJGlkXCI6XCI1NjZcIixcIkNvbG9yXCI6e1wiJGlkXCI6XCI1NjdcIixcIkFcIjoyNTUsXCJSXCI6MjU1LFwiR1wiOjAsXCJCXCI6MH19LFwiTGluZVdlaWdodFwiOjAuMCxcIkxpbmVUeXBlXCI6MH0sXCJJc1Zpc2libGVcIjpmYWxzZX19fSxcIkJhY2tncm91bmRTdHlsZVwiOntcIiRpZFwiOlwiNTY4XCIsXCJNYXJnaW5cIjp7XCIkaWRcIjpcIjU2OVwiLFwiVG9wXCI6MC4wLFwiTGVmdFwiOjAuMCxcIlJpZ2h0XCI6MC4wLFwiQm90dG9tXCI6MC4wfSxcIlBhZGRpbmdcIjp7XCIkaWRcIjpcIjU3MFwiLFwiVG9wXCI6MC4wLFwiTGVmdFwiOjAuMCxcIlJpZ2h0XCI6MC4wLFwiQm90dG9tXCI6MC4wfSxcIkJhY2tncm91bmRcIjp7XCIkaWRcIjpcIjU3MVwiLFwiQ29sb3JcIjp7XCIkaWRcIjpcIjU3MlwiLFwiQVwiOjUxLFwiUlwiOjIwMCxcIkdcIjoyMDAsXCJCXCI6MjAwfX0sXCJJc1Zpc2libGVcIjp0cnVlLFwiV2lkdGhcIjowLjAsXCJIZWlnaHRcIjowLjAsXCJCb3JkZXJTdHlsZVwiOntcIiRpZFwiOlwiNTczXCIsXCJMaW5lU3R5bGVcIjp7XCIkaWRcIjpcIjU3NFwiLFwiTGluZUNvbG9yXCI6e1wiJGlkXCI6XCI1NzVcIixcIkNvbG9yXCI6e1wiJGlkXCI6XCI1NzZcIixcIkFcIjoyNTUsXCJSXCI6MjM0LFwiR1wiOjIyLFwiQlwiOjMwfX0sXCJMaW5lV2VpZ2h0XCI6Mi4wLFwiTGluZVR5cGVcIjowfSxcIklzVmlzaWJsZVwiOmZhbHNlfX19LFwiRGVmYXVsdFN3aW1sYW5lTWlsZXN0b25lU3R5bGVcIjp7XCIkaWRcIjpcIjU3N1wiLFwiVGl0bGVQb3NpdGlvblwiOjAsXCJEYXRlUG9zaXRpb25cIjoyLFwiU2hhcGVUeXBlXCI6MTcsXCJTaGFwZVNpemVcIjowLFwiU3BhY2luZ1wiOjUsXCJTaGFwZVN0eWxlXCI6e1wiJGlkXCI6XCI1NzhcIixcIk1hcmdpblwiOntcIiRpZFwiOlwiNTc5XCIsXCJUb3BcIjowLjAsXCJMZWZ0XCI6MC4wLFwiUmlnaHRcIjowLjAsXCJCb3R0b21cIjowLjB9LFwiUGFkZGluZ1wiOntcIiRpZFwiOlwiNTgwXCIsXCJUb3BcIjowLjAsXCJMZWZ0XCI6MC4wLFwiUmlnaHRcIjowLjAsXCJCb3R0b21cIjowLjB9LFwiQmFja2dyb3VuZFwiOntcIiRpZFwiOlwiNTgxXCIsXCJDb2xvclwiOntcIiRpZFwiOlwiNTgyXCIsXCJBXCI6MjU1LFwiUlwiOjEzMSxcIkdcIjoxMzEsXCJCXCI6MTMxfX0sXCJJc1Zpc2libGVcIjp0cnVlLFwiV2lkdGhcIjoxMi4wLFwiSGVpZ2h0XCI6MTQuMCxcIkJvcmRlclN0eWxlXCI6e1wiJGlkXCI6XCI1ODNcIixcIkxpbmVTdHlsZVwiOntcIiRpZFwiOlwiNTg0XCIsXCJMaW5lQ29sb3JcIjp7XCIkaWRcIjpcIjU4NVwiLFwiQ29sb3JcIjp7XCIkaWRcIjpcIjU4NlwiLFwiQVwiOjI1NSxcIlJcIjoyMzQsXCJHXCI6MjIsXCJCXCI6MzB9fSxcIkxpbmVXZWlnaHRcIjoyLjAsXCJMaW5lVHlwZVwiOjB9LFwiSXNWaXNpYmxlXCI6ZmFsc2V9fSxcIlRpdGxlU3R5bGVcIjp7XCIkaWRcIjpcIjU4N1wiLFwiRm9udFNldHRpbmdzXCI6e1wiJGlkXCI6XCI1ODhcIixcIkZvbnRTaXplXCI6MTEsXCJGb250TmFtZVwiOlwiQ2FsaWJyaVwiLFwiSXNCb2xkXCI6ZmFsc2UsXCJJc0l0YWxpY1wiOmZhbHNlLFwiSXNVbmRlcmxpbmVkXCI6ZmFsc2V9LFwiRm9yZWdyb3VuZFwiOntcIiRpZFwiOlwiNTg5XCIsXCJDb2xvclwiOntcIiRpZFwiOlwiNTkwXCIsXCJBXCI6MjU1LFwiUlwiOjAsXCJHXCI6MCxcIkJcIjowfX0sXCJIb3Jpem9udGFsQWxpZ25tZW50XCI6MixcIklzVmlzaWJsZVwiOnRydWV9LFwiRGF0ZVN0eWxlXCI6e1wiJGlkXCI6XCI1OTFcIixcIkZvbnRTZXR0aW5nc1wiOntcIiRpZFwiOlwiNTkyXCIsXCJGb250U2l6ZVwiOjEwLFwiRm9udE5hbWVcIjpcIkNhbGlicmlcIixcIklzQm9sZFwiOmZhbHNlLFwiSXNJdGFsaWNcIjpmYWxzZSxcIklzVW5kZXJsaW5lZFwiOmZhbHNlfSxcIkZvcmVncm91bmRcIjp7XCIkaWRcIjpcIjU5M1wiLFwiQ29sb3JcIjp7XCIkaWRcIjpcIjU5NFwiLFwiQVwiOjI1NSxcIlJcIjo5NCxcIkdcIjo5NCxcIkJcIjo5NH19LFwiSG9yaXpvbnRhbEFsaWdubWVudFwiOjAsXCJJc1Zpc2libGVcIjp0cnVlfSxcIkRhdGVGb3JtYXRcIjp7XCIkaWRcIjpcIjU5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1OTZcIixcIkZvcm1hdFwiOjAsXCJJc1Zpc2libGVcIjpmYWxzZSxcIkxhc3RLbm93blZpc2liaWxpdHlTdGF0ZVwiOmZhbHNlfX0sXCJEZWZhdWx0U3dpbWxhbmVUYXNrU3R5bGVcIjp7XCIkaWRcIjpcIjU5N1wiLFwiU2hhcGVcIjoyLFwiU2hhcGVUaGlja25lc3NcIjowLFwiRHVyYXRpb25Gb3JtYXRcIjoxNCxcIlBlcmNlbnRhZ2VDb21wbGV0ZVRleHRTdHlsZVwiOntcIiRpZFwiOlwiNTk4XCIsXCJGb250U2V0dGluZ3NcIjp7XCIkaWRcIjpcIjU5OVwiLFwiRm9udFNpemVcIjoxMCxcIkZvbnROYW1lXCI6XCJDYWxpYnJpXCIsXCJJc0JvbGRcIjpmYWxzZSxcIklzSXRhbGljXCI6ZmFsc2UsXCJJc1VuZGVybGluZWRcIjpmYWxzZX0sXCJGb3JlZ3JvdW5kXCI6e1wiJGlkXCI6XCI2MDBcIixcIkNvbG9yXCI6e1wiJGlkXCI6XCI2MDFcIixcIkFcIjoyNTUsXCJSXCI6OTQsXCJHXCI6OTQsXCJCXCI6OTR9fSxcIkhvcml6b250YWxBbGlnbm1lbnRcIjoxLFwiSXNWaXNpYmxlXCI6dHJ1ZX0sXCJQZXJjZW50YWdlQ29tcGxldGVIaWdobGlnaHRTdHlsZVwiOntcIiRpZFwiOlwiNjAyXCIsXCJCYWNrZ3JvdW5kXCI6e1wiJGlkXCI6XCI2MDNcIixcIkNvbG9yXCI6e1wiJGlkXCI6XCI2MDRcIixcIkFcIjo4OSxcIlJcIjowLFwiR1wiOjAsXCJCXCI6MH19fSxcIkR1cmF0aW9uU3R5bGVcIjp7XCIkaWRcIjpcIjYwNVwiLFwiRm9udFNldHRpbmdzXCI6e1wiJGlkXCI6XCI2MDZcIixcIkZvbnRTaXplXCI6OSxcIkZvbnROYW1lXCI6XCJDYWxpYnJpXCIsXCJJc0JvbGRcIjpmYWxzZSxcIklzSXRhbGljXCI6ZmFsc2UsXCJJc1VuZGVybGluZWRcIjpmYWxzZX0sXCJGb3JlZ3JvdW5kXCI6e1wiJGlkXCI6XCI2MDdcIixcIkNvbG9yXCI6e1wiJGlkXCI6XCI2MDhcIixcIkFcIjoyNTUsXCJSXCI6MjU1LFwiR1wiOjI1NSxcIkJcIjoyNTV9fSxcIkhvcml6b250YWxBbGlnbm1lbnRcIjoxLFwiSXNWaXNpYmxlXCI6dHJ1ZX0sXCJNYXJnaW5cIjp7XCIkaWRcIjpcIjYwOVwiLFwiVG9wXCI6MC4wLFwiTGVmdFwiOjAuMCxcIlJpZ2h0XCI6MC4wLFwiQm90dG9tXCI6MC4wfSxcIlN0YXJ0RGF0ZVBvc2l0aW9uXCI6MyxcIkVuZERhdGVQb3NpdGlvblwiOjMsXCJUaXRsZVBvc2l0aW9uXCI6NCxcIkR1cmF0aW9uUG9zaXRpb25cIjoyLFwiUGVyY2VudGFnZUNvbXBsZXRlZFBvc2l0aW9uXCI6MixcIlNwYWNpbmdcIjozLFwiQmFzZWxpbmVTdHlsZVwiOntcIiRpZFwiOlwiNjEwXCIsXCJCYXNlbGluZVNoYXBlU3R5bGVcIjp7XCIkaWRcIjpcIjYxMVwiLFwiTWFyZ2luXCI6e1wiJGlkXCI6XCI2MTJcIixcIlRvcFwiOjAuMCxcIkxlZnRcIjowLjAsXCJSaWdodFwiOjAuMCxcIkJvdHRvbVwiOjAuMH0sXCJQYWRkaW5nXCI6e1wiJGlkXCI6XCI2MTNcIixcIlRvcFwiOjAuMCxcIkxlZnRcIjowLjAsXCJSaWdodFwiOjAuMCxcIkJvdHRvbVwiOjAuMH0sXCJCYWNrZ3JvdW5kXCI6e1wiJGlkXCI6XCI2MTRcIixcIkNvbG9yXCI6e1wiJGlkXCI6XCI2MTVcIixcIkFcIjoxNTMsXCJSXCI6MCxcIkdcIjowLFwiQlwiOjB9fSxcIklzVmlzaWJsZVwiOmZhbHNlLFwiV2lkdGhcIjowLjAsXCJIZWlnaHRcIjowLjAsXCJCb3JkZXJTdHlsZVwiOntcIiRpZFwiOlwiNjE2XCIsXCJMaW5lU3R5bGVcIjp7XCIkaWRcIjpcIjYxN1wiLFwiTGluZUNvbG9yXCI6e1wiJGlkXCI6XCI2MThcIixcIkNvbG9yXCI6e1wiJGlkXCI6XCI2MTlcIixcIkFcIjoyNTUsXCJSXCI6MjU1LFwiR1wiOjAsXCJCXCI6MH19LFwiTGluZVdlaWdodFwiOjIuMCxcIkxpbmVUeXBlXCI6MH0sXCJJc1Zpc2libGVcIjpmYWxzZX19fSxcIlNoYXBlU3R5bGVcIjp7XCIkaWRcIjpcIjYyMFwiLFwiTWFyZ2luXCI6e1wiJGlkXCI6XCI2MjFcIixcIlRvcFwiOjAuMCxcIkxlZnRcIjo0LjAsXCJSaWdodFwiOjQuMCxcIkJvdHRvbVwiOjAuMH0sXCJQYWRkaW5nXCI6e1wiJGlkXCI6XCI2MjJcIixcIlRvcFwiOjAuMCxcIkxlZnRcIjowLjAsXCJSaWdodFwiOjAuMCxcIkJvdHRvbVwiOjAuMH0sXCJCYWNrZ3JvdW5kXCI6e1wiJGlkXCI6XCI2MjNcIixcIkNvbG9yXCI6e1wiJGlkXCI6XCI2MjRcIixcIkFcIjoyNTUsXCJSXCI6MTMxLFwiR1wiOjEzMSxcIkJcIjoxMzF9fSxcIklzVmlzaWJsZVwiOnRydWUsXCJXaWR0aFwiOjAuMCxcIkhlaWdodFwiOjEwLjAsXCJCb3JkZXJTdHlsZVwiOntcIiRpZFwiOlwiNjI1XCIsXCJMaW5lU3R5bGVcIjp7XCIkaWRcIjpcIjYyNlwiLFwiTGluZUNvbG9yXCI6e1wiJGlkXCI6XCI2MjdcIixcIkNvbG9yXCI6e1wiJGlkXCI6XCI2MjhcIixcIkFcIjoyNTUsXCJSXCI6MjM0LFwiR1wiOjIyLFwiQlwiOjMwfX0sXCJMaW5lV2VpZ2h0XCI6Mi4wLFwiTGluZVR5cGVcIjowfSxcIklzVmlzaWJsZVwiOmZhbHNlfX0sXCJUaXRsZVN0eWxlXCI6e1wiJGlkXCI6XCI2MjlcIixcIkZvbnRTZXR0aW5nc1wiOntcIiRpZFwiOlwiNjMwXCIsXCJGb250U2l6ZVwiOjExLFwiRm9udE5hbWVcIjpcIkNhbGlicmlcIixcIklzQm9sZFwiOmZhbHNlLFwiSXNJdGFsaWNcIjpmYWxzZSxcIklzVW5kZXJsaW5lZFwiOmZhbHNlfSxcIkZvcmVncm91bmRcIjp7XCIkaWRcIjpcIjYzMVwiLFwiQ29sb3JcIjp7XCIkaWRcIjpcIjYzMlwiLFwiQVwiOjI1NSxcIlJcIjowLFwiR1wiOjAsXCJCXCI6MH19LFwiSG9yaXpvbnRhbEFsaWdubWVudFwiOjAsXCJJc1Zpc2libGVcIjp0cnVlfSxcIkRhdGVTdHlsZVwiOntcIiRpZFwiOlwiNjMzXCIsXCJGb250U2V0dGluZ3NcIjp7XCIkaWRcIjpcIjYzNFwiLFwiRm9udFNpemVcIjoxMCxcIkZvbnROYW1lXCI6XCJDYWxpYnJpXCIsXCJJc0JvbGRcIjpmYWxzZSxcIklzSXRhbGljXCI6ZmFsc2UsXCJJc1VuZGVybGluZWRcIjpmYWxzZX0sXCJGb3JlZ3JvdW5kXCI6e1wiJGlkXCI6XCI2MzVcIixcIkNvbG9yXCI6e1wiJGlkXCI6XCI2MzZcIixcIkFcIjoyNTUsXCJSXCI6OTQsXCJHXCI6OTQsXCJCXCI6OTR9fSxcIkhvcml6b250YWxBbGlnbm1lbnRcIjoyLFwiSXNWaXNpYmxlXCI6dHJ1ZX0sXCJEYXRlRm9ybWF0XCI6e1wiJGlkXCI6XCI2Mzd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NjM4XCIsXCJGb3JtYXRcIjowLFwiSXNWaXNpYmxlXCI6ZmFsc2UsXCJMYXN0S25vd25WaXNpYmlsaXR5U3RhdGVcIjpmYWxzZX19LFwiRGVmYXVsdFN3aW1sYW5lTW90U3R5bGVcIjp7XCIkaWRcIjpcIjYzOVwiLFwiU2hhcGVcIjoxNyxcIlNoYXBlU2l6ZVwiOjAsXCJEZXRhaWxzU3BhY2luZ1wiOjAuMCxcIlBhZGRpbmdcIjp7XCIkaWRcIjpcIjY0MFwiLFwiVG9wXCI6NS4wLFwiTGVmdFwiOjMuMCxcIlJpZ2h0XCI6MC4wLFwiQm90dG9tXCI6Mi4wfSxcIlBvc2l0aW9uT25UYXNrXCI6MSxcIlNoYXBlU3R5bGVcIjp7XCIkaWRcIjpcIjY0MVwiLFwiTWFyZ2luXCI6e1wiJGlkXCI6XCI2NDJcIixcIlRvcFwiOjAuMCxcIkxlZnRcIjowLjAsXCJSaWdodFwiOjAuMCxcIkJvdHRvbVwiOjAuMH0sXCJQYWRkaW5nXCI6e1wiJGlkXCI6XCI2NDNcIixcIlRvcFwiOjAuMCxcIkxlZnRcIjowLjAsXCJSaWdodFwiOjAuMCxcIkJvdHRvbVwiOjAuMH0sXCJCYWNrZ3JvdW5kXCI6e1wiJGlkXCI6XCI2NDRcIixcIkNvbG9yXCI6e1wiJGlkXCI6XCI2NDVcIixcIkFcIjoyNTUsXCJSXCI6NzAsXCJHXCI6NzAsXCJCXCI6NzB9fSxcIklzVmlzaWJsZVwiOnRydWUsXCJXaWR0aFwiOjEyLjAsXCJIZWlnaHRcIjoxNC4wLFwiQm9yZGVyU3R5bGVcIjp7XCIkaWRcIjpcIjY0NlwiLFwiTGluZVN0eWxlXCI6e1wiJGlkXCI6XCI2NDdcIixcIkxpbmVDb2xvclwiOntcIiRpZFwiOlwiNjQ4XCIsXCJDb2xvclwiOntcIiRpZFwiOlwiNjQ5XCIsXCJBXCI6MjU1LFwiUlwiOjI1NSxcIkdcIjowLFwiQlwiOjB9fSxcIkxpbmVXZWlnaHRcIjowLjAsXCJMaW5lVHlwZVwiOjB9LFwiSXNWaXNpYmxlXCI6ZmFsc2V9fSxcIlRpdGxlU3R5bGVcIjp7XCIkaWRcIjpcIjY1MFwiLFwiRm9udFNldHRpbmdzXCI6e1wiJGlkXCI6XCI2NTFcIixcIkZvbnRTaXplXCI6MTEsXCJGb250TmFtZVwiOlwiQ2FsaWJyaVwiLFwiSXNCb2xkXCI6ZmFsc2UsXCJJc0l0YWxpY1wiOmZhbHNlLFwiSXNVbmRlcmxpbmVkXCI6ZmFsc2V9LFwiRm9yZWdyb3VuZFwiOntcIiRpZFwiOlwiNjUyXCIsXCJDb2xvclwiOntcIiRpZFwiOlwiNjUzXCIsXCJBXCI6MjU1LFwiUlwiOjAsXCJHXCI6MCxcIkJcIjowfX0sXCJIb3Jpem9udGFsQWxpZ25tZW50XCI6MSxcIklzVmlzaWJsZVwiOnRydWV9LFwiRGF0ZVN0eWxlXCI6e1wiJGlkXCI6XCI2NTRcIixcIkZvbnRTZXR0aW5nc1wiOntcIiRpZFwiOlwiNjU1XCIsXCJGb250U2l6ZVwiOjEwLFwiRm9udE5hbWVcIjpcIkNhbGlicmlcIixcIklzQm9sZFwiOmZhbHNlLFwiSXNJdGFsaWNcIjpmYWxzZSxcIklzVW5kZXJsaW5lZFwiOmZhbHNlfSxcIkZvcmVncm91bmRcIjp7XCIkaWRcIjpcIjY1NlwiLFwiQ29sb3JcIjp7XCIkaWRcIjpcIjY1N1wiLFwiQVwiOjI1NSxcIlJcIjo5NCxcIkdcIjo5NCxcIkJcIjo5NH19LFwiSG9yaXpvbnRhbEFsaWdubWVudFwiOjEsXCJJc1Zpc2libGVcIjp0cnVlfSxcIkRhdGVGb3JtYXRcIjp7XCIkaWRcIjpcIjY1O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2NTlcIixcIkZvcm1hdFwiOjAsXCJJc1Zpc2libGVcIjpmYWxzZSxcIkxhc3RLbm93blZpc2liaWxpdHlTdGF0ZVwiOmZhbHNlfX19XSxcIkdyaWRsaW5lUGFuZWxTdHlsZVwiOntcIiRpZFwiOlwiNjYwXCIsXCJHcmlkbGluZVN0eWxlXCI6e1wiJGlkXCI6XCI2NjFcIixcIkxpbmVDb2xvclwiOntcIiRpZFwiOlwiNjYyXCIsXCJDb2xvclwiOntcIiRpZFwiOlwiNjYzXCIsXCJBXCI6MjUsXCJSXCI6OTQsXCJHXCI6OTQsXCJCXCI6OTR9fSxcIkxpbmVXZWlnaHRcIjoxLjAsXCJMaW5lVHlwZVwiOjB9LFwiSXNWaXNpYmxlXCI6dHJ1ZX0sXCJBY3Rpdml0eUxpbmVQYW5lbFN0eWxlXCI6e1wiJGlkXCI6XCI2NjRcIixcIkFjdGl2aXR5TGluZVN0eWxlXCI6e1wiJGlkXCI6XCI2NjVcIixcIkxpbmVDb2xvclwiOntcIiRpZFwiOlwiNjY2XCIsXCJDb2xvclwiOntcIiRpZFwiOlwiNjY3XCIsXCJBXCI6MzgsXCJSXCI6NjgsXCJHXCI6MTE0LFwiQlwiOjE5Nn19LFwiTGluZVdlaWdodFwiOjEuMCxcIkxpbmVUeXBlXCI6MH0sXCJJc1Zpc2libGVcIjp0cnVlfSxcIkRlZmF1bHREZXBlbmRlbmN5U3R5bGVcIjp7XCIkaWRcIjpcIjY2OFwiLFwiTGluZVN0eWxlXCI6e1wiJGlkXCI6XCI2NjlcIixcIkxpbmVDb2xvclwiOntcIiRpZFwiOlwiNjcwXCIsXCJDb2xvclwiOntcIiRpZFwiOlwiNjcxXCIsXCJBXCI6MjU1LFwiUlwiOjAsXCJHXCI6MCxcIkJcIjowfX0sXCJMaW5lV2VpZ2h0XCI6MS4wLFwiTGluZVR5cGVcIjowfSxcIkVuZEFycm93aGVhZExpbmVTdHlsZVwiOntcIiRpZFwiOlwiNjcyXCIsXCJLaW5kXCI6MSxcIldpZHRoXCI6MSxcIkxlbmd0aFwiOjB9LFwiQnJpbmdUb0Zyb250XCI6dHJ1ZSxcIlJhZGl1c1wiOjMuMH0sXCJDcml0aWNhbFBhdGhTdHlsZVwiOntcIiRpZFwiOlwiNjczXCIsXCJDcml0aWNhbFBhdGhTdHlsZU9wdGlvbnNcIjozMCxcIkxpbmVTdHlsZVwiOntcIiRpZFwiOlwiNjc0XCIsXCJMaW5lQ29sb3JcIjp7XCIkaWRcIjpcIjY3NVwiLFwiQ29sb3JcIjp7XCIkaWRcIjpcIjY3NlwiLFwiQVwiOjI1NSxcIlJcIjoyMjIsXCJHXCI6NTAsXCJCXCI6NTB9fSxcIkxpbmVXZWlnaHRcIjoxLjAsXCJMaW5lVHlwZVwiOjB9LFwiVGl0bGVGb3JlZ3JvdW5kXCI6e1wiJGlkXCI6XCI2NzdcIixcIkNvbG9yXCI6e1wiJGlkXCI6XCI2NzhcIixcIkFcIjoyNTUsXCJSXCI6MTc2LFwiR1wiOjE5LFwiQlwiOjI1fX0sXCJTaGFwZXNCYWNrZ3JvdW5kXCI6e1wiJGlkXCI6XCI2NzlcIixcIkNvbG9yXCI6e1wiJGlkXCI6XCI2ODBcIixcIkFcIjoyNTUsXCJSXCI6MjUzLFwiR1wiOjIwMyxcIkJcIjoyMDh9fSxcIlNoYXBlc0JvcmRlclN0eWxlXCI6e1wiJGlkXCI6XCI2ODFcIixcIkxpbmVDb2xvclwiOntcIiRpZFwiOlwiNjgyXCIsXCJDb2xvclwiOntcIiRpZFwiOlwiNjgzXCIsXCJBXCI6MjU1LFwiUlwiOjIzNCxcIkdcIjoyMixcIkJcIjozMH19LFwiTGluZVdlaWdodFwiOjIuMCxcIkxpbmVUeXBlXCI6MH19LFwiUGFuZWxzU3BhY2luZ0RlZmluaXRpb25cIjp7XCIkaWRcIjpcIjY4NFwiLFwiU3BhY2luZ0Fib3ZlVGltZWJhbmRcIjozLFwiU3BhY2luZ0JlbG93VGltZWJhbmRcIjozLFwiU3BhY2luZ0Fib3ZlQmV0d2VlblN3aW1sYW5lc0FuZFRhc2tzXCI6NSxcIlNwYWNpbmdCZWxvd0JldHdlZW5Td2ltbGFuZXNBbmRUYXNrc1wiOjV9LFwiQ29uZGl0aW9uYWxGb3JtYXR0aW5nXCI6e1wiJGlkXCI6XCI2ODVcIixcIlB2QUZvcm1hdHRpbmdcIjp7XCIkaWRcIjpcIjY4NlwiLFwiRGVsYXlUYXNrU3R5bGVcIjp7XCIkaWRcIjpcIjY4N1wiLFwiU3R5bGVPcHRpb25zXCI6OCxcIlRpdGxlRm9yZWdyb3VuZFwiOntcIiRpZFwiOlwiNjg4XCIsXCJDb2xvclwiOntcIiRpZFwiOlwiNjg5XCIsXCJBXCI6MjU1LFwiUlwiOjE3NSxcIkdcIjowLFwiQlwiOjB9fSxcIkFjdHVhbFNoYXBlc0JhY2tncm91bmRcIjp7XCIkaWRcIjpcIjY5MFwiLFwiQ29sb3JcIjp7XCIkaWRcIjpcIjY5MVwiLFwiQVwiOjYyLFwiUlwiOjI1NSxcIkdcIjowLFwiQlwiOjB9fSxcIkFjdHVhbFNoYXBlc0JvcmRlclN0eWxlXCI6e1wiJGlkXCI6XCI2OTJcIixcIkxpbmVDb2xvclwiOntcIiRpZFwiOlwiNjkzXCIsXCJDb2xvclwiOntcIiRpZFwiOlwiNjk0XCIsXCJBXCI6MTYzLFwiUlwiOjI1NSxcIkdcIjowLFwiQlwiOjB9fSxcIkxpbmVXZWlnaHRcIjozLjAsXCJMaW5lVHlwZVwiOjB9LFwiQmFzZWxpbmVTaGFwZXNCYWNrZ3JvdW5kXCI6e1wiJGlkXCI6XCI2OTVcIixcIkNvbG9yXCI6e1wiJGlkXCI6XCI2OTZcIixcIkFcIjoxODQsXCJSXCI6MjU1LFwiR1wiOjAsXCJCXCI6MH19fSxcIkRlbGF5TWlsZXN0b25lU3R5bGVcIjp7XCIkaWRcIjpcIjY5N1wiLFwiU3R5bGVPcHRpb25zXCI6MixcIlRpdGxlRm9yZWdyb3VuZFwiOntcIiRpZFwiOlwiNjk4XCIsXCJDb2xvclwiOntcIiRpZFwiOlwiNjk5XCIsXCJBXCI6MjU1LFwiUlwiOjE3NSxcIkdcIjowLFwiQlwiOjB9fSxcIkFjdHVhbFNoYXBlc0JhY2tncm91bmRcIjp7XCIkaWRcIjpcIjcwMFwiLFwiQ29sb3JcIjp7XCIkaWRcIjpcIjcwMVwiLFwiQVwiOjI1NSxcIlJcIjoyMjIsXCJHXCI6ODAsXCJCXCI6NTB9fSxcIkFjdHVhbFNoYXBlc0JvcmRlclN0eWxlXCI6e1wiJGlkXCI6XCI3MDJcIixcIkxpbmVDb2xvclwiOntcIiRpZFwiOlwiNzAzXCIsXCJDb2xvclwiOntcIiRpZFwiOlwiNzA0XCIsXCJBXCI6MTYzLFwiUlwiOjI1NSxcIkdcIjowLFwiQlwiOjB9fSxcIkxpbmVXZWlnaHRcIjozLjAsXCJMaW5lVHlwZVwiOjB9LFwiQmFzZWxpbmVTaGFwZXNCYWNrZ3JvdW5kXCI6e1wiJGlkXCI6XCI3MDVcIixcIkNvbG9yXCI6e1wiJGlkXCI6XCI3MDZcIixcIkFcIjoxODQsXCJSXCI6MjU1LFwiR1wiOjAsXCJCXCI6MH19fSxcIkFkdmFuY2VUYXNrU3R5bGVcIjp7XCIkaWRcIjpcIjcwN1wiLFwiU3R5bGVPcHRpb25zXCI6OCxcIlRpdGxlRm9yZWdyb3VuZFwiOntcIiRpZFwiOlwiNzA4XCIsXCJDb2xvclwiOntcIiRpZFwiOlwiNzA5XCIsXCJBXCI6MjU1LFwiUlwiOjAsXCJHXCI6MTEwLFwiQlwiOjB9fSxcIkFjdHVhbFNoYXBlc0JhY2tncm91bmRcIjp7XCIkaWRcIjpcIjcxMFwiLFwiQ29sb3JcIjp7XCIkaWRcIjpcIjcxMVwiLFwiQVwiOjYxLFwiUlwiOjAsXCJHXCI6MTI4LFwiQlwiOjB9fSxcIkFjdHVhbFNoYXBlc0JvcmRlclN0eWxlXCI6e1wiJGlkXCI6XCI3MTJcIixcIkxpbmVDb2xvclwiOntcIiRpZFwiOlwiNzEzXCIsXCJDb2xvclwiOntcIiRpZFwiOlwiNzE0XCIsXCJBXCI6MTYzLFwiUlwiOjAsXCJHXCI6MTI4LFwiQlwiOjB9fSxcIkxpbmVXZWlnaHRcIjozLjAsXCJMaW5lVHlwZVwiOjB9LFwiQmFzZWxpbmVTaGFwZXNCYWNrZ3JvdW5kXCI6e1wiJGlkXCI6XCI3MTVcIixcIkNvbG9yXCI6e1wiJGlkXCI6XCI3MTZcIixcIkFcIjoxODQsXCJSXCI6MCxcIkdcIjoxMjgsXCJCXCI6MH19fSxcIkFkdmFuY2VNaWxlc3RvbmVTdHlsZVwiOntcIiRpZFwiOlwiNzE3XCIsXCJTdHlsZU9wdGlvbnNcIjoyLFwiVGl0bGVGb3JlZ3JvdW5kXCI6e1wiJGlkXCI6XCI3MThcIixcIkNvbG9yXCI6e1wiJGlkXCI6XCI3MTlcIixcIkFcIjoyNTUsXCJSXCI6MCxcIkdcIjoxMTAsXCJCXCI6MH19LFwiQWN0dWFsU2hhcGVzQmFja2dyb3VuZFwiOntcIiRpZFwiOlwiNzIwXCIsXCJDb2xvclwiOntcIiRpZFwiOlwiNzIxXCIsXCJBXCI6MjU1LFwiUlwiOjIwLFwiR1wiOjEwMCxcIkJcIjowfX0sXCJBY3R1YWxTaGFwZXNCb3JkZXJTdHlsZVwiOntcIiRpZFwiOlwiNzIyXCIsXCJMaW5lQ29sb3JcIjp7XCIkaWRcIjpcIjcyM1wiLFwiQ29sb3JcIjp7XCIkaWRcIjpcIjcyNFwiLFwiQVwiOjE2MyxcIlJcIjowLFwiR1wiOjEyOCxcIkJcIjowfX0sXCJMaW5lV2VpZ2h0XCI6My4wLFwiTGluZVR5cGVcIjowfSxcIkJhc2VsaW5lU2hhcGVzQmFja2dyb3VuZFwiOntcIiRpZFwiOlwiNzI1XCIsXCJDb2xvclwiOntcIiRpZFwiOlwiNzI2XCIsXCJBXCI6MTg0LFwiUlwiOjAsXCJHXCI6MTI4LFwiQlwiOjB9fX19fSxcIl9zZWxlY3RlZFRoZW1lUHJlc2V0Q29sb3JzXCI6e1wiJGlkXCI6XCI3MjdcIixcIlRleHRMaWdodFwiOntcIiRpZFwiOlwiNzI4XCIsXCJBXCI6MjU1LFwiUlwiOjI1NSxcIkdcIjoyNTUsXCJCXCI6MjU1fSxcIlRleHREYXJrXCI6e1wiJGlkXCI6XCI3MjlcIixcIkFcIjoyNTUsXCJSXCI6MCxcIkdcIjowLFwiQlwiOjB9LFwiQWNjZW50MVwiOntcIiRpZFwiOlwiNzMwXCIsXCJBXCI6MjU1LFwiUlwiOjIyMSxcIkdcIjoyMjEsXCJCXCI6MjIxfSxcIkFjY2VudDJcIjp7XCIkaWRcIjpcIjczMVwiLFwiQVwiOjI1NSxcIlJcIjo5NCxcIkdcIjo5NCxcIkJcIjo5NH0sXCJBY2NlbnQzXCI6e1wiJGlkXCI6XCI3MzJcIixcIkFcIjoyNTUsXCJSXCI6NjUsXCJHXCI6MTM4LFwiQlwiOjE3OX0sXCJBY2NlbnQ0XCI6e1wiJGlkXCI6XCI3MzNcIixcIkFcIjoyNTUsXCJSXCI6MTY2LFwiR1wiOjE4MyxcIkJcIjozOX0sXCJBY2NlbnQ1XCI6e1wiJGlkXCI6XCI3MzRcIixcIkFcIjoyNTUsXCJSXCI6MjQ2LFwiR1wiOjE0NixcIkJcIjowfSxcIkFjY2VudDZcIjp7XCIkaWRcIjpcIjczNVwiLFwiQVwiOjI1NSxcIlJcIjoxMzEsXCJHXCI6MTMxLFwiQlwiOjEzMX0sXCJBY2NlbnQ3XCI6e1wiJGlkXCI6XCI3MzZcIixcIkFcIjoyNTUsXCJSXCI6MjU0LFwiR1wiOjE5NSxcIkJcIjo2fSxcIkFjY2VudDhcIjp7XCIkaWRcIjpcIjczN1wiLFwiQVwiOjI1NSxcIlJcIjoyMjMsXCJHXCI6ODMsXCJCXCI6Mzl9fSxcIl9jdXN0b21QcmVzZXRDb2xvcnNcIjp7XCIkaWRcIjpcIjczOFwifX19IiwiUmVjZW50Q29sb3JzQ29sbGVjdGlvbiI6IltdIn0sIlNldHRpbmdzIjp7IiRpZCI6IjI1MzkiLCJJbXBhT3B0aW9ucyI6eyIkaWQiOiIyNTQ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jU0MSIsIlVzZVRpbWUiOmZhbHNlLCJXb3JrRGF5U3RhcnQiOiIwMDowMDowMCIsIldvcmtEYXlFbmQiOiIyMzo1OTowMCJ9LCJMYXN0VXNlZFRlbXBsYXRlSWQiOiIwMDAwMDAwMC0wMDAwLTAwMDAtMDAwMC0wMDAwMDAwMDAwMDAiLCJMYXN0VXNlZFRoZW1lRGV0YWlscyI6eyIkaWQiOiIyNTQyIiwiSWQiOiJkYjkxYjUwOC05MTdkLTQ2MTMtOTNjMy01ZTI0YmI3MjI5ZTgiLCJUaXRsZSI6Ik9yYml0IiwiQ2F0ZWdvcnkiOjF9LCJGaXJzdFdlZWtPZlllYXIiOjAsIlBsYWNlTWlsZXN0b25lQXRUaGVCZWdpbm5pbmdPZlRoZURheSI6ZmFsc2UsIkRlcGVuZGVuY3lTY2hlZHVsaW5nU2V0dGluZ3MiOnsiJGlkIjoiMjU0MyIsIkRlcGVuZGVuY2llc1NjaGVkdWxpbmdNb2RlU2V0dGluZyI6IkZsZXhpYmxlIiwiRGVwZW5kZW5jaWVzUHJldmlvdXNTY2hlZHVsaW5nTW9kZSI6IkZsZXhpYmxlIiwiT25CcmVha2luZ0ZsZXhpYmxlU2NoZWR1bGluZ01vZGVTZXR0aW5nIjoiQXNrRXZlcnl0aW1lIiwiT25CcmVha2luZ1N0cmljdFNjaGVkdWxpbmdNb2RlU2V0dGluZyI6IkFza0V2ZXJ5dGltZSJ9LCJEZXBlbmRlbmN5TW9kdWxlRW5hYmxlZCI6dHJ1ZSwiUGxhbm5lZE1vZHVsZUVuYWJsZWQiOmZhbHNlLCJPbGRGaXhlZEludGVydmFsc1JlbmRlcmluZ1N0cmF0ZWd5VXNlZEJlZm9yZSI6ZmFsc2UsIkRlcGVuZGVuY2llcyI6eyJfZGVwZW5kZW5jaWVzIjpbeyIkaWQiOiIyNTQ0IiwiSWQiOiJhNGRiYmQxZC1hZGQxLTQ3MDEtYmNlMi0zMmZhZGE2YjMyODIiLCJGcm9tIjp7IiRyZWYiOiIyNDA3In0sIktpbmQiOjAsIkNueFN0YXJ0S2luZCI6MCwiQ254RW5kS2luZCI6MCwiTGFnIjpudWxsLCJUbyI6eyIkcmVmIjoiMjQ3MiJ9LCJTdHlsZSI6eyIkaWQiOiIyNTQ1IiwiTGluZVN0eWxlIjp7IiRpZCI6IjI1NDYiLCJMaW5lQ29sb3IiOnsiJGlkIjoiMjU0NyIsIiR0eXBlIjoiTkxSRS5Db21tb24uRG9tLlNvbGlkQ29sb3JCcnVzaCwgTkxSRS5Db21tb24iLCJDb2xvciI6eyIkaWQiOiIyNTQ4IiwiQSI6MjU1LCJSIjowLCJHIjowLCJCIjowfX0sIkxpbmVXZWlnaHQiOjEuMCwiTGluZVR5cGUiOjAsIlBhcmVudFN0eWxlIjpudWxsfSwiRW5kQXJyb3doZWFkTGluZVN0eWxlIjp7IiRpZCI6IjI1NDkiLCJLaW5kIjoxLCJXaWR0aCI6MSwiTGVuZ3RoIjowLCJQYXJlbnRTdHlsZSI6bnVsbH0sIkJyaW5nVG9Gcm9udCI6dHJ1ZSwiRWxib3dSYWRpdXMiOjMuMCwiTWFyZ2luIjp7IiRpZCI6IjI1NTAiLCJUb3AiOjAuMCwiTGVmdCI6MC4wLCJSaWdodCI6MC4wLCJCb3R0b20iOjAuMH0sIlBhZGRpbmciOnsiJGlkIjoiMjU1MSIsIlRvcCI6MC4wLCJMZWZ0IjowLjAsIlJpZ2h0IjowLjAsIkJvdHRvbSI6MC4wfSwiQmFja2dyb3VuZCI6bnVsbCwiSXNWaXNpYmxlIjp0cnVlLCJXaWR0aCI6MC4wLCJIZWlnaHQiOjAuMCwiQm9yZGVyU3R5bGUiOm51bGwsIlBhcmVudFN0eWxlIjpudWxsfSwiSXNBdXRvTW9kZSI6dHJ1ZX0seyIkaWQiOiIyNTUyIiwiSWQiOiI3YTFjZmQ5Zi1lNDQwLTRiN2MtYjYxOS02ODgzZTU0YzdmYjciLCJGcm9tIjp7IiRyZWYiOiIyMzQyIn0sIktpbmQiOjAsIkNueFN0YXJ0S2luZCI6MCwiQ254RW5kS2luZCI6MCwiTGFnIjpudWxsLCJUbyI6eyIkcmVmIjoiMjQwNyJ9LCJTdHlsZSI6eyIkaWQiOiIyNTUzIiwiTGluZVN0eWxlIjp7IiRpZCI6IjI1NTQiLCJMaW5lQ29sb3IiOnsiJGlkIjoiMjU1NSIsIiR0eXBlIjoiTkxSRS5Db21tb24uRG9tLlNvbGlkQ29sb3JCcnVzaCwgTkxSRS5Db21tb24iLCJDb2xvciI6eyIkaWQiOiIyNTU2IiwiQSI6MjU1LCJSIjowLCJHIjowLCJCIjowfX0sIkxpbmVXZWlnaHQiOjEuMCwiTGluZVR5cGUiOjAsIlBhcmVudFN0eWxlIjpudWxsfSwiRW5kQXJyb3doZWFkTGluZVN0eWxlIjp7IiRpZCI6IjI1NTciLCJLaW5kIjoxLCJXaWR0aCI6MSwiTGVuZ3RoIjowLCJQYXJlbnRTdHlsZSI6bnVsbH0sIkJyaW5nVG9Gcm9udCI6dHJ1ZSwiRWxib3dSYWRpdXMiOjMuMCwiTWFyZ2luIjp7IiRpZCI6IjI1NTgiLCJUb3AiOjAuMCwiTGVmdCI6MC4wLCJSaWdodCI6MC4wLCJCb3R0b20iOjAuMH0sIlBhZGRpbmciOnsiJGlkIjoiMjU1OSIsIlRvcCI6MC4wLCJMZWZ0IjowLjAsIlJpZ2h0IjowLjAsIkJvdHRvbSI6MC4wfSwiQmFja2dyb3VuZCI6bnVsbCwiSXNWaXNpYmxlIjp0cnVlLCJXaWR0aCI6MC4wLCJIZWlnaHQiOjAuMCwiQm9yZGVyU3R5bGUiOm51bGwsIlBhcmVudFN0eWxlIjpudWxsfSwiSXNBdXRvTW9kZSI6dHJ1ZX0seyIkaWQiOiIyNTYwIiwiSWQiOiJiOTIzODFmYi01Mjk5LTRlODAtOWI3Ny0wZjA1NTlkYmJmYTUiLCJGcm9tIjp7IiRyZWYiOiIyMjc3In0sIktpbmQiOjAsIkNueFN0YXJ0S2luZCI6MCwiQ254RW5kS2luZCI6MCwiTGFnIjpudWxsLCJUbyI6eyIkcmVmIjoiMjM0MiJ9LCJTdHlsZSI6eyIkaWQiOiIyNTYxIiwiTGluZVN0eWxlIjp7IiRpZCI6IjI1NjIiLCJMaW5lQ29sb3IiOnsiJGlkIjoiMjU2MyIsIiR0eXBlIjoiTkxSRS5Db21tb24uRG9tLlNvbGlkQ29sb3JCcnVzaCwgTkxSRS5Db21tb24iLCJDb2xvciI6eyIkaWQiOiIyNTY0IiwiQSI6MjU1LCJSIjowLCJHIjowLCJCIjowfX0sIkxpbmVXZWlnaHQiOjEuMCwiTGluZVR5cGUiOjAsIlBhcmVudFN0eWxlIjpudWxsfSwiRW5kQXJyb3doZWFkTGluZVN0eWxlIjp7IiRpZCI6IjI1NjUiLCJLaW5kIjoxLCJXaWR0aCI6MSwiTGVuZ3RoIjowLCJQYXJlbnRTdHlsZSI6bnVsbH0sIkJyaW5nVG9Gcm9udCI6dHJ1ZSwiRWxib3dSYWRpdXMiOjMuMCwiTWFyZ2luIjp7IiRpZCI6IjI1NjYiLCJUb3AiOjAuMCwiTGVmdCI6MC4wLCJSaWdodCI6MC4wLCJCb3R0b20iOjAuMH0sIlBhZGRpbmciOnsiJGlkIjoiMjU2NyIsIlRvcCI6MC4wLCJMZWZ0IjowLjAsIlJpZ2h0IjowLjAsIkJvdHRvbSI6MC4wfSwiQmFja2dyb3VuZCI6bnVsbCwiSXNWaXNpYmxlIjp0cnVlLCJXaWR0aCI6MC4wLCJIZWlnaHQiOjAuMCwiQm9yZGVyU3R5bGUiOm51bGwsIlBhcmVudFN0eWxlIjpudWxsfSwiSXNBdXRvTW9kZSI6dHJ1ZX1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Weeks"/>
  <p:tag name="OTLTIMEBANDSCALEFORMAT" val="w"/>
  <p:tag name="OTLTIMEBANDSHAPETYPE" val="RectangleTimeband"/>
  <p:tag name="OTLTIMEBANDSHAPEHEIGHT" val="14.3999996185303"/>
  <p:tag name="OTLTIMEBANDSHAPEPADDINGLEFT" val="1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5-11-07T23:59:00.0000000"/>
  <p:tag name="OTLTIMEBANDWORKINGDAYS" val="Standard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0"/>
  <p:tag name="OTLLEFTENDCAPSMARGINLEFT" val="146.518682688053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07T00:00:00.0000000"/>
  <p:tag name="OTLENDDATE" val="2025-10-13T23:59:00.0000000"/>
  <p:tag name="OTLBASELINESTARTDATE" val="2025-10-07T00:00:00.0000000"/>
  <p:tag name="OTLBASELINEENDDATE" val="2025-10-13T23:59:00.0000000"/>
  <p:tag name="OTLDURATIONFORMAT" val="day"/>
  <p:tag name="OTLSPACING" val="3"/>
  <p:tag name="OTLSHAPETHICKNESSTYPE" val="Thi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14T00:00:00.0000000"/>
  <p:tag name="OTLENDDATE" val="2025-10-20T23:59:00.0000000"/>
  <p:tag name="OTLBASELINESTARTDATE" val="2025-10-14T00:00:00.0000000"/>
  <p:tag name="OTLBASELINEENDDATE" val="2025-10-20T23:59:00.0000000"/>
  <p:tag name="OTLDURATIONFORMAT" val="day"/>
  <p:tag name="OTLSPACING" val="3"/>
  <p:tag name="OTLSHAPETHICKNESSTYPE" val="Thi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1T00:00:00.0000000"/>
  <p:tag name="OTLENDDATE" val="2025-10-27T23:59:00.0000000"/>
  <p:tag name="OTLBASELINESTARTDATE" val="2025-10-21T00:00:00.0000000"/>
  <p:tag name="OTLBASELINEENDDATE" val="2025-10-27T23:59:00.0000000"/>
  <p:tag name="OTLDURATIONFORMAT" val="day"/>
  <p:tag name="OTLSPACING" val="3"/>
  <p:tag name="OTLSHAPETHICKNESSTYPE" val="Thin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8T00:00:00.0000000"/>
  <p:tag name="OTLENDDATE" val="2025-11-07T23:59:00.0000000"/>
  <p:tag name="OTLBASELINESTARTDATE" val="2025-10-28T00:00:00.0000000"/>
  <p:tag name="OTLBASELINEENDDATE" val="2025-11-07T23:59:00.0000000"/>
  <p:tag name="OTLDURATIONFORMAT" val="day"/>
  <p:tag name="OTLSPACING" val="3"/>
  <p:tag name="OTLSHAPETHICKNESSTYPE" val="Thin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"/>
  <p:tag name="OTLDATE" val="2025-11-07T23:59:00.0000000"/>
  <p:tag name="OTLBASELINEDATE" val="2025-10-13T23:59:00.0000000"/>
  <p:tag name="OTLPOSITIONONTASK" val="None"/>
  <p:tag name="OTLRELATEDTASKID" val="00000000-0000-0000-0000-0000000000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Days"/>
  <p:tag name="OTLTIMEBANDSCALEFORMAT" val="d"/>
  <p:tag name="OTLTIMEBANDSHAPETYPE" val="RectangleTimeband"/>
  <p:tag name="OTLTIMEBANDSHAPEHEIGHT" val="14.3999996185303"/>
  <p:tag name="OTLTIMEBANDSHAPEPADDINGLEFT" val="1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5-11-07T23:59:00.0000000"/>
  <p:tag name="OTLTIMEBANDWORKINGDAYS" val="Standard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0"/>
  <p:tag name="OTLLEFTENDCAPSMARGINLEFT" val="146.518682688053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8cceb45f-87fc-4fdb-a469-27b43c0479c1"/>
  <p:tag name="OTLDEPDESTINATIONID" val="fd15cd9d-14bc-47cf-89e0-f59fbf75db58"/>
  <p:tag name="OTLDEPENDENCYLAGUNIT" val="Undefined"/>
  <p:tag name="OTLDEPENDENCYLAGVALUE" val="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61efdd20-12e0-488a-a320-e5cf55452c64"/>
  <p:tag name="OTLDEPDESTINATIONID" val="8cceb45f-87fc-4fdb-a469-27b43c0479c1"/>
  <p:tag name="OTLDEPENDENCYLAGUNIT" val="Undefined"/>
  <p:tag name="OTLDEPENDENCYLAGVALUE" val="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cb0f90f-9433-467d-a650-19c70cf3d7ec"/>
  <p:tag name="OTLDEPDESTINATIONID" val="61efdd20-12e0-488a-a320-e5cf55452c64"/>
  <p:tag name="OTLDEPENDENCYLAGUNIT" val="Undefined"/>
  <p:tag name="OTLDEPENDENCYLAGVALUE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Days"/>
  <p:tag name="OTLTIMEBANDSCALEFORMAT" val="d"/>
  <p:tag name="OTLTIMEBANDSHAPETYPE" val="RectangleTimeband"/>
  <p:tag name="OTLTIMEBANDSHAPEHEIGHT" val="14.3999996185303"/>
  <p:tag name="OTLTIMEBANDSHAPEPADDINGLEFT" val="10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ENDDATE" val="2025-11-07T23:59:00.0000000"/>
  <p:tag name="OTLTIMEBANDWORKINGDAYS" val="Standard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0"/>
  <p:tag name="OTLLEFTENDCAPSMARGINLEFT" val="146.518682688053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3"/>
  <p:tag name="OTLTIMEBANDSPACINGBELOW" val="3"/>
  <p:tag name="OTLTIMEBANDSPACINGABOVEFORSWLANDTASKS" val="5"/>
  <p:tag name="OTLTIMEBANDSPACINGBELOWFORSWLANDTASKS" val="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07T00:00:00.0000000Z"/>
  <p:tag name="OTLENDDATE" val="2025-10-13T23:59:00.0000000Z"/>
  <p:tag name="OTLBASELINESTARTDATE" val="2025-10-07T00:00:00.0000000"/>
  <p:tag name="OTLBASELINEENDDATE" val="2025-10-13T23:59:00.0000000"/>
  <p:tag name="OTLDURATIONFORMAT" val="w"/>
  <p:tag name="OTLSPACING" val="3"/>
  <p:tag name="OTLSHAPETHICKNESSTYPE" val="Thi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14T00:00:00.0000000Z"/>
  <p:tag name="OTLENDDATE" val="2025-10-20T23:59:00.0000000Z"/>
  <p:tag name="OTLDURATIONFORMAT" val="w"/>
  <p:tag name="OTLSPACING" val="3"/>
  <p:tag name="OTLSHAPETHICKNESSTYPE" val="Thin"/>
  <p:tag name="OTLBASELINESTARTDATE" val="2025-10-14T00:00:00.0000000"/>
  <p:tag name="OTLBASELINEENDDATE" val="2025-10-20T23:59:00.000000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1T00:00:00.0000000Z"/>
  <p:tag name="OTLENDDATE" val="2025-10-27T23:59:00.0000000Z"/>
  <p:tag name="OTLDURATIONFORMAT" val="w"/>
  <p:tag name="OTLSPACING" val="3"/>
  <p:tag name="OTLSHAPETHICKNESSTYPE" val="Thin"/>
  <p:tag name="OTLBASELINESTARTDATE" val="2025-10-21T00:00:00.0000000"/>
  <p:tag name="OTLBASELINEENDDATE" val="2025-10-27T23:59:00.000000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28T00:00:00.0000000Z"/>
  <p:tag name="OTLENDDATE" val="2025-11-07T23:59:00.0000000Z"/>
  <p:tag name="OTLDURATIONFORMAT" val="w"/>
  <p:tag name="OTLSPACING" val="3"/>
  <p:tag name="OTLSHAPETHICKNESSTYPE" val="Thin"/>
  <p:tag name="OTLBASELINESTARTDATE" val="2025-10-28T00:00:00.0000000"/>
  <p:tag name="OTLBASELINEENDDATE" val="2025-11-07T23:59:00.00000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175</Words>
  <Application>Microsoft Office PowerPoint</Application>
  <PresentationFormat>Panorámica</PresentationFormat>
  <Paragraphs>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 diaz</dc:creator>
  <cp:lastModifiedBy>jhon diaz</cp:lastModifiedBy>
  <cp:revision>1</cp:revision>
  <dcterms:created xsi:type="dcterms:W3CDTF">2025-10-08T20:15:39Z</dcterms:created>
  <dcterms:modified xsi:type="dcterms:W3CDTF">2025-10-08T20:54:21Z</dcterms:modified>
</cp:coreProperties>
</file>