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hu-H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hu-H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hu-H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hu-H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hu-H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432000"/>
            <a:ext cx="9071280" cy="187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Dátumválasztó komponens készítése natív JavaScript alkalmazásokhoz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04360" y="2664000"/>
            <a:ext cx="9071280" cy="34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Msc Önálló laboratórium 2.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hu-HU" sz="2400" spc="191" strike="noStrike" cap="all">
                <a:solidFill>
                  <a:srgbClr val="34406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Reisinger Ádám István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hu-HU" sz="2400" spc="191" strike="noStrike" cap="all">
                <a:solidFill>
                  <a:srgbClr val="34406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Konzulens: Szabó Gábor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Integráció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jQuery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dateSlider metódus a jQuery selectoron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data() használat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Angular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Provider az alaértelmezett beállítások kezeléséhez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Direktíva a komponens példányosítására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NgModel: adatkötés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5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Validáció összekötése az angularossal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5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Formbeli használatra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Figyel a változtatásokra, frissíti a DateSlider példányt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360" y="31489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Köszönöm a figyelmet!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Feladat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Dátum és idő kiválasztása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Intervallum kiválasztása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Natív JavaScript (TypeScript)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Külső fügőség nélkül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Integráció keretrendszerekbe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4679640" y="5256360"/>
            <a:ext cx="4464360" cy="79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Tesztelés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TDD alapokon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Unit és integrációs tesztek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Parserek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Formatterek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Belső modell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Dátumok összehasonlítása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Komponens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Külső adatforrás, belső modell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Parsing, formatting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Beépített (timestamp, Date, string format)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Custom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Validáció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Min, max, custom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Intervallum, csak itt lehet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Eventek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Adatkötés support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Érték változott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Egy-egy csúszka saját eventjei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Csúszka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Különböző csúszka típusok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Akármennyi csúszka lehet egy példányban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Belső modell egy intevallum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TODO kép valami csúszkáról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Csúszka felépítés, templatezés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Kezdő- és végpont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Köztük kifeszített szakasz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Fogantyú az érték változtatására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Bármilyen szögben álló csúszka supportált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Templatezés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Egész csúszka lecserélhető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HTML elem megadása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Kötelező elemek, opcionális elemek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KUKA: Fogantyú mozgatása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Egér és érintés események kezelése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Kezdő-, végpont, fogantyú abszolút poícionált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Koordináták szerinti merőleges vetület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Értékszámítás ez alapján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Mindenfajta szögű és irányú csúszka support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 csak egyenes (szakasz) lehet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Fogantyú mozgatása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Csúszka szélein interakció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Nincs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Expand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Intervallum hossza nő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Slide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Az intervallum mozog az adott irányba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Expand Slide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Egy adott hosszig mő, de utána már csak mozog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TODO: kép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Csúszka jelölők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Adott értékeken jelölő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Pozícionálás: jelölő középpontja a jelölt érték a csúszkán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Érték szerint custom CSS osztályok rárakása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Jelölő értékének formázása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TODO: kép jelölővel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LibreOffice/5.1.4.2$Windows_x86 LibreOffice_project/f99d75f39f1c57ebdd7ffc5f42867c12031db97a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2017-05-04T09:13:34Z</dcterms:created>
  <dc:creator/>
  <dc:description/>
  <dc:language>hu-HU</dc:language>
  <cp:lastModifiedBy/>
  <dcterms:modified xsi:type="dcterms:W3CDTF">2017-05-04T10:43:12Z</dcterms:modified>
  <cp:revision>7</cp:revision>
  <dc:subject/>
  <dc:title/>
</cp:coreProperties>
</file>