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8" r:id="rId1"/>
  </p:sldMasterIdLst>
  <p:notesMasterIdLst>
    <p:notesMasterId r:id="rId12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7" r:id="rId10"/>
    <p:sldId id="276" r:id="rId11"/>
  </p:sldIdLst>
  <p:sldSz cx="10079038" cy="7559675"/>
  <p:notesSz cx="7559675" cy="106918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6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D884D-869F-4BFC-B41C-BAC7E5E0A100}" type="datetimeFigureOut">
              <a:rPr lang="hu-HU" smtClean="0"/>
              <a:t>2017. 05. 12.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219B6-357F-46E0-8DB0-0A0C049BA7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2119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Eventek</a:t>
            </a:r>
            <a:r>
              <a:rPr lang="hu-HU" dirty="0"/>
              <a:t>: érték változott</a:t>
            </a:r>
          </a:p>
          <a:p>
            <a:r>
              <a:rPr lang="hu-HU" dirty="0"/>
              <a:t>Csúszka </a:t>
            </a:r>
            <a:r>
              <a:rPr lang="hu-HU" dirty="0" err="1"/>
              <a:t>eventjei</a:t>
            </a:r>
            <a:r>
              <a:rPr lang="hu-HU" dirty="0"/>
              <a:t>:</a:t>
            </a:r>
            <a:r>
              <a:rPr lang="hu-HU" baseline="0" dirty="0"/>
              <a:t> érték változott, fogantyú megfogás, elengedés, mozgatás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219B6-357F-46E0-8DB0-0A0C049BA761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2587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219B6-357F-46E0-8DB0-0A0C049BA761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658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6" y="7055697"/>
            <a:ext cx="10076414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6414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114" y="836604"/>
            <a:ext cx="8315206" cy="393103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818" spc="-5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404" y="4911497"/>
            <a:ext cx="8315206" cy="125994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 algn="ctr">
              <a:buNone/>
              <a:defRPr sz="2646"/>
            </a:lvl2pPr>
            <a:lvl3pPr marL="1007943" indent="0" algn="ctr">
              <a:buNone/>
              <a:defRPr sz="2646"/>
            </a:lvl3pPr>
            <a:lvl4pPr marL="1511915" indent="0" algn="ctr">
              <a:buNone/>
              <a:defRPr sz="2205"/>
            </a:lvl4pPr>
            <a:lvl5pPr marL="2015886" indent="0" algn="ctr">
              <a:buNone/>
              <a:defRPr sz="2205"/>
            </a:lvl5pPr>
            <a:lvl6pPr marL="2519858" indent="0" algn="ctr">
              <a:buNone/>
              <a:defRPr sz="2205"/>
            </a:lvl6pPr>
            <a:lvl7pPr marL="3023829" indent="0" algn="ctr">
              <a:buNone/>
              <a:defRPr sz="2205"/>
            </a:lvl7pPr>
            <a:lvl8pPr marL="3527801" indent="0" algn="ctr">
              <a:buNone/>
              <a:defRPr sz="2205"/>
            </a:lvl8pPr>
            <a:lvl9pPr marL="4031772" indent="0" algn="ctr">
              <a:buNone/>
              <a:defRPr sz="2205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98363" y="4787794"/>
            <a:ext cx="816402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6" y="7055697"/>
            <a:ext cx="10076414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6414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2812" y="454487"/>
            <a:ext cx="2173293" cy="63492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934" y="454487"/>
            <a:ext cx="6393890" cy="6349221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8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1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6" y="7055697"/>
            <a:ext cx="10076414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6414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114" y="836604"/>
            <a:ext cx="8315206" cy="3931031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81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114" y="4908749"/>
            <a:ext cx="8315206" cy="1259946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98363" y="4787794"/>
            <a:ext cx="816402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80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114" y="315928"/>
            <a:ext cx="8315206" cy="159919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114" y="2034582"/>
            <a:ext cx="4082010" cy="443500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0310" y="2034581"/>
            <a:ext cx="4082010" cy="443500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6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114" y="315928"/>
            <a:ext cx="8315206" cy="159919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114" y="2034930"/>
            <a:ext cx="4082010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114" y="2846546"/>
            <a:ext cx="4082010" cy="362304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0310" y="2034930"/>
            <a:ext cx="4082010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0310" y="2846545"/>
            <a:ext cx="4082010" cy="362304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1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2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6" y="7055697"/>
            <a:ext cx="10076414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982410"/>
            <a:ext cx="10076414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69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348759" cy="7559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39897" y="0"/>
            <a:ext cx="52915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64" y="655171"/>
            <a:ext cx="2645747" cy="2519892"/>
          </a:xfrm>
        </p:spPr>
        <p:txBody>
          <a:bodyPr anchor="b">
            <a:norm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621" y="806365"/>
            <a:ext cx="5367088" cy="579575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64" y="3225462"/>
            <a:ext cx="2645747" cy="37248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36" y="7120718"/>
            <a:ext cx="2164704" cy="402483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8621" y="7120718"/>
            <a:ext cx="3842633" cy="40248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9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459765"/>
            <a:ext cx="10076414" cy="2099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5417961"/>
            <a:ext cx="10076414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113" y="5594160"/>
            <a:ext cx="8365602" cy="907161"/>
          </a:xfrm>
        </p:spPr>
        <p:txBody>
          <a:bodyPr tIns="0" bIns="0" anchor="b">
            <a:no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10079026" cy="5417961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113" y="6511400"/>
            <a:ext cx="8365602" cy="65517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61"/>
              </a:spcAft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1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055697"/>
            <a:ext cx="10079039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982411"/>
            <a:ext cx="10079039" cy="732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114" y="315928"/>
            <a:ext cx="8315206" cy="159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113" y="2034580"/>
            <a:ext cx="8315207" cy="44350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115" y="7120718"/>
            <a:ext cx="204380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343" y="7120718"/>
            <a:ext cx="398697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4638" y="7120718"/>
            <a:ext cx="108464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86684" y="1915652"/>
            <a:ext cx="823961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98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1007943" rtl="0" eaLnBrk="1" latinLnBrk="0" hangingPunct="1">
        <a:lnSpc>
          <a:spcPct val="85000"/>
        </a:lnSpc>
        <a:spcBef>
          <a:spcPct val="0"/>
        </a:spcBef>
        <a:buNone/>
        <a:defRPr sz="5291" kern="1200" spc="-5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0794" indent="-100794" algn="l" defTabSz="1007943" rtl="0" eaLnBrk="1" latinLnBrk="0" hangingPunct="1">
        <a:lnSpc>
          <a:spcPct val="90000"/>
        </a:lnSpc>
        <a:spcBef>
          <a:spcPts val="1323"/>
        </a:spcBef>
        <a:spcAft>
          <a:spcPts val="22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2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23336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4925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26513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28102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1253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3299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5345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7391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6000" dirty="0"/>
              <a:t>Dátumválasztó komponens készítése natív JavaScript alkalmazásokhoz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hu-HU" sz="2800" dirty="0" err="1"/>
              <a:t>Msc</a:t>
            </a:r>
            <a:r>
              <a:rPr lang="hu-HU" sz="2800" dirty="0"/>
              <a:t> Önálló laboratórium 2.</a:t>
            </a:r>
            <a:endParaRPr lang="hu-HU" sz="2800" spc="191" dirty="0">
              <a:solidFill>
                <a:srgbClr val="344068"/>
              </a:solidFill>
              <a:uFill>
                <a:solidFill>
                  <a:srgbClr val="FFFFFF"/>
                </a:solidFill>
              </a:uFill>
            </a:endParaRPr>
          </a:p>
          <a:p>
            <a:pPr algn="ctr">
              <a:lnSpc>
                <a:spcPct val="100000"/>
              </a:lnSpc>
            </a:pPr>
            <a:r>
              <a:rPr lang="hu-HU" sz="2800" spc="191" dirty="0">
                <a:solidFill>
                  <a:srgbClr val="344068"/>
                </a:solidFill>
                <a:uFill>
                  <a:solidFill>
                    <a:srgbClr val="FFFFFF"/>
                  </a:solidFill>
                </a:uFill>
              </a:rPr>
              <a:t>Reisinger Ádám István</a:t>
            </a:r>
            <a:endParaRPr lang="hu-HU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hu-HU" sz="2800" spc="191" dirty="0">
                <a:solidFill>
                  <a:srgbClr val="344068"/>
                </a:solidFill>
                <a:uFill>
                  <a:solidFill>
                    <a:srgbClr val="FFFFFF"/>
                  </a:solidFill>
                </a:uFill>
              </a:rPr>
              <a:t>Konzulens: Szabó Gábor</a:t>
            </a:r>
            <a:endParaRPr lang="hu-HU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81724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6600" dirty="0"/>
              <a:t>Köszönöm a figyelmet!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876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Dátum és idő kiválasztása</a:t>
            </a:r>
          </a:p>
          <a:p>
            <a:r>
              <a:rPr lang="hu-HU" sz="2800" dirty="0"/>
              <a:t>Intervallum kiválasztása</a:t>
            </a:r>
          </a:p>
          <a:p>
            <a:endParaRPr lang="hu-HU" sz="2800" dirty="0"/>
          </a:p>
          <a:p>
            <a:r>
              <a:rPr lang="hu-HU" sz="2800" dirty="0"/>
              <a:t>Natív JavaScript (</a:t>
            </a:r>
            <a:r>
              <a:rPr lang="hu-HU" sz="2800" dirty="0" err="1"/>
              <a:t>TypeScript</a:t>
            </a:r>
            <a:r>
              <a:rPr lang="hu-HU" sz="2800" dirty="0"/>
              <a:t>)</a:t>
            </a:r>
          </a:p>
          <a:p>
            <a:r>
              <a:rPr lang="hu-HU" sz="2800" dirty="0"/>
              <a:t>Külső függőség nélkül</a:t>
            </a:r>
          </a:p>
          <a:p>
            <a:r>
              <a:rPr lang="hu-HU" sz="2800" dirty="0"/>
              <a:t>Integráció különböző keretrendszerekbe</a:t>
            </a:r>
          </a:p>
        </p:txBody>
      </p:sp>
      <p:pic>
        <p:nvPicPr>
          <p:cNvPr id="4" name="Kép 3"/>
          <p:cNvPicPr/>
          <p:nvPr/>
        </p:nvPicPr>
        <p:blipFill>
          <a:blip r:embed="rId2"/>
          <a:stretch/>
        </p:blipFill>
        <p:spPr>
          <a:xfrm>
            <a:off x="2832536" y="5677949"/>
            <a:ext cx="4464360" cy="791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082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Tesztelés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TDD alapokon</a:t>
            </a:r>
          </a:p>
          <a:p>
            <a:r>
              <a:rPr lang="hu-HU" sz="2800" dirty="0"/>
              <a:t>Karma + </a:t>
            </a:r>
            <a:r>
              <a:rPr lang="hu-HU" sz="2800" dirty="0" err="1"/>
              <a:t>Jasmine</a:t>
            </a:r>
            <a:r>
              <a:rPr lang="hu-HU" sz="2800"/>
              <a:t> tesztelőkörnyezet</a:t>
            </a:r>
            <a:endParaRPr lang="hu-HU" sz="2800" dirty="0"/>
          </a:p>
          <a:p>
            <a:r>
              <a:rPr lang="hu-HU" sz="2800" dirty="0"/>
              <a:t>Unit és integrációs tesztek</a:t>
            </a:r>
          </a:p>
          <a:p>
            <a:pPr lvl="1"/>
            <a:r>
              <a:rPr lang="hu-HU" sz="2579" dirty="0"/>
              <a:t>Parserek</a:t>
            </a:r>
          </a:p>
          <a:p>
            <a:pPr lvl="1"/>
            <a:r>
              <a:rPr lang="hu-HU" sz="2579" dirty="0" err="1"/>
              <a:t>Formatterek</a:t>
            </a:r>
            <a:endParaRPr lang="hu-HU" sz="2579" dirty="0"/>
          </a:p>
          <a:p>
            <a:pPr lvl="1"/>
            <a:r>
              <a:rPr lang="hu-HU" sz="2579" dirty="0"/>
              <a:t>Belső modell</a:t>
            </a:r>
          </a:p>
          <a:p>
            <a:pPr lvl="1"/>
            <a:r>
              <a:rPr lang="hu-HU" sz="2579" dirty="0"/>
              <a:t>Dátumok összehasonlítása</a:t>
            </a:r>
          </a:p>
        </p:txBody>
      </p:sp>
    </p:spTree>
    <p:extLst>
      <p:ext uri="{BB962C8B-B14F-4D97-AF65-F5344CB8AC3E}">
        <p14:creationId xmlns:p14="http://schemas.microsoft.com/office/powerpoint/2010/main" val="542042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Komponens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Külső adatforrás, belső modell</a:t>
            </a:r>
          </a:p>
          <a:p>
            <a:pPr lvl="1"/>
            <a:r>
              <a:rPr lang="hu-HU" sz="2400" dirty="0"/>
              <a:t>Parsing, </a:t>
            </a:r>
            <a:r>
              <a:rPr lang="hu-HU" sz="2400" dirty="0" err="1"/>
              <a:t>formatting</a:t>
            </a:r>
            <a:endParaRPr lang="hu-HU" sz="2400" dirty="0"/>
          </a:p>
          <a:p>
            <a:pPr lvl="2"/>
            <a:r>
              <a:rPr lang="hu-HU" sz="1800" dirty="0"/>
              <a:t>Beépített (</a:t>
            </a:r>
            <a:r>
              <a:rPr lang="hu-HU" sz="1800" dirty="0" err="1"/>
              <a:t>timestamp</a:t>
            </a:r>
            <a:r>
              <a:rPr lang="hu-HU" sz="1800" dirty="0"/>
              <a:t>, </a:t>
            </a:r>
            <a:r>
              <a:rPr lang="hu-HU" sz="1800" dirty="0" err="1"/>
              <a:t>Date</a:t>
            </a:r>
            <a:r>
              <a:rPr lang="hu-HU" sz="1800" dirty="0"/>
              <a:t>, </a:t>
            </a:r>
            <a:r>
              <a:rPr lang="hu-HU" sz="1800" dirty="0" err="1"/>
              <a:t>string</a:t>
            </a:r>
            <a:r>
              <a:rPr lang="hu-HU" sz="1800" dirty="0"/>
              <a:t> </a:t>
            </a:r>
            <a:r>
              <a:rPr lang="hu-HU" sz="1800" dirty="0" err="1"/>
              <a:t>format</a:t>
            </a:r>
            <a:r>
              <a:rPr lang="hu-HU" sz="1800" dirty="0"/>
              <a:t>)</a:t>
            </a:r>
          </a:p>
          <a:p>
            <a:pPr lvl="2"/>
            <a:r>
              <a:rPr lang="hu-HU" sz="1800" dirty="0" err="1"/>
              <a:t>Custom</a:t>
            </a:r>
            <a:endParaRPr lang="hu-HU" sz="1800" dirty="0"/>
          </a:p>
          <a:p>
            <a:r>
              <a:rPr lang="hu-HU" sz="2462" dirty="0" err="1"/>
              <a:t>Validáció</a:t>
            </a:r>
            <a:endParaRPr lang="hu-HU" sz="2462" dirty="0"/>
          </a:p>
          <a:p>
            <a:pPr lvl="1"/>
            <a:r>
              <a:rPr lang="hu-HU" sz="2241" dirty="0"/>
              <a:t>Minimum, maximum, </a:t>
            </a:r>
            <a:r>
              <a:rPr lang="hu-HU" sz="2241" dirty="0" err="1"/>
              <a:t>custom</a:t>
            </a:r>
            <a:endParaRPr lang="hu-HU" sz="2241" dirty="0"/>
          </a:p>
          <a:p>
            <a:pPr lvl="1"/>
            <a:r>
              <a:rPr lang="hu-HU" sz="2241" dirty="0"/>
              <a:t>Intervallum</a:t>
            </a:r>
          </a:p>
          <a:p>
            <a:r>
              <a:rPr lang="hu-HU" sz="2462" dirty="0" err="1"/>
              <a:t>Eventek</a:t>
            </a:r>
            <a:endParaRPr lang="hu-HU" sz="2462" dirty="0"/>
          </a:p>
          <a:p>
            <a:pPr lvl="1"/>
            <a:r>
              <a:rPr lang="hu-HU" sz="2241" dirty="0"/>
              <a:t>Adatkötés </a:t>
            </a:r>
            <a:r>
              <a:rPr lang="hu-HU" sz="2241" dirty="0" err="1"/>
              <a:t>support</a:t>
            </a:r>
            <a:endParaRPr lang="hu-HU" sz="2241" dirty="0"/>
          </a:p>
        </p:txBody>
      </p:sp>
    </p:spTree>
    <p:extLst>
      <p:ext uri="{BB962C8B-B14F-4D97-AF65-F5344CB8AC3E}">
        <p14:creationId xmlns:p14="http://schemas.microsoft.com/office/powerpoint/2010/main" val="241581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Csúszka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Különböző csúszka típusok</a:t>
            </a:r>
            <a:endParaRPr lang="hu-HU" sz="2579" dirty="0"/>
          </a:p>
          <a:p>
            <a:r>
              <a:rPr lang="hu-HU" sz="2800" dirty="0"/>
              <a:t>Akármennyi csúszka egy példányban</a:t>
            </a:r>
          </a:p>
          <a:p>
            <a:r>
              <a:rPr lang="hu-HU" sz="2800" dirty="0"/>
              <a:t>Belső modell egy intervallum</a:t>
            </a:r>
          </a:p>
          <a:p>
            <a:endParaRPr lang="hu-HU" sz="2800" dirty="0"/>
          </a:p>
          <a:p>
            <a:endParaRPr lang="hu-HU" sz="2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039" y="3919865"/>
            <a:ext cx="4864628" cy="6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7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Csúszka felépítés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Kezdő-, és végpont</a:t>
            </a:r>
          </a:p>
          <a:p>
            <a:pPr lvl="1"/>
            <a:r>
              <a:rPr lang="hu-HU" sz="2400" dirty="0"/>
              <a:t>Köztük kifeszített szakasz</a:t>
            </a:r>
          </a:p>
          <a:p>
            <a:pPr lvl="1"/>
            <a:r>
              <a:rPr lang="hu-HU" sz="2400" dirty="0"/>
              <a:t>Fogantyú az érték változtatására</a:t>
            </a:r>
          </a:p>
          <a:p>
            <a:pPr lvl="1"/>
            <a:r>
              <a:rPr lang="hu-HU" sz="2400" dirty="0"/>
              <a:t>Bármilyen szögben álló csúszka </a:t>
            </a:r>
            <a:r>
              <a:rPr lang="hu-HU" sz="2400" dirty="0" err="1"/>
              <a:t>supportált</a:t>
            </a:r>
            <a:endParaRPr lang="hu-HU" sz="2400" dirty="0"/>
          </a:p>
          <a:p>
            <a:r>
              <a:rPr lang="hu-HU" sz="2800" dirty="0"/>
              <a:t>Egér és érintés események kezelése</a:t>
            </a:r>
            <a:endParaRPr lang="hu-HU" sz="2621" dirty="0"/>
          </a:p>
          <a:p>
            <a:r>
              <a:rPr lang="hu-HU" sz="2800" dirty="0" err="1"/>
              <a:t>Templatezés</a:t>
            </a:r>
            <a:endParaRPr lang="hu-HU" sz="2800" dirty="0"/>
          </a:p>
          <a:p>
            <a:pPr lvl="1"/>
            <a:r>
              <a:rPr lang="hu-HU" sz="2400" dirty="0"/>
              <a:t>Egész csúszka lecserélhető</a:t>
            </a:r>
          </a:p>
          <a:p>
            <a:pPr lvl="2"/>
            <a:r>
              <a:rPr lang="hu-HU" sz="1800" dirty="0"/>
              <a:t>HTML elem megadása</a:t>
            </a:r>
          </a:p>
          <a:p>
            <a:pPr lvl="2"/>
            <a:r>
              <a:rPr lang="hu-HU" sz="1800" dirty="0"/>
              <a:t>Kötelező elemek, opcionális elemek</a:t>
            </a:r>
          </a:p>
        </p:txBody>
      </p:sp>
    </p:spTree>
    <p:extLst>
      <p:ext uri="{BB962C8B-B14F-4D97-AF65-F5344CB8AC3E}">
        <p14:creationId xmlns:p14="http://schemas.microsoft.com/office/powerpoint/2010/main" val="85188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Fogantyú mozgatása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Csúszka szélén opcionális interakció</a:t>
            </a:r>
          </a:p>
          <a:p>
            <a:pPr lvl="1"/>
            <a:r>
              <a:rPr lang="hu-HU" sz="2400" dirty="0"/>
              <a:t>Nincs</a:t>
            </a:r>
            <a:endParaRPr lang="hu-HU" sz="1959" dirty="0"/>
          </a:p>
          <a:p>
            <a:pPr lvl="1"/>
            <a:r>
              <a:rPr lang="hu-HU" sz="2400" dirty="0" err="1"/>
              <a:t>Expand</a:t>
            </a:r>
            <a:endParaRPr lang="hu-HU" sz="2400" dirty="0"/>
          </a:p>
          <a:p>
            <a:pPr lvl="2"/>
            <a:r>
              <a:rPr lang="hu-HU" sz="1800" dirty="0"/>
              <a:t>Intervallum hossza megnő</a:t>
            </a:r>
          </a:p>
          <a:p>
            <a:endParaRPr lang="hu-HU" sz="2462" dirty="0"/>
          </a:p>
          <a:p>
            <a:pPr lvl="1"/>
            <a:r>
              <a:rPr lang="hu-HU" sz="2400" dirty="0" err="1"/>
              <a:t>Slide</a:t>
            </a:r>
            <a:endParaRPr lang="hu-HU" sz="2400" dirty="0"/>
          </a:p>
          <a:p>
            <a:pPr lvl="2"/>
            <a:r>
              <a:rPr lang="hu-HU" sz="1800" dirty="0"/>
              <a:t>Az intervallum mozog az adott irányba</a:t>
            </a:r>
          </a:p>
          <a:p>
            <a:endParaRPr lang="hu-HU" sz="3124" dirty="0"/>
          </a:p>
          <a:p>
            <a:pPr lvl="1"/>
            <a:r>
              <a:rPr lang="hu-HU" sz="2400" dirty="0" err="1"/>
              <a:t>Expand</a:t>
            </a:r>
            <a:r>
              <a:rPr lang="hu-HU" sz="2400" dirty="0"/>
              <a:t> + </a:t>
            </a:r>
            <a:r>
              <a:rPr lang="hu-HU" sz="2400" dirty="0" err="1"/>
              <a:t>Slide</a:t>
            </a:r>
            <a:endParaRPr lang="hu-HU" sz="2400" dirty="0"/>
          </a:p>
          <a:p>
            <a:pPr lvl="2"/>
            <a:r>
              <a:rPr lang="hu-HU" sz="1800" dirty="0"/>
              <a:t>Egy adott hosszig nő, utána már csak mozog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195" y="3966334"/>
            <a:ext cx="5572125" cy="57150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970" y="2898295"/>
            <a:ext cx="5086350" cy="54292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20" y="5401550"/>
            <a:ext cx="51816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62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Csúszka jelölők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Megadott értékeken jelölő</a:t>
            </a:r>
          </a:p>
          <a:p>
            <a:pPr lvl="1"/>
            <a:r>
              <a:rPr lang="hu-HU" sz="2579" dirty="0"/>
              <a:t>Pozícionálás: jelölő középpontja a jelölt érték</a:t>
            </a:r>
          </a:p>
          <a:p>
            <a:pPr lvl="1"/>
            <a:r>
              <a:rPr lang="hu-HU" sz="2400" dirty="0"/>
              <a:t>Érték szerint </a:t>
            </a:r>
            <a:r>
              <a:rPr lang="hu-HU" sz="2400" dirty="0" err="1"/>
              <a:t>custom</a:t>
            </a:r>
            <a:r>
              <a:rPr lang="hu-HU" sz="2400" dirty="0"/>
              <a:t> CSS osztályok megadása</a:t>
            </a:r>
          </a:p>
          <a:p>
            <a:r>
              <a:rPr lang="hu-HU" sz="2800" dirty="0"/>
              <a:t>Jelölő értékének formázása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793" y="4846522"/>
            <a:ext cx="4679845" cy="65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62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Integráció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err="1"/>
              <a:t>jQuery</a:t>
            </a:r>
            <a:endParaRPr lang="hu-HU" sz="2800" dirty="0"/>
          </a:p>
          <a:p>
            <a:pPr lvl="1"/>
            <a:r>
              <a:rPr lang="hu-HU" sz="2400" dirty="0"/>
              <a:t>Konstruktor metódus a </a:t>
            </a:r>
            <a:r>
              <a:rPr lang="hu-HU" sz="2400" dirty="0" err="1"/>
              <a:t>jQuery</a:t>
            </a:r>
            <a:r>
              <a:rPr lang="hu-HU" sz="2400" dirty="0"/>
              <a:t> </a:t>
            </a:r>
            <a:r>
              <a:rPr lang="hu-HU" sz="2400" dirty="0" err="1"/>
              <a:t>selectoron</a:t>
            </a:r>
            <a:endParaRPr lang="hu-HU" sz="2400" dirty="0"/>
          </a:p>
          <a:p>
            <a:pPr lvl="1"/>
            <a:r>
              <a:rPr lang="hu-HU" sz="2400" dirty="0"/>
              <a:t>A </a:t>
            </a:r>
            <a:r>
              <a:rPr lang="hu-HU" sz="2400" dirty="0" err="1"/>
              <a:t>data</a:t>
            </a:r>
            <a:r>
              <a:rPr lang="hu-HU" sz="2400" dirty="0"/>
              <a:t>() metódus használata a példányok eléréséhez</a:t>
            </a:r>
          </a:p>
          <a:p>
            <a:r>
              <a:rPr lang="hu-HU" sz="2800" dirty="0" err="1"/>
              <a:t>Angular</a:t>
            </a:r>
            <a:endParaRPr lang="hu-HU" sz="2800" dirty="0"/>
          </a:p>
          <a:p>
            <a:pPr lvl="1"/>
            <a:r>
              <a:rPr lang="hu-HU" sz="2400" dirty="0" err="1"/>
              <a:t>Provider</a:t>
            </a:r>
            <a:r>
              <a:rPr lang="hu-HU" sz="2400" dirty="0"/>
              <a:t> az alapértelmezett beállítások eléréséhez</a:t>
            </a:r>
          </a:p>
          <a:p>
            <a:pPr lvl="1"/>
            <a:r>
              <a:rPr lang="hu-HU" sz="2400" dirty="0"/>
              <a:t>Direktíva a komponens </a:t>
            </a:r>
            <a:r>
              <a:rPr lang="hu-HU" sz="2400" dirty="0" err="1"/>
              <a:t>példányosítására</a:t>
            </a:r>
            <a:endParaRPr lang="hu-HU" sz="2400" dirty="0"/>
          </a:p>
          <a:p>
            <a:pPr lvl="2"/>
            <a:r>
              <a:rPr lang="hu-HU" sz="1800" dirty="0" err="1"/>
              <a:t>NgModel</a:t>
            </a:r>
            <a:r>
              <a:rPr lang="hu-HU" sz="1800" dirty="0"/>
              <a:t>: adatkötés</a:t>
            </a:r>
          </a:p>
          <a:p>
            <a:pPr lvl="3"/>
            <a:r>
              <a:rPr lang="hu-HU" sz="1800" dirty="0" err="1"/>
              <a:t>Angular</a:t>
            </a:r>
            <a:r>
              <a:rPr lang="hu-HU" sz="1800" dirty="0"/>
              <a:t> </a:t>
            </a:r>
            <a:r>
              <a:rPr lang="hu-HU" sz="1800" dirty="0" err="1"/>
              <a:t>validációval</a:t>
            </a:r>
            <a:r>
              <a:rPr lang="hu-HU" sz="1800" dirty="0"/>
              <a:t> és </a:t>
            </a:r>
            <a:r>
              <a:rPr lang="hu-HU" sz="1800" dirty="0" err="1"/>
              <a:t>form</a:t>
            </a:r>
            <a:r>
              <a:rPr lang="hu-HU" sz="1800" dirty="0"/>
              <a:t> kezeléssel összekötés</a:t>
            </a:r>
          </a:p>
          <a:p>
            <a:pPr lvl="2"/>
            <a:r>
              <a:rPr lang="hu-HU" sz="1800" dirty="0"/>
              <a:t>Figyel a külső változtatásokra, frissíti a komponenst</a:t>
            </a:r>
          </a:p>
          <a:p>
            <a:pPr marL="423336" lvl="2" indent="0">
              <a:buNone/>
            </a:pPr>
            <a:endParaRPr lang="hu-HU" sz="1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816" y="5640454"/>
            <a:ext cx="52578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504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244</Words>
  <Application>Microsoft Office PowerPoint</Application>
  <PresentationFormat>Egyéni</PresentationFormat>
  <Paragraphs>74</Paragraphs>
  <Slides>10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Retrospektív</vt:lpstr>
      <vt:lpstr>Dátumválasztó komponens készítése natív JavaScript alkalmazásokhoz</vt:lpstr>
      <vt:lpstr>Feladat</vt:lpstr>
      <vt:lpstr>Tesztelés</vt:lpstr>
      <vt:lpstr>Komponens</vt:lpstr>
      <vt:lpstr>Csúszka</vt:lpstr>
      <vt:lpstr>Csúszka felépítés</vt:lpstr>
      <vt:lpstr>Fogantyú mozgatása</vt:lpstr>
      <vt:lpstr>Csúszka jelölők</vt:lpstr>
      <vt:lpstr>Integráció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Dátumválasztó komponens készítése natív JavaScript alkalmazásokhoz</dc:title>
  <dc:subject/>
  <dc:creator/>
  <dc:description/>
  <cp:lastModifiedBy>Ádám Reisinger</cp:lastModifiedBy>
  <cp:revision>20</cp:revision>
  <dcterms:created xsi:type="dcterms:W3CDTF">2017-05-04T09:13:34Z</dcterms:created>
  <dcterms:modified xsi:type="dcterms:W3CDTF">2017-05-12T16:06:31Z</dcterms:modified>
  <dc:language>hu-HU</dc:language>
</cp:coreProperties>
</file>