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108BC1-F0E2-48D1-81C9-EE44FB516600}" type="slidenum"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43200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Dátumválasztó komponens készítése natív JavaScript alkalmazásokhoz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360" y="2664000"/>
            <a:ext cx="9071640" cy="348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 Önálló laboratórium 2.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hu-HU" sz="2400" spc="194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Reisinger Ádám István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hu-HU" sz="2400" spc="194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Konzulens: Szabó Gábor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Integráció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dateSlider metódus a jQuery selectoron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data() használat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Provider az alaértelmezett beállítások kezeléséhez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Direktíva a komponens példányosítására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NgModel: adatkötés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Validáció összekötése az angularossal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Formbeli használatra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Figyel a változtatásokra, frissíti a DateSlider példányt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Köszönöm a figyelmet!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Feladat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Dátum és idő kiválasztása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Intervallum kiválasztása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Natív JavaScript (TypeScript)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Külső fügőség nélkül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Integráció keretrendszerekbe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039280" y="2808000"/>
            <a:ext cx="4464720" cy="7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Tesztelés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TDD alapokon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és integrációs tesztek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Parserek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Formatterek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Belső modell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Dátumok összehasonlítása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Keret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Külső adatforrás, belső modell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Parsing, formatting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Beépített (timestamp, Date, string format)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Validáció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Min, max, custom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Intervallum, csak itt lehet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Eventek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Érték változott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Egy-egy csúszka saját eventjei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Különböző csúszka típusok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Akármennyi csúszka lehet egy példányban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Belső modell egy intevallum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kép valami csúszkáról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 felépítés, templatezés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Kezdő- és végpont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Köztük kifeszített szakasz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Fogantyú az érték változtatására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Bármilyen szögben álló csúszka supportált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Templatezés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Egész csúszka lecserélhető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 elem megadása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Kötelező elemek, opcionális elemek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Fogantyú mozgatása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Egér és érintés események kezelése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Kezdő-, végpont, fogantyú abszolút poícionált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Koordináták szerinti merőleges vetület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Értékszámítás ez alapján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Mindenfajta szögű és irányú csúszka support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csak egyenes (szakasz) lehet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Fogantyú mozgatása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 szélein interakció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Nincs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Intervallum hossza nő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Slide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 intervallum mozog az adott irányba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 Slide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Egy adott hosszig mő, de utána már csak mozog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kép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Csúszka jelölők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Adott értékeken jelölő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Pozícionálás: jelölő középpontja a jelölt érték a csúszkán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Érték szerint custom CSS osztályok rárakása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Jelölő értékének formázása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kép jelölővel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2017-05-04T09:13:34Z</dcterms:created>
  <dc:creator/>
  <dc:description/>
  <dc:language>hu-HU</dc:language>
  <cp:lastModifiedBy/>
  <dcterms:modified xsi:type="dcterms:W3CDTF">2017-05-04T09:49:24Z</dcterms:modified>
  <cp:revision>4</cp:revision>
  <dc:subject/>
  <dc:title/>
</cp:coreProperties>
</file>