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10079038" cy="7559675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D884D-869F-4BFC-B41C-BAC7E5E0A100}" type="datetimeFigureOut">
              <a:rPr lang="hu-HU" smtClean="0"/>
              <a:t>2017. 05. 10.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219B6-357F-46E0-8DB0-0A0C049BA7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11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Eventek</a:t>
            </a:r>
            <a:r>
              <a:rPr lang="hu-HU" dirty="0"/>
              <a:t>: érték változott</a:t>
            </a:r>
          </a:p>
          <a:p>
            <a:r>
              <a:rPr lang="hu-HU" dirty="0"/>
              <a:t>Csúszka </a:t>
            </a:r>
            <a:r>
              <a:rPr lang="hu-HU" dirty="0" err="1"/>
              <a:t>eventjei</a:t>
            </a:r>
            <a:r>
              <a:rPr lang="hu-HU" dirty="0"/>
              <a:t>:</a:t>
            </a:r>
            <a:r>
              <a:rPr lang="hu-HU" baseline="0" dirty="0"/>
              <a:t> érték változott, fogantyú megfogás, elengedés, mozgatás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219B6-357F-46E0-8DB0-0A0C049BA7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58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219B6-357F-46E0-8DB0-0A0C049BA76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114" y="836604"/>
            <a:ext cx="831520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404" y="4911497"/>
            <a:ext cx="831520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363" y="4787794"/>
            <a:ext cx="81640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54487"/>
            <a:ext cx="2173293" cy="63492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54487"/>
            <a:ext cx="6393890" cy="6349221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14" y="836604"/>
            <a:ext cx="831520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4" y="4908749"/>
            <a:ext cx="831520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363" y="4787794"/>
            <a:ext cx="81640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14" y="2034582"/>
            <a:ext cx="4082010" cy="443500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310" y="2034581"/>
            <a:ext cx="4082010" cy="443500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4" y="2034930"/>
            <a:ext cx="4082010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14" y="2846546"/>
            <a:ext cx="4082010" cy="362304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0310" y="2034930"/>
            <a:ext cx="4082010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310" y="2846545"/>
            <a:ext cx="4082010" cy="362304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2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8759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39897" y="0"/>
            <a:ext cx="5291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64" y="655171"/>
            <a:ext cx="2645747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621" y="806365"/>
            <a:ext cx="5367088" cy="57957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64" y="3225462"/>
            <a:ext cx="2645747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36" y="7120718"/>
            <a:ext cx="2164704" cy="40248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8621" y="7120718"/>
            <a:ext cx="3842633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9765"/>
            <a:ext cx="10076414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13" y="5594160"/>
            <a:ext cx="8365602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79026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13" y="6511400"/>
            <a:ext cx="8365602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7903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1"/>
            <a:ext cx="10079039" cy="73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3" y="2034580"/>
            <a:ext cx="831520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115" y="7120718"/>
            <a:ext cx="20438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343" y="7120718"/>
            <a:ext cx="39869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4638" y="7120718"/>
            <a:ext cx="108464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684" y="1915652"/>
            <a:ext cx="82396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Dátumválasztó komponens készítése natív JavaScript alkalmazásokhoz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hu-HU" sz="2800" dirty="0" err="1"/>
              <a:t>Msc</a:t>
            </a:r>
            <a:r>
              <a:rPr lang="hu-HU" sz="2800" dirty="0"/>
              <a:t> Önálló laboratórium 2.</a:t>
            </a:r>
            <a:endParaRPr lang="hu-HU" sz="2800" spc="191" dirty="0">
              <a:solidFill>
                <a:srgbClr val="344068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hu-HU" sz="2800" spc="191" dirty="0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</a:rPr>
              <a:t>Reisinger Ádám István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z="2800" spc="191" dirty="0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</a:rPr>
              <a:t>Konzulens: Szabó Gábor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17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7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Dátum és idő kiválasztása</a:t>
            </a:r>
          </a:p>
          <a:p>
            <a:r>
              <a:rPr lang="hu-HU" sz="2800" dirty="0"/>
              <a:t>Intervallum kiválasztása</a:t>
            </a:r>
          </a:p>
          <a:p>
            <a:endParaRPr lang="hu-HU" sz="2800" dirty="0"/>
          </a:p>
          <a:p>
            <a:r>
              <a:rPr lang="hu-HU" sz="2800" dirty="0"/>
              <a:t>Natív JavaScript (</a:t>
            </a:r>
            <a:r>
              <a:rPr lang="hu-HU" sz="2800" dirty="0" err="1"/>
              <a:t>TypeScript</a:t>
            </a:r>
            <a:r>
              <a:rPr lang="hu-HU" sz="2800" dirty="0"/>
              <a:t>)</a:t>
            </a:r>
          </a:p>
          <a:p>
            <a:r>
              <a:rPr lang="hu-HU" sz="2800" dirty="0"/>
              <a:t>Külső függőség nélkül</a:t>
            </a:r>
          </a:p>
          <a:p>
            <a:r>
              <a:rPr lang="hu-HU" sz="2800" dirty="0"/>
              <a:t>Integráció különböző keretrendszerekbe</a:t>
            </a:r>
          </a:p>
        </p:txBody>
      </p:sp>
      <p:pic>
        <p:nvPicPr>
          <p:cNvPr id="4" name="Kép 3"/>
          <p:cNvPicPr/>
          <p:nvPr/>
        </p:nvPicPr>
        <p:blipFill>
          <a:blip r:embed="rId2"/>
          <a:stretch/>
        </p:blipFill>
        <p:spPr>
          <a:xfrm>
            <a:off x="2832536" y="5677949"/>
            <a:ext cx="4464360" cy="79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8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TDD alapokon</a:t>
            </a:r>
          </a:p>
          <a:p>
            <a:r>
              <a:rPr lang="hu-HU" sz="2800" dirty="0"/>
              <a:t>Karma + </a:t>
            </a:r>
            <a:r>
              <a:rPr lang="hu-HU" sz="2800" dirty="0" err="1"/>
              <a:t>Jasmine</a:t>
            </a:r>
            <a:r>
              <a:rPr lang="hu-HU" sz="2800"/>
              <a:t> tesztelőkörnyezet</a:t>
            </a:r>
            <a:endParaRPr lang="hu-HU" sz="2800" dirty="0"/>
          </a:p>
          <a:p>
            <a:r>
              <a:rPr lang="hu-HU" sz="2800" dirty="0"/>
              <a:t>Unit és integrációs tesztek</a:t>
            </a:r>
          </a:p>
          <a:p>
            <a:pPr lvl="1"/>
            <a:r>
              <a:rPr lang="hu-HU" sz="2579" dirty="0"/>
              <a:t>Parserek</a:t>
            </a:r>
          </a:p>
          <a:p>
            <a:pPr lvl="1"/>
            <a:r>
              <a:rPr lang="hu-HU" sz="2579" dirty="0" err="1"/>
              <a:t>Formatterek</a:t>
            </a:r>
            <a:endParaRPr lang="hu-HU" sz="2579" dirty="0"/>
          </a:p>
          <a:p>
            <a:pPr lvl="1"/>
            <a:r>
              <a:rPr lang="hu-HU" sz="2579" dirty="0"/>
              <a:t>Belső modell</a:t>
            </a:r>
          </a:p>
          <a:p>
            <a:pPr lvl="1"/>
            <a:r>
              <a:rPr lang="hu-HU" sz="2579" dirty="0"/>
              <a:t>Dátumok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5420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Külső adatforrás, belső modell</a:t>
            </a:r>
          </a:p>
          <a:p>
            <a:pPr lvl="1"/>
            <a:r>
              <a:rPr lang="hu-HU" sz="2400" dirty="0"/>
              <a:t>Parsing, </a:t>
            </a:r>
            <a:r>
              <a:rPr lang="hu-HU" sz="2400" dirty="0" err="1"/>
              <a:t>formatting</a:t>
            </a:r>
            <a:endParaRPr lang="hu-HU" sz="2400" dirty="0"/>
          </a:p>
          <a:p>
            <a:pPr lvl="2"/>
            <a:r>
              <a:rPr lang="hu-HU" sz="1800" dirty="0"/>
              <a:t>Beépített (</a:t>
            </a:r>
            <a:r>
              <a:rPr lang="hu-HU" sz="1800" dirty="0" err="1"/>
              <a:t>timestamp</a:t>
            </a:r>
            <a:r>
              <a:rPr lang="hu-HU" sz="1800" dirty="0"/>
              <a:t>, </a:t>
            </a:r>
            <a:r>
              <a:rPr lang="hu-HU" sz="1800" dirty="0" err="1"/>
              <a:t>Date</a:t>
            </a:r>
            <a:r>
              <a:rPr lang="hu-HU" sz="1800" dirty="0"/>
              <a:t>, </a:t>
            </a:r>
            <a:r>
              <a:rPr lang="hu-HU" sz="1800" dirty="0" err="1"/>
              <a:t>string</a:t>
            </a:r>
            <a:r>
              <a:rPr lang="hu-HU" sz="1800" dirty="0"/>
              <a:t> </a:t>
            </a:r>
            <a:r>
              <a:rPr lang="hu-HU" sz="1800" dirty="0" err="1"/>
              <a:t>format</a:t>
            </a:r>
            <a:r>
              <a:rPr lang="hu-HU" sz="1800" dirty="0"/>
              <a:t>)</a:t>
            </a:r>
          </a:p>
          <a:p>
            <a:pPr lvl="2"/>
            <a:r>
              <a:rPr lang="hu-HU" sz="1800" dirty="0" err="1"/>
              <a:t>Custom</a:t>
            </a:r>
            <a:endParaRPr lang="hu-HU" sz="1800" dirty="0"/>
          </a:p>
          <a:p>
            <a:r>
              <a:rPr lang="hu-HU" sz="2462" dirty="0" err="1"/>
              <a:t>Validáció</a:t>
            </a:r>
            <a:endParaRPr lang="hu-HU" sz="2462" dirty="0"/>
          </a:p>
          <a:p>
            <a:pPr lvl="1"/>
            <a:r>
              <a:rPr lang="hu-HU" sz="2241" dirty="0"/>
              <a:t>Minimum, maximum, </a:t>
            </a:r>
            <a:r>
              <a:rPr lang="hu-HU" sz="2241" dirty="0" err="1"/>
              <a:t>custom</a:t>
            </a:r>
            <a:endParaRPr lang="hu-HU" sz="2241" dirty="0"/>
          </a:p>
          <a:p>
            <a:pPr lvl="1"/>
            <a:r>
              <a:rPr lang="hu-HU" sz="2241" dirty="0"/>
              <a:t>Intervallum</a:t>
            </a:r>
          </a:p>
          <a:p>
            <a:r>
              <a:rPr lang="hu-HU" sz="2462" dirty="0" err="1"/>
              <a:t>Eventek</a:t>
            </a:r>
            <a:endParaRPr lang="hu-HU" sz="2462" dirty="0"/>
          </a:p>
          <a:p>
            <a:pPr lvl="1"/>
            <a:r>
              <a:rPr lang="hu-HU" sz="2241" dirty="0"/>
              <a:t>Adatkötés </a:t>
            </a:r>
            <a:r>
              <a:rPr lang="hu-HU" sz="2241" dirty="0" err="1"/>
              <a:t>support</a:t>
            </a:r>
            <a:endParaRPr lang="hu-HU" sz="2241" dirty="0"/>
          </a:p>
        </p:txBody>
      </p:sp>
    </p:spTree>
    <p:extLst>
      <p:ext uri="{BB962C8B-B14F-4D97-AF65-F5344CB8AC3E}">
        <p14:creationId xmlns:p14="http://schemas.microsoft.com/office/powerpoint/2010/main" val="24158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Különböző csúszka típusok</a:t>
            </a:r>
            <a:endParaRPr lang="hu-HU" sz="2579" dirty="0"/>
          </a:p>
          <a:p>
            <a:r>
              <a:rPr lang="hu-HU" sz="2800" dirty="0"/>
              <a:t>Akármennyi csúszka egy példányban</a:t>
            </a:r>
          </a:p>
          <a:p>
            <a:r>
              <a:rPr lang="hu-HU" sz="2800" dirty="0"/>
              <a:t>Belső modell egy intervallum</a:t>
            </a:r>
          </a:p>
          <a:p>
            <a:endParaRPr lang="hu-HU" sz="2800" dirty="0"/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9" y="3919865"/>
            <a:ext cx="4864628" cy="6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 felépítés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Kezdő-, és végpont</a:t>
            </a:r>
          </a:p>
          <a:p>
            <a:pPr lvl="1"/>
            <a:r>
              <a:rPr lang="hu-HU" sz="2400" dirty="0"/>
              <a:t>Köztük kifeszített szakasz</a:t>
            </a:r>
          </a:p>
          <a:p>
            <a:pPr lvl="1"/>
            <a:r>
              <a:rPr lang="hu-HU" sz="2400" dirty="0"/>
              <a:t>Fogantyú az érték változtatására</a:t>
            </a:r>
          </a:p>
          <a:p>
            <a:pPr lvl="1"/>
            <a:r>
              <a:rPr lang="hu-HU" sz="2400" dirty="0"/>
              <a:t>Bármilyen szögben álló csúszka </a:t>
            </a:r>
            <a:r>
              <a:rPr lang="hu-HU" sz="2400" dirty="0" err="1"/>
              <a:t>supportált</a:t>
            </a:r>
            <a:endParaRPr lang="hu-HU" sz="2400" dirty="0"/>
          </a:p>
          <a:p>
            <a:r>
              <a:rPr lang="hu-HU" sz="2800" dirty="0"/>
              <a:t>Egér és érintés események kezelése</a:t>
            </a:r>
            <a:endParaRPr lang="hu-HU" sz="2621" dirty="0"/>
          </a:p>
          <a:p>
            <a:r>
              <a:rPr lang="hu-HU" sz="2800" dirty="0" err="1"/>
              <a:t>Templatezés</a:t>
            </a:r>
            <a:endParaRPr lang="hu-HU" sz="2800" dirty="0"/>
          </a:p>
          <a:p>
            <a:pPr lvl="1"/>
            <a:r>
              <a:rPr lang="hu-HU" sz="2400" dirty="0"/>
              <a:t>Egész csúszka lecserélhető</a:t>
            </a:r>
          </a:p>
          <a:p>
            <a:pPr lvl="2"/>
            <a:r>
              <a:rPr lang="hu-HU" sz="1800" dirty="0"/>
              <a:t>HTML elem megadása</a:t>
            </a:r>
          </a:p>
          <a:p>
            <a:pPr lvl="2"/>
            <a:r>
              <a:rPr lang="hu-HU" sz="1800" dirty="0"/>
              <a:t>Kötelező elemek, opcionális elemek</a:t>
            </a:r>
          </a:p>
        </p:txBody>
      </p:sp>
    </p:spTree>
    <p:extLst>
      <p:ext uri="{BB962C8B-B14F-4D97-AF65-F5344CB8AC3E}">
        <p14:creationId xmlns:p14="http://schemas.microsoft.com/office/powerpoint/2010/main" val="8518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Fogantyú mozgatása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Csúszka szélén opcionális interakció</a:t>
            </a:r>
          </a:p>
          <a:p>
            <a:pPr lvl="1"/>
            <a:r>
              <a:rPr lang="hu-HU" sz="2400" dirty="0"/>
              <a:t>Nincs</a:t>
            </a:r>
          </a:p>
          <a:p>
            <a:pPr lvl="2"/>
            <a:endParaRPr lang="hu-HU" sz="1959" dirty="0"/>
          </a:p>
          <a:p>
            <a:pPr lvl="1"/>
            <a:r>
              <a:rPr lang="hu-HU" sz="2400" dirty="0" err="1"/>
              <a:t>Expand</a:t>
            </a:r>
            <a:endParaRPr lang="hu-HU" sz="2400" dirty="0"/>
          </a:p>
          <a:p>
            <a:pPr lvl="2"/>
            <a:r>
              <a:rPr lang="hu-HU" sz="1800" dirty="0"/>
              <a:t>Intervallum hossza megnő</a:t>
            </a:r>
          </a:p>
          <a:p>
            <a:pPr lvl="2"/>
            <a:endParaRPr lang="hu-HU" sz="1800" dirty="0"/>
          </a:p>
          <a:p>
            <a:pPr lvl="1"/>
            <a:r>
              <a:rPr lang="hu-HU" sz="2400" dirty="0" err="1"/>
              <a:t>Slide</a:t>
            </a:r>
            <a:endParaRPr lang="hu-HU" sz="2400" dirty="0"/>
          </a:p>
          <a:p>
            <a:pPr lvl="2"/>
            <a:r>
              <a:rPr lang="hu-HU" sz="1800" dirty="0"/>
              <a:t>Az intervallum mozog az adott irányba</a:t>
            </a:r>
          </a:p>
          <a:p>
            <a:pPr lvl="2"/>
            <a:endParaRPr lang="hu-HU" sz="1800" dirty="0"/>
          </a:p>
          <a:p>
            <a:pPr lvl="1"/>
            <a:r>
              <a:rPr lang="hu-HU" sz="2400" dirty="0" err="1"/>
              <a:t>Expand</a:t>
            </a:r>
            <a:r>
              <a:rPr lang="hu-HU" sz="2400" dirty="0"/>
              <a:t> + </a:t>
            </a:r>
            <a:r>
              <a:rPr lang="hu-HU" sz="2400" dirty="0" err="1"/>
              <a:t>Slide</a:t>
            </a:r>
            <a:endParaRPr lang="hu-HU" sz="2400" dirty="0"/>
          </a:p>
          <a:p>
            <a:pPr lvl="2"/>
            <a:r>
              <a:rPr lang="hu-HU" sz="1800" dirty="0"/>
              <a:t>Egy adott hosszig nő, utána már csak mozog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5" y="4136697"/>
            <a:ext cx="5572125" cy="5715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0" y="3036607"/>
            <a:ext cx="5086350" cy="5429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5265363"/>
            <a:ext cx="5181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 jelölők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Megadott értékeken jelölő</a:t>
            </a:r>
          </a:p>
          <a:p>
            <a:pPr lvl="1"/>
            <a:r>
              <a:rPr lang="hu-HU" sz="2579" dirty="0"/>
              <a:t>Pozícionálás: jelölő középpontja a jelölt érték</a:t>
            </a:r>
          </a:p>
          <a:p>
            <a:pPr lvl="1"/>
            <a:r>
              <a:rPr lang="hu-HU" sz="2400" dirty="0"/>
              <a:t>Érték szerint </a:t>
            </a:r>
            <a:r>
              <a:rPr lang="hu-HU" sz="2400" dirty="0" err="1"/>
              <a:t>custom</a:t>
            </a:r>
            <a:r>
              <a:rPr lang="hu-HU" sz="2400" dirty="0"/>
              <a:t> CSS osztályok megadása</a:t>
            </a:r>
          </a:p>
          <a:p>
            <a:r>
              <a:rPr lang="hu-HU" sz="2800" dirty="0"/>
              <a:t>Jelölő értékének formázása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3" y="4846522"/>
            <a:ext cx="4679845" cy="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jQuery</a:t>
            </a:r>
            <a:endParaRPr lang="hu-HU" sz="2800" dirty="0"/>
          </a:p>
          <a:p>
            <a:pPr lvl="1"/>
            <a:r>
              <a:rPr lang="hu-HU" sz="2400" dirty="0"/>
              <a:t>Konstruktor metódus a </a:t>
            </a:r>
            <a:r>
              <a:rPr lang="hu-HU" sz="2400" dirty="0" err="1"/>
              <a:t>jQuery</a:t>
            </a:r>
            <a:r>
              <a:rPr lang="hu-HU" sz="2400" dirty="0"/>
              <a:t> </a:t>
            </a:r>
            <a:r>
              <a:rPr lang="hu-HU" sz="2400" dirty="0" err="1"/>
              <a:t>selectoron</a:t>
            </a:r>
            <a:endParaRPr lang="hu-HU" sz="2400" dirty="0"/>
          </a:p>
          <a:p>
            <a:pPr lvl="1"/>
            <a:r>
              <a:rPr lang="hu-HU" sz="2400" dirty="0"/>
              <a:t>A </a:t>
            </a:r>
            <a:r>
              <a:rPr lang="hu-HU" sz="2400" dirty="0" err="1"/>
              <a:t>data</a:t>
            </a:r>
            <a:r>
              <a:rPr lang="hu-HU" sz="2400" dirty="0"/>
              <a:t>() metódus használata a példányok eléréséhez</a:t>
            </a:r>
          </a:p>
          <a:p>
            <a:r>
              <a:rPr lang="hu-HU" sz="2800" dirty="0" err="1"/>
              <a:t>Angular</a:t>
            </a:r>
            <a:endParaRPr lang="hu-HU" sz="2800" dirty="0"/>
          </a:p>
          <a:p>
            <a:pPr lvl="1"/>
            <a:r>
              <a:rPr lang="hu-HU" sz="2400" dirty="0" err="1"/>
              <a:t>Provider</a:t>
            </a:r>
            <a:r>
              <a:rPr lang="hu-HU" sz="2400" dirty="0"/>
              <a:t> az alapértelmezett beállítások eléréséhez</a:t>
            </a:r>
          </a:p>
          <a:p>
            <a:pPr lvl="1"/>
            <a:r>
              <a:rPr lang="hu-HU" sz="2400" dirty="0"/>
              <a:t>Direktíva a komponens </a:t>
            </a:r>
            <a:r>
              <a:rPr lang="hu-HU" sz="2400" dirty="0" err="1"/>
              <a:t>példányosítására</a:t>
            </a:r>
            <a:endParaRPr lang="hu-HU" sz="2400" dirty="0"/>
          </a:p>
          <a:p>
            <a:pPr lvl="2"/>
            <a:r>
              <a:rPr lang="hu-HU" sz="1800" dirty="0" err="1"/>
              <a:t>NgModel</a:t>
            </a:r>
            <a:r>
              <a:rPr lang="hu-HU" sz="1800" dirty="0"/>
              <a:t>: adatkötés</a:t>
            </a:r>
          </a:p>
          <a:p>
            <a:pPr lvl="3"/>
            <a:r>
              <a:rPr lang="hu-HU" sz="1800" dirty="0" err="1"/>
              <a:t>Angular</a:t>
            </a:r>
            <a:r>
              <a:rPr lang="hu-HU" sz="1800" dirty="0"/>
              <a:t> </a:t>
            </a:r>
            <a:r>
              <a:rPr lang="hu-HU" sz="1800" dirty="0" err="1"/>
              <a:t>validációval</a:t>
            </a:r>
            <a:r>
              <a:rPr lang="hu-HU" sz="1800" dirty="0"/>
              <a:t> és </a:t>
            </a:r>
            <a:r>
              <a:rPr lang="hu-HU" sz="1800" dirty="0" err="1"/>
              <a:t>form</a:t>
            </a:r>
            <a:r>
              <a:rPr lang="hu-HU" sz="1800" dirty="0"/>
              <a:t> kezeléssel összekötés</a:t>
            </a:r>
          </a:p>
          <a:p>
            <a:pPr lvl="2"/>
            <a:r>
              <a:rPr lang="hu-HU" sz="1800" dirty="0"/>
              <a:t>Figyel a külső változtatásokra, frissíti a komponenst</a:t>
            </a:r>
          </a:p>
          <a:p>
            <a:pPr marL="423336" lvl="2" indent="0">
              <a:buNone/>
            </a:pP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16" y="5640454"/>
            <a:ext cx="5257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0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244</Words>
  <Application>Microsoft Office PowerPoint</Application>
  <PresentationFormat>Egyéni</PresentationFormat>
  <Paragraphs>75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Retrospektív</vt:lpstr>
      <vt:lpstr>Dátumválasztó komponens készítése natív JavaScript alkalmazásokhoz</vt:lpstr>
      <vt:lpstr>Feladat</vt:lpstr>
      <vt:lpstr>Tesztelés</vt:lpstr>
      <vt:lpstr>Komponens</vt:lpstr>
      <vt:lpstr>Csúszka</vt:lpstr>
      <vt:lpstr>Csúszka felépítés</vt:lpstr>
      <vt:lpstr>Fogantyú mozgatása</vt:lpstr>
      <vt:lpstr>Csúszka jelölők</vt:lpstr>
      <vt:lpstr>Integráció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Dátumválasztó komponens készítése natív JavaScript alkalmazásokhoz</dc:title>
  <dc:subject/>
  <dc:creator/>
  <dc:description/>
  <cp:lastModifiedBy>Ádám Reisinger</cp:lastModifiedBy>
  <cp:revision>19</cp:revision>
  <dcterms:created xsi:type="dcterms:W3CDTF">2017-05-04T09:13:34Z</dcterms:created>
  <dcterms:modified xsi:type="dcterms:W3CDTF">2017-05-10T21:39:10Z</dcterms:modified>
  <dc:language>hu-HU</dc:language>
</cp:coreProperties>
</file>