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
      <p:font typeface="Google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GoogleSans-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GoogleSans-italic.fntdata"/><Relationship Id="rId14" Type="http://schemas.openxmlformats.org/officeDocument/2006/relationships/font" Target="fonts/GoogleSans-bold.fntdata"/><Relationship Id="rId16" Type="http://schemas.openxmlformats.org/officeDocument/2006/relationships/font" Target="fonts/Google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118e9c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118e9c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7e1d72c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7e1d72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9860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hash been reported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0" name="Google Shape;90;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1" name="Google Shape;91;p15"/>
          <p:cNvPicPr preferRelativeResize="0"/>
          <p:nvPr/>
        </p:nvPicPr>
        <p:blipFill>
          <a:blip r:embed="rId3">
            <a:alphaModFix/>
          </a:blip>
          <a:stretch>
            <a:fillRect/>
          </a:stretch>
        </p:blipFill>
        <p:spPr>
          <a:xfrm>
            <a:off x="0" y="357669"/>
            <a:ext cx="9143998" cy="44281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