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63" r:id="rId8"/>
    <p:sldId id="270" r:id="rId9"/>
    <p:sldId id="27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D7412-FA48-09DC-CCD9-7D9F58303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A12357-9454-BBE6-3DCA-0769F9180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6DFA2-A61F-65FC-8239-EEAD0857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4AE4-684C-4467-A36F-0781C8683321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280FC9-F094-C2EB-078E-F57B53DB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8D1267-55A4-FAD9-C381-7BB488D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C909-B98F-4102-A42E-6F24423201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27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5A7CB-4779-195A-0609-7A6174ED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81C7CD-688F-8D59-34F2-83F3364D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F9D716-37EB-12F7-B3B3-D18A6028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4AE4-684C-4467-A36F-0781C8683321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44DD2-5E9B-53E1-3F75-3DA7FDE2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4A86C-3451-2C76-1CD4-6C428D39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C909-B98F-4102-A42E-6F24423201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0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D4B0AC-DED1-D7CE-07C3-42B338531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369589-D9DC-C792-9FAC-87FFC048A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A9808-9589-B425-6D12-7E0D68F7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4AE4-684C-4467-A36F-0781C8683321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19C16-AA0B-40CF-6028-D7705D17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D6471-3DA3-3768-7490-83E78490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C909-B98F-4102-A42E-6F24423201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0C7BB-BB45-EE61-775A-7BEE4E67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D6527-1C83-5F16-EF20-BB8F1CEC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DFE7E-F162-E075-7A82-9133A400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4AE4-684C-4467-A36F-0781C8683321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926CE-0CF2-6574-A205-BB360310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CF87B-8887-5CF4-C5C9-F94ED2A0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C909-B98F-4102-A42E-6F24423201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0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9C43D-1293-D43A-9B8B-D9AAFF00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AEDD5B-F66D-77B5-3801-B492CF4BC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DCE98-7CA9-7FD1-0930-B7E38D81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4AE4-684C-4467-A36F-0781C8683321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C125C-1BD4-BA0A-A0F2-2E9816F4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8FEF1-CF7E-0D42-5FD9-0D2FF6D0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C909-B98F-4102-A42E-6F24423201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94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1653D-7BB2-A9DC-19EB-B9F25381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AA713-9A57-F0FE-1567-045AB1879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254243-3063-35F0-5221-6C7E548B8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7F5ECB-3972-7DD5-916D-24B7AAFA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4AE4-684C-4467-A36F-0781C8683321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3D99D7-C496-9343-9426-AA9F4F54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283003-A509-C607-088F-B242B317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C909-B98F-4102-A42E-6F24423201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18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0CA59-47EA-8FE3-4FD9-4BCE3F92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520EE-81E7-C734-B7C5-C48EA4B8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362C4E-68DD-AAEE-059A-10C160AF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01F95B-C291-67E7-36A0-7AAFC4D9F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E8A0F9-26AA-06BA-2076-1DFF7DE51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0DBA96-611B-4EB0-16E6-0E4E79BE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4AE4-684C-4467-A36F-0781C8683321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975B75-93BB-2D59-5728-D05E1F96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346EDD-3688-9529-4FEE-46699724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C909-B98F-4102-A42E-6F24423201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36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8CBD3-C16F-5F63-1E87-A67AA85F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585B-6108-A38C-692D-B72C2387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4AE4-684C-4467-A36F-0781C8683321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35D45F-F520-963D-3B16-C57921DD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451CA9-409A-AD25-51D8-F7D31BAB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C909-B98F-4102-A42E-6F24423201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80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BD63F5-1D51-6518-0596-768C26D2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4AE4-684C-4467-A36F-0781C8683321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785645-7028-0545-0D3F-B1F5FFF7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0B867A-AAA0-F262-2A61-7CFB9EFF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C909-B98F-4102-A42E-6F24423201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09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9F66F-285F-27D3-EA1B-0FEF93DA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95013-DA21-A4AF-607B-1B3A884D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7E15FC-BF97-6732-897F-EA9653265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795E3-2304-15C4-1FBF-F8E9331A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4AE4-684C-4467-A36F-0781C8683321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FDA027-AC65-BBED-FC79-3D90AA82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3143F-E504-4E9C-42F4-3E6207A3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C909-B98F-4102-A42E-6F24423201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D563D-62E0-AA6E-54B7-5A8CDCAE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951DC9-4E35-C683-B436-EC9BB0DD3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4FBDA-863A-181D-31B3-B062EAA37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7333BA-9EC6-C77F-ECE6-B5455FD6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4AE4-684C-4467-A36F-0781C8683321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596069-CDAB-6E2E-5344-0B63FA12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61CCB2-34DB-5A23-4F10-09DE0397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C909-B98F-4102-A42E-6F24423201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78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E04517-3A6C-EF4A-0756-00F1AA23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FCC678-9A3A-29AB-97EF-F18B1323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17E1DE-3633-0CE1-0EDC-F1216BC62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4AE4-684C-4467-A36F-0781C8683321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C925D-0688-1081-0A07-1FF926383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621442-C938-D686-60CB-249FCE29C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C909-B98F-4102-A42E-6F24423201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92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85CE-D888-F013-3449-132401052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36247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Roadmap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Res.Q</a:t>
            </a:r>
            <a:r>
              <a:rPr lang="de-DE" dirty="0"/>
              <a:t> Bots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81DD79-92E4-1BE0-44A6-54FF3028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988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de-DE" dirty="0"/>
              <a:t>Inhalt: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Software – Allgemein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Software – Steuerung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Software – Sensorik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Software – (Teil-)Autonomie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Hardware – Mechanik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Hardware – Sensorik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Extras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Zeitstrahl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48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98CA4-9645-1E44-EBE7-78531FCC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de-DE" dirty="0"/>
              <a:t>Software -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4FF8F-2987-CEC5-5E3E-BBE66E64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57421"/>
          </a:xfrm>
        </p:spPr>
        <p:txBody>
          <a:bodyPr>
            <a:norm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Kommunikation zwischen Roboter und Steuerungseinheit per W-LAN (von </a:t>
            </a:r>
            <a:r>
              <a:rPr lang="de-DE" dirty="0" err="1">
                <a:highlight>
                  <a:srgbClr val="00FF00"/>
                </a:highlight>
              </a:rPr>
              <a:t>Robo</a:t>
            </a:r>
            <a:r>
              <a:rPr lang="de-DE" dirty="0">
                <a:highlight>
                  <a:srgbClr val="00FF00"/>
                </a:highlight>
              </a:rPr>
              <a:t>-Rescue-League vorgeschrieben)</a:t>
            </a:r>
          </a:p>
          <a:p>
            <a:r>
              <a:rPr lang="de-DE" dirty="0"/>
              <a:t>Teil-Autonomie und Voll-Autonomie möglich (gibt mehr Punkte / andere Aufgaben)</a:t>
            </a:r>
          </a:p>
          <a:p>
            <a:r>
              <a:rPr lang="de-DE" dirty="0">
                <a:highlight>
                  <a:srgbClr val="00FF00"/>
                </a:highlight>
              </a:rPr>
              <a:t>Bildausgabe der Kameras</a:t>
            </a:r>
          </a:p>
          <a:p>
            <a:r>
              <a:rPr lang="de-DE" dirty="0"/>
              <a:t>Karte aus </a:t>
            </a:r>
            <a:r>
              <a:rPr lang="de-DE" dirty="0" err="1"/>
              <a:t>Sonsordaten</a:t>
            </a:r>
            <a:r>
              <a:rPr lang="de-DE" dirty="0"/>
              <a:t>/Kamerabildern in .</a:t>
            </a:r>
            <a:r>
              <a:rPr lang="de-DE" dirty="0" err="1"/>
              <a:t>pdf</a:t>
            </a:r>
            <a:r>
              <a:rPr lang="de-DE" dirty="0"/>
              <a:t> Format (Vorgabe der Liga)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55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98CA4-9645-1E44-EBE7-78531FCC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de-DE" dirty="0"/>
              <a:t>Software - 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4FF8F-2987-CEC5-5E3E-BBE66E64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57421"/>
          </a:xfrm>
        </p:spPr>
        <p:txBody>
          <a:bodyPr>
            <a:normAutofit/>
          </a:bodyPr>
          <a:lstStyle/>
          <a:p>
            <a:r>
              <a:rPr lang="de-DE" dirty="0">
                <a:highlight>
                  <a:srgbClr val="00FF00"/>
                </a:highlight>
              </a:rPr>
              <a:t>Controller-Input auslesen</a:t>
            </a:r>
          </a:p>
          <a:p>
            <a:r>
              <a:rPr lang="de-DE" dirty="0">
                <a:highlight>
                  <a:srgbClr val="00FF00"/>
                </a:highlight>
              </a:rPr>
              <a:t>Controller-Input an Roboter übermitteln</a:t>
            </a:r>
          </a:p>
          <a:p>
            <a:r>
              <a:rPr lang="de-DE" dirty="0"/>
              <a:t>Controller-Input zu Steuerungsbefehlen verarbeiten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Ketten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Flipper</a:t>
            </a:r>
          </a:p>
          <a:p>
            <a:pPr lvl="1"/>
            <a:r>
              <a:rPr lang="de-DE" dirty="0"/>
              <a:t>Arm</a:t>
            </a:r>
          </a:p>
          <a:p>
            <a:pPr lvl="1"/>
            <a:r>
              <a:rPr lang="de-DE" dirty="0"/>
              <a:t>Greifer</a:t>
            </a:r>
          </a:p>
          <a:p>
            <a:r>
              <a:rPr lang="de-DE" dirty="0"/>
              <a:t>Steuerungsbefehle in Motorbefehle umwandeln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Ketten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Flipper</a:t>
            </a:r>
          </a:p>
          <a:p>
            <a:pPr lvl="1"/>
            <a:r>
              <a:rPr lang="de-DE" dirty="0"/>
              <a:t>Arm</a:t>
            </a:r>
          </a:p>
          <a:p>
            <a:pPr lvl="1"/>
            <a:r>
              <a:rPr lang="de-DE" dirty="0"/>
              <a:t>Greifer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35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98CA4-9645-1E44-EBE7-78531FCC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de-DE" dirty="0"/>
              <a:t>Software - Sensorik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4FF8F-2987-CEC5-5E3E-BBE66E64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57421"/>
          </a:xfrm>
        </p:spPr>
        <p:txBody>
          <a:bodyPr/>
          <a:lstStyle/>
          <a:p>
            <a:r>
              <a:rPr lang="de-DE" dirty="0"/>
              <a:t>Lidar-Daten in 2D-Karte umwandeln</a:t>
            </a:r>
          </a:p>
          <a:p>
            <a:r>
              <a:rPr lang="de-DE" dirty="0"/>
              <a:t>Thermokamera-Daten wiedergeben</a:t>
            </a:r>
          </a:p>
          <a:p>
            <a:r>
              <a:rPr lang="de-DE" dirty="0"/>
              <a:t>Ton übertragen</a:t>
            </a:r>
          </a:p>
          <a:p>
            <a:r>
              <a:rPr lang="de-DE" dirty="0"/>
              <a:t>CO2-Melder-Daten verarbeiten/anzeigen</a:t>
            </a:r>
          </a:p>
          <a:p>
            <a:r>
              <a:rPr lang="de-DE" dirty="0"/>
              <a:t>Eigene Lage, Position und Zustand kennen/wiedergeben</a:t>
            </a:r>
          </a:p>
          <a:p>
            <a:r>
              <a:rPr lang="de-DE" dirty="0"/>
              <a:t>Andere Abstandssensoren auswerten + Daten wiedergeben</a:t>
            </a:r>
          </a:p>
          <a:p>
            <a:r>
              <a:rPr lang="de-DE" dirty="0"/>
              <a:t>3D-Lidar-Daten auswerten und in 3D-Karte umwandeln</a:t>
            </a:r>
          </a:p>
          <a:p>
            <a:r>
              <a:rPr lang="de-DE" dirty="0"/>
              <a:t>Weitere Raumdaten in 3D-Karte einbauen</a:t>
            </a:r>
          </a:p>
          <a:p>
            <a:r>
              <a:rPr lang="de-DE" dirty="0"/>
              <a:t>3D-Karte mit Videodaten überlagern (Digitalen Klon des Raums erstellen)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0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98CA4-9645-1E44-EBE7-78531FCC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de-DE" dirty="0"/>
              <a:t>Software – (Teil-)Autonomie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4FF8F-2987-CEC5-5E3E-BBE66E64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57421"/>
          </a:xfrm>
        </p:spPr>
        <p:txBody>
          <a:bodyPr/>
          <a:lstStyle/>
          <a:p>
            <a:r>
              <a:rPr lang="de-DE" dirty="0"/>
              <a:t>Point + Click fahren</a:t>
            </a:r>
          </a:p>
          <a:p>
            <a:r>
              <a:rPr lang="de-DE" dirty="0"/>
              <a:t>Point + Click Objekte aufheben</a:t>
            </a:r>
          </a:p>
          <a:p>
            <a:r>
              <a:rPr lang="de-DE" dirty="0"/>
              <a:t>Tür-öffnen-Protokoll</a:t>
            </a:r>
          </a:p>
          <a:p>
            <a:r>
              <a:rPr lang="de-DE" dirty="0"/>
              <a:t>Treppen-Fahren-Protokoll</a:t>
            </a:r>
          </a:p>
          <a:p>
            <a:r>
              <a:rPr lang="de-DE" dirty="0"/>
              <a:t>Kollisionswarnung/-vermeidung</a:t>
            </a:r>
          </a:p>
        </p:txBody>
      </p:sp>
    </p:spTree>
    <p:extLst>
      <p:ext uri="{BB962C8B-B14F-4D97-AF65-F5344CB8AC3E}">
        <p14:creationId xmlns:p14="http://schemas.microsoft.com/office/powerpoint/2010/main" val="43718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98CA4-9645-1E44-EBE7-78531FCC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de-DE" dirty="0"/>
              <a:t>Hardware - Mechanik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4FF8F-2987-CEC5-5E3E-BBE66E64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57421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Kettenantrieb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Kettenprofil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Kettenspannung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Motoren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Kraftübertragung</a:t>
            </a:r>
          </a:p>
          <a:p>
            <a:r>
              <a:rPr lang="de-DE" dirty="0"/>
              <a:t>Flipper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Riemenspannung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Kraftübertragung Flipperrotation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Motoren Flipperrotation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Kraftübertragung Riemen</a:t>
            </a:r>
          </a:p>
          <a:p>
            <a:r>
              <a:rPr lang="de-DE" dirty="0"/>
              <a:t>Arm</a:t>
            </a:r>
          </a:p>
          <a:p>
            <a:pPr lvl="1"/>
            <a:r>
              <a:rPr lang="de-DE" dirty="0"/>
              <a:t>Mechanik</a:t>
            </a:r>
          </a:p>
          <a:p>
            <a:pPr lvl="1"/>
            <a:r>
              <a:rPr lang="de-DE" dirty="0"/>
              <a:t>Kraftübertragung</a:t>
            </a:r>
          </a:p>
          <a:p>
            <a:pPr lvl="1"/>
            <a:r>
              <a:rPr lang="de-DE" dirty="0"/>
              <a:t>Motoren</a:t>
            </a:r>
          </a:p>
          <a:p>
            <a:r>
              <a:rPr lang="de-DE" dirty="0"/>
              <a:t>Greifer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Motoren</a:t>
            </a:r>
          </a:p>
          <a:p>
            <a:pPr lvl="1"/>
            <a:r>
              <a:rPr lang="de-DE" dirty="0"/>
              <a:t>Mechanik</a:t>
            </a:r>
          </a:p>
        </p:txBody>
      </p:sp>
    </p:spTree>
    <p:extLst>
      <p:ext uri="{BB962C8B-B14F-4D97-AF65-F5344CB8AC3E}">
        <p14:creationId xmlns:p14="http://schemas.microsoft.com/office/powerpoint/2010/main" val="270778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98CA4-9645-1E44-EBE7-78531FCC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de-DE" dirty="0"/>
              <a:t>Hardware - Sensorik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4FF8F-2987-CEC5-5E3E-BBE66E64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57421"/>
          </a:xfrm>
        </p:spPr>
        <p:txBody>
          <a:bodyPr/>
          <a:lstStyle/>
          <a:p>
            <a:pPr lvl="1"/>
            <a:r>
              <a:rPr lang="de-DE" dirty="0">
                <a:highlight>
                  <a:srgbClr val="00FF00"/>
                </a:highlight>
              </a:rPr>
              <a:t>Kamera vorwärts</a:t>
            </a:r>
          </a:p>
          <a:p>
            <a:pPr lvl="1"/>
            <a:r>
              <a:rPr lang="de-DE" dirty="0">
                <a:highlight>
                  <a:srgbClr val="00FF00"/>
                </a:highlight>
              </a:rPr>
              <a:t>Kamera rückwärts</a:t>
            </a:r>
          </a:p>
          <a:p>
            <a:pPr lvl="1"/>
            <a:r>
              <a:rPr lang="de-DE" dirty="0"/>
              <a:t>Kamera „2nd Person“</a:t>
            </a:r>
          </a:p>
          <a:p>
            <a:pPr lvl="1"/>
            <a:r>
              <a:rPr lang="de-DE" dirty="0"/>
              <a:t>Thermokamera</a:t>
            </a:r>
          </a:p>
          <a:p>
            <a:pPr lvl="1"/>
            <a:r>
              <a:rPr lang="de-DE" dirty="0"/>
              <a:t>Ton – Aufnahme/Wiedergabe</a:t>
            </a:r>
          </a:p>
          <a:p>
            <a:pPr lvl="1"/>
            <a:r>
              <a:rPr lang="de-DE" dirty="0"/>
              <a:t>CO2 Sensor</a:t>
            </a:r>
          </a:p>
          <a:p>
            <a:pPr lvl="1"/>
            <a:r>
              <a:rPr lang="de-DE" dirty="0"/>
              <a:t>Abstandsmessung</a:t>
            </a:r>
          </a:p>
          <a:p>
            <a:pPr lvl="2"/>
            <a:r>
              <a:rPr lang="de-DE" dirty="0">
                <a:highlight>
                  <a:srgbClr val="00FF00"/>
                </a:highlight>
              </a:rPr>
              <a:t>2D-LiDAR + </a:t>
            </a:r>
            <a:r>
              <a:rPr lang="de-DE" dirty="0" err="1"/>
              <a:t>Gimbal</a:t>
            </a:r>
            <a:r>
              <a:rPr lang="de-DE" dirty="0"/>
              <a:t> -&gt; langfristig 3D-LiDAR</a:t>
            </a:r>
          </a:p>
          <a:p>
            <a:pPr lvl="2"/>
            <a:r>
              <a:rPr lang="de-DE" dirty="0"/>
              <a:t>Ultraschall / Infrarot</a:t>
            </a:r>
          </a:p>
          <a:p>
            <a:pPr lvl="2"/>
            <a:r>
              <a:rPr lang="de-DE" dirty="0"/>
              <a:t>Stereovision</a:t>
            </a:r>
          </a:p>
          <a:p>
            <a:pPr lvl="1"/>
            <a:r>
              <a:rPr lang="de-DE" dirty="0"/>
              <a:t>Position, Lage, Selbstreferenzen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36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98CA4-9645-1E44-EBE7-78531FCC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de-DE" dirty="0"/>
              <a:t>Extras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4FF8F-2987-CEC5-5E3E-BBE66E64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557421"/>
          </a:xfrm>
        </p:spPr>
        <p:txBody>
          <a:bodyPr/>
          <a:lstStyle/>
          <a:p>
            <a:r>
              <a:rPr lang="de-DE" dirty="0"/>
              <a:t>GUI für Operator</a:t>
            </a:r>
          </a:p>
          <a:p>
            <a:r>
              <a:rPr lang="de-DE" dirty="0" err="1"/>
              <a:t>Batteriestandsanzeige</a:t>
            </a:r>
            <a:endParaRPr lang="de-DE" dirty="0"/>
          </a:p>
          <a:p>
            <a:r>
              <a:rPr lang="de-DE" dirty="0"/>
              <a:t>App-Steuerung</a:t>
            </a:r>
          </a:p>
          <a:p>
            <a:r>
              <a:rPr lang="de-DE" dirty="0" err="1"/>
              <a:t>Resourcenmanagement</a:t>
            </a:r>
            <a:r>
              <a:rPr lang="de-DE" dirty="0"/>
              <a:t> für Datenübertragung</a:t>
            </a:r>
          </a:p>
          <a:p>
            <a:r>
              <a:rPr lang="de-DE" dirty="0" err="1"/>
              <a:t>Requirements</a:t>
            </a:r>
            <a:r>
              <a:rPr lang="de-DE" dirty="0"/>
              <a:t> ausformulieren</a:t>
            </a:r>
          </a:p>
          <a:p>
            <a:r>
              <a:rPr lang="de-DE" dirty="0"/>
              <a:t>Sicherheitsprotokolle </a:t>
            </a:r>
          </a:p>
          <a:p>
            <a:pPr lvl="1"/>
            <a:r>
              <a:rPr lang="de-DE" dirty="0"/>
              <a:t>Motorenstopp bei Signalverlust</a:t>
            </a:r>
          </a:p>
          <a:p>
            <a:pPr lvl="1"/>
            <a:r>
              <a:rPr lang="de-DE" dirty="0"/>
              <a:t>Ausschaltknopf</a:t>
            </a:r>
          </a:p>
          <a:p>
            <a:r>
              <a:rPr lang="de-DE" dirty="0"/>
              <a:t>Website (um-)gestalten/pflegen (muss von FH-Seite über </a:t>
            </a:r>
            <a:r>
              <a:rPr lang="de-DE" dirty="0" err="1"/>
              <a:t>Wordpress</a:t>
            </a:r>
            <a:r>
              <a:rPr lang="de-DE" dirty="0"/>
              <a:t> laufen) 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70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98CA4-9645-1E44-EBE7-78531FCC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de-DE" dirty="0"/>
              <a:t>Zeitstrahl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C7571B2-D510-85CD-BD8C-43C9609F125A}"/>
              </a:ext>
            </a:extLst>
          </p:cNvPr>
          <p:cNvCxnSpPr>
            <a:cxnSpLocks/>
          </p:cNvCxnSpPr>
          <p:nvPr/>
        </p:nvCxnSpPr>
        <p:spPr>
          <a:xfrm>
            <a:off x="159798" y="3755255"/>
            <a:ext cx="11762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22E72A6-5303-3B82-160E-A584302C9908}"/>
              </a:ext>
            </a:extLst>
          </p:cNvPr>
          <p:cNvCxnSpPr/>
          <p:nvPr/>
        </p:nvCxnSpPr>
        <p:spPr>
          <a:xfrm>
            <a:off x="170893" y="3037546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527055F0-2E0C-828C-4F6B-E972D0BBFBFE}"/>
              </a:ext>
            </a:extLst>
          </p:cNvPr>
          <p:cNvSpPr txBox="1"/>
          <p:nvPr/>
        </p:nvSpPr>
        <p:spPr>
          <a:xfrm>
            <a:off x="170893" y="1190887"/>
            <a:ext cx="1944211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25.1.24</a:t>
            </a:r>
          </a:p>
          <a:p>
            <a:r>
              <a:rPr lang="de-DE" sz="1200" dirty="0"/>
              <a:t>Mechanik: Ketten und Flipper vollständig funktionsfähig,</a:t>
            </a:r>
          </a:p>
          <a:p>
            <a:r>
              <a:rPr lang="de-DE" sz="1200" dirty="0"/>
              <a:t>Grundkörper fertiggestellt</a:t>
            </a:r>
          </a:p>
          <a:p>
            <a:r>
              <a:rPr lang="de-DE" sz="1200" dirty="0"/>
              <a:t>Software: Kamerabilder übertragen, Steuerung der Ketten und Flipper vollständig implementiert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49EF089-AFA9-9A56-9272-8C9783A64280}"/>
              </a:ext>
            </a:extLst>
          </p:cNvPr>
          <p:cNvSpPr txBox="1"/>
          <p:nvPr/>
        </p:nvSpPr>
        <p:spPr>
          <a:xfrm>
            <a:off x="179771" y="4472964"/>
            <a:ext cx="1800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German Open 2024 (Ende April):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Lidar voll einsatzbereit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CO2 Sensor einsatzbereit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Ton einsatzbereit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Sicherheitsprotokolle funktionieren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E28A19-7BCE-0A83-AD12-62A35610B31F}"/>
              </a:ext>
            </a:extLst>
          </p:cNvPr>
          <p:cNvSpPr txBox="1"/>
          <p:nvPr/>
        </p:nvSpPr>
        <p:spPr>
          <a:xfrm>
            <a:off x="179771" y="3298479"/>
            <a:ext cx="14448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Stand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5DAC572-3D32-1333-6376-E4819EE02873}"/>
              </a:ext>
            </a:extLst>
          </p:cNvPr>
          <p:cNvSpPr txBox="1"/>
          <p:nvPr/>
        </p:nvSpPr>
        <p:spPr>
          <a:xfrm>
            <a:off x="179772" y="3729838"/>
            <a:ext cx="7723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Plan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EFEFFAB-B9E2-9F01-2391-750D817CDB16}"/>
              </a:ext>
            </a:extLst>
          </p:cNvPr>
          <p:cNvCxnSpPr/>
          <p:nvPr/>
        </p:nvCxnSpPr>
        <p:spPr>
          <a:xfrm>
            <a:off x="2993996" y="3752964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0A8FD21-4196-3D82-9393-9C61E06D0A87}"/>
              </a:ext>
            </a:extLst>
          </p:cNvPr>
          <p:cNvCxnSpPr/>
          <p:nvPr/>
        </p:nvCxnSpPr>
        <p:spPr>
          <a:xfrm>
            <a:off x="5102067" y="3752964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BA432AC-B33D-2447-6035-0CBE784E66B3}"/>
              </a:ext>
            </a:extLst>
          </p:cNvPr>
          <p:cNvCxnSpPr/>
          <p:nvPr/>
        </p:nvCxnSpPr>
        <p:spPr>
          <a:xfrm>
            <a:off x="7085624" y="3752964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A07C0EE-49C8-44E7-0CDB-D956FA60B0EA}"/>
              </a:ext>
            </a:extLst>
          </p:cNvPr>
          <p:cNvSpPr txBox="1"/>
          <p:nvPr/>
        </p:nvSpPr>
        <p:spPr>
          <a:xfrm>
            <a:off x="8374079" y="4472964"/>
            <a:ext cx="180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Enrich</a:t>
            </a:r>
            <a:r>
              <a:rPr lang="de-DE" sz="1400" dirty="0"/>
              <a:t> 2027(Oktober):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Strahlungssensoren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16B88BD-D991-71C7-D35B-BEE761E77A5F}"/>
              </a:ext>
            </a:extLst>
          </p:cNvPr>
          <p:cNvCxnSpPr/>
          <p:nvPr/>
        </p:nvCxnSpPr>
        <p:spPr>
          <a:xfrm>
            <a:off x="1458168" y="3752964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3CFEC81-0544-8D21-E37E-B6C591ACE08D}"/>
              </a:ext>
            </a:extLst>
          </p:cNvPr>
          <p:cNvSpPr txBox="1"/>
          <p:nvPr/>
        </p:nvSpPr>
        <p:spPr>
          <a:xfrm>
            <a:off x="2228348" y="4472964"/>
            <a:ext cx="1800000" cy="1369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German Open 2025 (Ende April):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Arm voll einsatzbereit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Greifer voll einsatzbereit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Tür-öffnen-Protokoll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Point + Click fahren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2982C49-5BE4-8BAD-8D43-EC6350C5CA40}"/>
              </a:ext>
            </a:extLst>
          </p:cNvPr>
          <p:cNvSpPr txBox="1"/>
          <p:nvPr/>
        </p:nvSpPr>
        <p:spPr>
          <a:xfrm>
            <a:off x="4276925" y="4472964"/>
            <a:ext cx="1800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German Open 2026 (Ende April):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gjhbjhv</a:t>
            </a:r>
            <a:endParaRPr lang="de-DE" sz="12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0BCBD4-2A45-183C-F083-EC1BB94933DD}"/>
              </a:ext>
            </a:extLst>
          </p:cNvPr>
          <p:cNvSpPr txBox="1"/>
          <p:nvPr/>
        </p:nvSpPr>
        <p:spPr>
          <a:xfrm>
            <a:off x="6325502" y="4478767"/>
            <a:ext cx="1800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German Open 2027 (Ende April):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jgvfcg</a:t>
            </a:r>
            <a:endParaRPr lang="de-DE" sz="1200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ACF8E9E-FE1F-D970-5756-CA32A8F9A353}"/>
              </a:ext>
            </a:extLst>
          </p:cNvPr>
          <p:cNvCxnSpPr/>
          <p:nvPr/>
        </p:nvCxnSpPr>
        <p:spPr>
          <a:xfrm>
            <a:off x="9111212" y="3755673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7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Breitbild</PresentationFormat>
  <Paragraphs>107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Roadmap  Res.Q Bots</vt:lpstr>
      <vt:lpstr>Software - Allgemein</vt:lpstr>
      <vt:lpstr>Software - Steuerung</vt:lpstr>
      <vt:lpstr>Software - Sensorik</vt:lpstr>
      <vt:lpstr>Software – (Teil-)Autonomie</vt:lpstr>
      <vt:lpstr>Hardware - Mechanik</vt:lpstr>
      <vt:lpstr>Hardware - Sensorik</vt:lpstr>
      <vt:lpstr>Extras</vt:lpstr>
      <vt:lpstr>Zeitstrahl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 Res.Q Bots</dc:title>
  <dc:creator>Kupka Paul</dc:creator>
  <cp:lastModifiedBy>Kupka Paul</cp:lastModifiedBy>
  <cp:revision>12</cp:revision>
  <dcterms:created xsi:type="dcterms:W3CDTF">2024-01-25T10:52:34Z</dcterms:created>
  <dcterms:modified xsi:type="dcterms:W3CDTF">2024-01-25T12:09:09Z</dcterms:modified>
</cp:coreProperties>
</file>